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slideshow.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60"/>
  </p:notesMasterIdLst>
  <p:handoutMasterIdLst>
    <p:handoutMasterId r:id="rId61"/>
  </p:handoutMasterIdLst>
  <p:sldIdLst>
    <p:sldId id="296" r:id="rId2"/>
    <p:sldId id="349" r:id="rId3"/>
    <p:sldId id="271" r:id="rId4"/>
    <p:sldId id="359" r:id="rId5"/>
    <p:sldId id="360" r:id="rId6"/>
    <p:sldId id="362" r:id="rId7"/>
    <p:sldId id="361" r:id="rId8"/>
    <p:sldId id="363" r:id="rId9"/>
    <p:sldId id="375" r:id="rId10"/>
    <p:sldId id="376" r:id="rId11"/>
    <p:sldId id="381" r:id="rId12"/>
    <p:sldId id="384" r:id="rId13"/>
    <p:sldId id="385" r:id="rId14"/>
    <p:sldId id="386" r:id="rId15"/>
    <p:sldId id="387" r:id="rId16"/>
    <p:sldId id="388" r:id="rId17"/>
    <p:sldId id="389" r:id="rId18"/>
    <p:sldId id="390" r:id="rId19"/>
    <p:sldId id="391" r:id="rId20"/>
    <p:sldId id="392" r:id="rId21"/>
    <p:sldId id="393" r:id="rId22"/>
    <p:sldId id="394" r:id="rId23"/>
    <p:sldId id="372" r:id="rId24"/>
    <p:sldId id="382" r:id="rId25"/>
    <p:sldId id="383" r:id="rId26"/>
    <p:sldId id="366" r:id="rId27"/>
    <p:sldId id="323" r:id="rId28"/>
    <p:sldId id="395" r:id="rId29"/>
    <p:sldId id="326" r:id="rId30"/>
    <p:sldId id="327" r:id="rId31"/>
    <p:sldId id="328" r:id="rId32"/>
    <p:sldId id="321" r:id="rId33"/>
    <p:sldId id="365" r:id="rId34"/>
    <p:sldId id="364" r:id="rId35"/>
    <p:sldId id="297" r:id="rId36"/>
    <p:sldId id="298" r:id="rId37"/>
    <p:sldId id="368" r:id="rId38"/>
    <p:sldId id="299" r:id="rId39"/>
    <p:sldId id="300" r:id="rId40"/>
    <p:sldId id="303" r:id="rId41"/>
    <p:sldId id="306" r:id="rId42"/>
    <p:sldId id="307" r:id="rId43"/>
    <p:sldId id="308" r:id="rId44"/>
    <p:sldId id="309" r:id="rId45"/>
    <p:sldId id="310" r:id="rId46"/>
    <p:sldId id="311" r:id="rId47"/>
    <p:sldId id="347" r:id="rId48"/>
    <p:sldId id="348" r:id="rId49"/>
    <p:sldId id="350" r:id="rId50"/>
    <p:sldId id="351" r:id="rId51"/>
    <p:sldId id="352" r:id="rId52"/>
    <p:sldId id="353" r:id="rId53"/>
    <p:sldId id="378" r:id="rId54"/>
    <p:sldId id="379" r:id="rId55"/>
    <p:sldId id="377" r:id="rId56"/>
    <p:sldId id="396" r:id="rId57"/>
    <p:sldId id="398" r:id="rId58"/>
    <p:sldId id="397" r:id="rId5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93963" autoAdjust="0"/>
  </p:normalViewPr>
  <p:slideViewPr>
    <p:cSldViewPr>
      <p:cViewPr varScale="1">
        <p:scale>
          <a:sx n="87" d="100"/>
          <a:sy n="87" d="100"/>
        </p:scale>
        <p:origin x="-90" y="-2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ahoma" pitchFamily="34" charset="0"/>
              </a:defRPr>
            </a:lvl1pPr>
          </a:lstStyle>
          <a:p>
            <a:pPr>
              <a:defRPr/>
            </a:pPr>
            <a:endParaRPr lang="en-US" altLang="zh-TW"/>
          </a:p>
        </p:txBody>
      </p:sp>
      <p:sp>
        <p:nvSpPr>
          <p:cNvPr id="1024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pitchFamily="34" charset="0"/>
              </a:defRPr>
            </a:lvl1pPr>
          </a:lstStyle>
          <a:p>
            <a:pPr>
              <a:defRPr/>
            </a:pPr>
            <a:endParaRPr lang="en-US" altLang="zh-TW"/>
          </a:p>
        </p:txBody>
      </p:sp>
      <p:sp>
        <p:nvSpPr>
          <p:cNvPr id="1024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ahoma" pitchFamily="34" charset="0"/>
              </a:defRPr>
            </a:lvl1pPr>
          </a:lstStyle>
          <a:p>
            <a:pPr>
              <a:defRPr/>
            </a:pPr>
            <a:endParaRPr lang="en-US" altLang="zh-TW"/>
          </a:p>
        </p:txBody>
      </p:sp>
      <p:sp>
        <p:nvSpPr>
          <p:cNvPr id="1024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pitchFamily="34" charset="0"/>
              </a:defRPr>
            </a:lvl1pPr>
          </a:lstStyle>
          <a:p>
            <a:pPr>
              <a:defRPr/>
            </a:pPr>
            <a:fld id="{88864069-E8B0-4F48-BC3C-B8B0E86A1300}"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ahoma" pitchFamily="34" charset="0"/>
              </a:defRPr>
            </a:lvl1pPr>
          </a:lstStyle>
          <a:p>
            <a:pPr>
              <a:defRPr/>
            </a:pPr>
            <a:endParaRPr lang="en-US" altLang="zh-TW"/>
          </a:p>
        </p:txBody>
      </p:sp>
      <p:sp>
        <p:nvSpPr>
          <p:cNvPr id="768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pitchFamily="34" charset="0"/>
              </a:defRPr>
            </a:lvl1pPr>
          </a:lstStyle>
          <a:p>
            <a:pPr>
              <a:defRPr/>
            </a:pPr>
            <a:endParaRPr lang="en-US" altLang="zh-TW"/>
          </a:p>
        </p:txBody>
      </p:sp>
      <p:sp>
        <p:nvSpPr>
          <p:cNvPr id="624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68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zh-TW" noProof="0" smtClean="0"/>
              <a:t>Click to edit Master text styles</a:t>
            </a:r>
          </a:p>
          <a:p>
            <a:pPr lvl="1"/>
            <a:r>
              <a:rPr lang="en-US" altLang="zh-TW" noProof="0" smtClean="0"/>
              <a:t>Second level</a:t>
            </a:r>
          </a:p>
          <a:p>
            <a:pPr lvl="2"/>
            <a:r>
              <a:rPr lang="en-US" altLang="zh-TW" noProof="0" smtClean="0"/>
              <a:t>Third level</a:t>
            </a:r>
          </a:p>
          <a:p>
            <a:pPr lvl="3"/>
            <a:r>
              <a:rPr lang="en-US" altLang="zh-TW" noProof="0" smtClean="0"/>
              <a:t>Fourth level</a:t>
            </a:r>
          </a:p>
          <a:p>
            <a:pPr lvl="4"/>
            <a:r>
              <a:rPr lang="en-US" altLang="zh-TW" noProof="0" smtClean="0"/>
              <a:t>Fifth level</a:t>
            </a:r>
          </a:p>
        </p:txBody>
      </p:sp>
      <p:sp>
        <p:nvSpPr>
          <p:cNvPr id="768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ahoma" pitchFamily="34" charset="0"/>
              </a:defRPr>
            </a:lvl1pPr>
          </a:lstStyle>
          <a:p>
            <a:pPr>
              <a:defRPr/>
            </a:pPr>
            <a:endParaRPr lang="en-US" altLang="zh-TW"/>
          </a:p>
        </p:txBody>
      </p:sp>
      <p:sp>
        <p:nvSpPr>
          <p:cNvPr id="768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pitchFamily="34" charset="0"/>
              </a:defRPr>
            </a:lvl1pPr>
          </a:lstStyle>
          <a:p>
            <a:pPr>
              <a:defRPr/>
            </a:pPr>
            <a:fld id="{F5B1D370-6D49-4043-95C3-060FA0B3EADC}"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67648A2F-F04F-4B24-B283-B379BAD6ADD8}" type="slidenum">
              <a:rPr lang="zh-TW" altLang="en-US" smtClean="0"/>
              <a:pPr/>
              <a:t>1</a:t>
            </a:fld>
            <a:endParaRPr lang="en-US" altLang="zh-TW"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150938" y="692150"/>
            <a:ext cx="4556125" cy="3416300"/>
          </a:xfrm>
          <a:ln/>
        </p:spPr>
      </p:sp>
      <p:sp>
        <p:nvSpPr>
          <p:cNvPr id="768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xfrm>
            <a:off x="1150938" y="692150"/>
            <a:ext cx="4556125" cy="3416300"/>
          </a:xfrm>
          <a:ln/>
        </p:spPr>
      </p:sp>
      <p:sp>
        <p:nvSpPr>
          <p:cNvPr id="7782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p:cNvSpPr>
          <p:nvPr/>
        </p:nvSpPr>
        <p:spPr bwMode="auto">
          <a:xfrm>
            <a:off x="3886200" y="0"/>
            <a:ext cx="2971800" cy="457200"/>
          </a:xfrm>
          <a:prstGeom prst="rect">
            <a:avLst/>
          </a:prstGeom>
          <a:noFill/>
          <a:ln w="12700">
            <a:noFill/>
            <a:miter lim="800000"/>
            <a:headEnd/>
            <a:tailEnd/>
          </a:ln>
        </p:spPr>
        <p:txBody>
          <a:bodyPr wrap="none" anchor="ctr"/>
          <a:lstStyle/>
          <a:p>
            <a:endParaRPr lang="en-US"/>
          </a:p>
        </p:txBody>
      </p:sp>
      <p:sp>
        <p:nvSpPr>
          <p:cNvPr id="78851" name="Rectangle 3"/>
          <p:cNvSpPr>
            <a:spLocks noChangeArrowheads="1"/>
          </p:cNvSpPr>
          <p:nvPr/>
        </p:nvSpPr>
        <p:spPr bwMode="auto">
          <a:xfrm>
            <a:off x="3886200" y="8686800"/>
            <a:ext cx="2971800" cy="457200"/>
          </a:xfrm>
          <a:prstGeom prst="rect">
            <a:avLst/>
          </a:prstGeom>
          <a:noFill/>
          <a:ln w="12700">
            <a:noFill/>
            <a:miter lim="800000"/>
            <a:headEnd/>
            <a:tailEnd/>
          </a:ln>
        </p:spPr>
        <p:txBody>
          <a:bodyPr lIns="19050" tIns="0" rIns="19050" bIns="0" anchor="b"/>
          <a:lstStyle/>
          <a:p>
            <a:pPr algn="r"/>
            <a:r>
              <a:rPr lang="en-US" sz="1000" i="1"/>
              <a:t>29</a:t>
            </a:r>
          </a:p>
        </p:txBody>
      </p:sp>
      <p:sp>
        <p:nvSpPr>
          <p:cNvPr id="78852" name="Rectangle 4"/>
          <p:cNvSpPr>
            <a:spLocks noChangeArrowheads="1"/>
          </p:cNvSpPr>
          <p:nvPr/>
        </p:nvSpPr>
        <p:spPr bwMode="auto">
          <a:xfrm>
            <a:off x="0" y="8686800"/>
            <a:ext cx="2971800" cy="457200"/>
          </a:xfrm>
          <a:prstGeom prst="rect">
            <a:avLst/>
          </a:prstGeom>
          <a:noFill/>
          <a:ln w="12700">
            <a:noFill/>
            <a:miter lim="800000"/>
            <a:headEnd/>
            <a:tailEnd/>
          </a:ln>
        </p:spPr>
        <p:txBody>
          <a:bodyPr wrap="none" anchor="ctr"/>
          <a:lstStyle/>
          <a:p>
            <a:endParaRPr lang="en-US"/>
          </a:p>
        </p:txBody>
      </p:sp>
      <p:sp>
        <p:nvSpPr>
          <p:cNvPr id="78853" name="Rectangle 5"/>
          <p:cNvSpPr>
            <a:spLocks noChangeArrowheads="1"/>
          </p:cNvSpPr>
          <p:nvPr/>
        </p:nvSpPr>
        <p:spPr bwMode="auto">
          <a:xfrm>
            <a:off x="0" y="0"/>
            <a:ext cx="2971800" cy="457200"/>
          </a:xfrm>
          <a:prstGeom prst="rect">
            <a:avLst/>
          </a:prstGeom>
          <a:noFill/>
          <a:ln w="12700">
            <a:noFill/>
            <a:miter lim="800000"/>
            <a:headEnd/>
            <a:tailEnd/>
          </a:ln>
        </p:spPr>
        <p:txBody>
          <a:bodyPr wrap="none" anchor="ctr"/>
          <a:lstStyle/>
          <a:p>
            <a:endParaRPr lang="en-US"/>
          </a:p>
        </p:txBody>
      </p:sp>
      <p:sp>
        <p:nvSpPr>
          <p:cNvPr id="78854" name="Rectangle 6"/>
          <p:cNvSpPr>
            <a:spLocks noGrp="1" noRot="1" noChangeAspect="1" noChangeArrowheads="1" noTextEdit="1"/>
          </p:cNvSpPr>
          <p:nvPr>
            <p:ph type="sldImg"/>
          </p:nvPr>
        </p:nvSpPr>
        <p:spPr>
          <a:xfrm>
            <a:off x="1150938" y="692150"/>
            <a:ext cx="4556125" cy="3416300"/>
          </a:xfrm>
          <a:ln cap="flat"/>
        </p:spPr>
      </p:sp>
      <p:sp>
        <p:nvSpPr>
          <p:cNvPr id="78855" name="Rectangle 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3886200" y="0"/>
            <a:ext cx="2971800" cy="457200"/>
          </a:xfrm>
          <a:prstGeom prst="rect">
            <a:avLst/>
          </a:prstGeom>
          <a:noFill/>
          <a:ln w="12700">
            <a:noFill/>
            <a:miter lim="800000"/>
            <a:headEnd/>
            <a:tailEnd/>
          </a:ln>
        </p:spPr>
        <p:txBody>
          <a:bodyPr wrap="none" anchor="ctr"/>
          <a:lstStyle/>
          <a:p>
            <a:endParaRPr lang="en-US"/>
          </a:p>
        </p:txBody>
      </p:sp>
      <p:sp>
        <p:nvSpPr>
          <p:cNvPr id="79875" name="Rectangle 3"/>
          <p:cNvSpPr>
            <a:spLocks noChangeArrowheads="1"/>
          </p:cNvSpPr>
          <p:nvPr/>
        </p:nvSpPr>
        <p:spPr bwMode="auto">
          <a:xfrm>
            <a:off x="3886200" y="8686800"/>
            <a:ext cx="2971800" cy="457200"/>
          </a:xfrm>
          <a:prstGeom prst="rect">
            <a:avLst/>
          </a:prstGeom>
          <a:noFill/>
          <a:ln w="12700">
            <a:noFill/>
            <a:miter lim="800000"/>
            <a:headEnd/>
            <a:tailEnd/>
          </a:ln>
        </p:spPr>
        <p:txBody>
          <a:bodyPr lIns="19050" tIns="0" rIns="19050" bIns="0" anchor="b"/>
          <a:lstStyle/>
          <a:p>
            <a:pPr algn="r"/>
            <a:r>
              <a:rPr lang="en-US" sz="1000" i="1"/>
              <a:t>29</a:t>
            </a:r>
          </a:p>
        </p:txBody>
      </p:sp>
      <p:sp>
        <p:nvSpPr>
          <p:cNvPr id="79876" name="Rectangle 4"/>
          <p:cNvSpPr>
            <a:spLocks noChangeArrowheads="1"/>
          </p:cNvSpPr>
          <p:nvPr/>
        </p:nvSpPr>
        <p:spPr bwMode="auto">
          <a:xfrm>
            <a:off x="0" y="8686800"/>
            <a:ext cx="2971800" cy="457200"/>
          </a:xfrm>
          <a:prstGeom prst="rect">
            <a:avLst/>
          </a:prstGeom>
          <a:noFill/>
          <a:ln w="12700">
            <a:noFill/>
            <a:miter lim="800000"/>
            <a:headEnd/>
            <a:tailEnd/>
          </a:ln>
        </p:spPr>
        <p:txBody>
          <a:bodyPr wrap="none" anchor="ctr"/>
          <a:lstStyle/>
          <a:p>
            <a:endParaRPr lang="en-US"/>
          </a:p>
        </p:txBody>
      </p:sp>
      <p:sp>
        <p:nvSpPr>
          <p:cNvPr id="79877" name="Rectangle 5"/>
          <p:cNvSpPr>
            <a:spLocks noChangeArrowheads="1"/>
          </p:cNvSpPr>
          <p:nvPr/>
        </p:nvSpPr>
        <p:spPr bwMode="auto">
          <a:xfrm>
            <a:off x="0" y="0"/>
            <a:ext cx="2971800" cy="457200"/>
          </a:xfrm>
          <a:prstGeom prst="rect">
            <a:avLst/>
          </a:prstGeom>
          <a:noFill/>
          <a:ln w="12700">
            <a:noFill/>
            <a:miter lim="800000"/>
            <a:headEnd/>
            <a:tailEnd/>
          </a:ln>
        </p:spPr>
        <p:txBody>
          <a:bodyPr wrap="none" anchor="ctr"/>
          <a:lstStyle/>
          <a:p>
            <a:endParaRPr lang="en-US"/>
          </a:p>
        </p:txBody>
      </p:sp>
      <p:sp>
        <p:nvSpPr>
          <p:cNvPr id="79878" name="Rectangle 6"/>
          <p:cNvSpPr>
            <a:spLocks noGrp="1" noRot="1" noChangeAspect="1" noChangeArrowheads="1" noTextEdit="1"/>
          </p:cNvSpPr>
          <p:nvPr>
            <p:ph type="sldImg"/>
          </p:nvPr>
        </p:nvSpPr>
        <p:spPr>
          <a:xfrm>
            <a:off x="1150938" y="692150"/>
            <a:ext cx="4556125" cy="3416300"/>
          </a:xfrm>
          <a:ln cap="flat"/>
        </p:spPr>
      </p:sp>
      <p:sp>
        <p:nvSpPr>
          <p:cNvPr id="79879" name="Rectangle 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50938" y="692150"/>
            <a:ext cx="4556125" cy="3416300"/>
          </a:xfrm>
          <a:ln cap="flat"/>
        </p:spPr>
      </p:sp>
      <p:sp>
        <p:nvSpPr>
          <p:cNvPr id="808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50938" y="692150"/>
            <a:ext cx="4556125" cy="3416300"/>
          </a:xfrm>
          <a:ln cap="flat"/>
        </p:spPr>
      </p:sp>
      <p:sp>
        <p:nvSpPr>
          <p:cNvPr id="8192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864E5759-62AB-4E0D-B959-72401D6AB6C8}" type="slidenum">
              <a:rPr lang="zh-TW" altLang="en-US" smtClean="0"/>
              <a:pPr/>
              <a:t>2</a:t>
            </a:fld>
            <a:endParaRPr lang="en-US" altLang="zh-TW"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1150938" y="692150"/>
            <a:ext cx="4556125" cy="3416300"/>
          </a:xfrm>
          <a:ln cap="flat"/>
        </p:spPr>
      </p:sp>
      <p:sp>
        <p:nvSpPr>
          <p:cNvPr id="8294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FFEC0C5E-F1E9-49EA-8B85-0AFBE58F53B6}" type="slidenum">
              <a:rPr lang="zh-TW" altLang="en-US" smtClean="0"/>
              <a:pPr/>
              <a:t>3</a:t>
            </a:fld>
            <a:endParaRPr lang="en-US" altLang="zh-TW"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xfrm>
            <a:off x="914400" y="4343400"/>
            <a:ext cx="5029200" cy="4114800"/>
          </a:xfrm>
          <a:noFill/>
          <a:ln/>
        </p:spPr>
        <p:txBody>
          <a:bodyPr/>
          <a:lstStyle/>
          <a:p>
            <a:endParaRPr lang="zh-TW"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ACF99640-FBD6-4C67-AEE4-F9E85C653E5E}" type="slidenum">
              <a:rPr lang="zh-TW" altLang="en-US" smtClean="0"/>
              <a:pPr/>
              <a:t>26</a:t>
            </a:fld>
            <a:endParaRPr lang="en-US" altLang="zh-TW"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xfrm>
            <a:off x="914400" y="4343400"/>
            <a:ext cx="5029200" cy="4114800"/>
          </a:xfrm>
          <a:noFill/>
          <a:ln/>
        </p:spPr>
        <p:txBody>
          <a:bodyPr/>
          <a:lstStyle/>
          <a:p>
            <a:endParaRPr lang="zh-TW"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A7B1CB98-05D4-450F-B1F3-4D7427172F4A}" type="slidenum">
              <a:rPr lang="en-US" smtClean="0"/>
              <a:pPr/>
              <a:t>28</a:t>
            </a:fld>
            <a:endParaRPr lang="en-US"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3928FF1-2785-46C2-9E84-EE06DA98FA19}" type="slidenum">
              <a:rPr lang="en-US" smtClean="0"/>
              <a:pPr/>
              <a:t>29</a:t>
            </a:fld>
            <a:endParaRPr lang="en-US" smtClean="0"/>
          </a:p>
        </p:txBody>
      </p:sp>
      <p:sp>
        <p:nvSpPr>
          <p:cNvPr id="68611" name="Rectangle 2"/>
          <p:cNvSpPr>
            <a:spLocks noGrp="1" noRot="1" noChangeAspect="1" noChangeArrowheads="1" noTextEdit="1"/>
          </p:cNvSpPr>
          <p:nvPr>
            <p:ph type="sldImg"/>
          </p:nvPr>
        </p:nvSpPr>
        <p:spPr>
          <a:xfrm>
            <a:off x="1447800" y="762000"/>
            <a:ext cx="3638550" cy="2730500"/>
          </a:xfrm>
          <a:ln w="12700" cap="flat">
            <a:solidFill>
              <a:schemeClr val="tx1"/>
            </a:solidFill>
          </a:ln>
        </p:spPr>
      </p:sp>
      <p:sp>
        <p:nvSpPr>
          <p:cNvPr id="68612" name="Rectangle 3"/>
          <p:cNvSpPr>
            <a:spLocks noGrp="1" noChangeArrowheads="1"/>
          </p:cNvSpPr>
          <p:nvPr>
            <p:ph type="body" idx="1"/>
          </p:nvPr>
        </p:nvSpPr>
        <p:spPr>
          <a:noFill/>
          <a:ln/>
        </p:spPr>
        <p:txBody>
          <a:bodyPr/>
          <a:lstStyle/>
          <a:p>
            <a:endParaRPr lang="ko-KR" altLang="en-US" smtClean="0">
              <a:ea typeface="굴림" pitchFamily="34" charset="-127"/>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BC20AD68-CCC6-4775-9971-CCC355EE4CD7}" type="slidenum">
              <a:rPr lang="en-US" smtClean="0"/>
              <a:pPr/>
              <a:t>31</a:t>
            </a:fld>
            <a:endParaRPr lang="en-US" smtClean="0"/>
          </a:p>
        </p:txBody>
      </p:sp>
      <p:sp>
        <p:nvSpPr>
          <p:cNvPr id="69635" name="Rectangle 2"/>
          <p:cNvSpPr>
            <a:spLocks noGrp="1" noRot="1" noChangeAspect="1" noChangeArrowheads="1" noTextEdit="1"/>
          </p:cNvSpPr>
          <p:nvPr>
            <p:ph type="sldImg"/>
          </p:nvPr>
        </p:nvSpPr>
        <p:spPr>
          <a:xfrm>
            <a:off x="847725" y="463550"/>
            <a:ext cx="5162550" cy="3873500"/>
          </a:xfrm>
          <a:ln w="12700" cap="flat">
            <a:solidFill>
              <a:schemeClr val="tx1"/>
            </a:solid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7160405A-A53F-47A7-9D62-D5F16ED7F78D}" type="slidenum">
              <a:rPr lang="en-US" smtClean="0"/>
              <a:pPr/>
              <a:t>32</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F06ED295-CC6A-4FBA-B178-CB3EE483F5D6}" type="slidenum">
              <a:rPr lang="en-US" smtClean="0"/>
              <a:pPr/>
              <a:t>34</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4" name="Group 168"/>
          <p:cNvGrpSpPr>
            <a:grpSpLocks/>
          </p:cNvGrpSpPr>
          <p:nvPr/>
        </p:nvGrpSpPr>
        <p:grpSpPr bwMode="auto">
          <a:xfrm>
            <a:off x="0" y="-19050"/>
            <a:ext cx="9144000" cy="6877050"/>
            <a:chOff x="0" y="-12"/>
            <a:chExt cx="5760" cy="4332"/>
          </a:xfrm>
        </p:grpSpPr>
        <p:sp>
          <p:nvSpPr>
            <p:cNvPr id="5" name="Rectangle 163"/>
            <p:cNvSpPr>
              <a:spLocks noChangeArrowheads="1"/>
            </p:cNvSpPr>
            <p:nvPr userDrawn="1"/>
          </p:nvSpPr>
          <p:spPr bwMode="hidden">
            <a:xfrm>
              <a:off x="1104" y="1008"/>
              <a:ext cx="4656" cy="3312"/>
            </a:xfrm>
            <a:prstGeom prst="rect">
              <a:avLst/>
            </a:prstGeom>
            <a:gradFill rotWithShape="0">
              <a:gsLst>
                <a:gs pos="0">
                  <a:schemeClr val="bg2"/>
                </a:gs>
                <a:gs pos="50000">
                  <a:schemeClr val="bg1"/>
                </a:gs>
                <a:gs pos="100000">
                  <a:schemeClr val="bg2"/>
                </a:gs>
              </a:gsLst>
              <a:lin ang="2700000" scaled="1"/>
            </a:gradFill>
            <a:ln w="9525">
              <a:noFill/>
              <a:miter lim="800000"/>
              <a:headEnd/>
              <a:tailEnd/>
            </a:ln>
            <a:effectLst/>
          </p:spPr>
          <p:txBody>
            <a:bodyPr wrap="none" anchor="ctr"/>
            <a:lstStyle/>
            <a:p>
              <a:pPr>
                <a:defRPr/>
              </a:pPr>
              <a:endParaRPr lang="en-US"/>
            </a:p>
          </p:txBody>
        </p:sp>
        <p:grpSp>
          <p:nvGrpSpPr>
            <p:cNvPr id="6" name="Group 166"/>
            <p:cNvGrpSpPr>
              <a:grpSpLocks/>
            </p:cNvGrpSpPr>
            <p:nvPr userDrawn="1"/>
          </p:nvGrpSpPr>
          <p:grpSpPr bwMode="auto">
            <a:xfrm>
              <a:off x="-1261" y="-157"/>
              <a:ext cx="7021" cy="1190"/>
              <a:chOff x="-1261" y="-154"/>
              <a:chExt cx="7021" cy="1190"/>
            </a:xfrm>
          </p:grpSpPr>
          <p:sp>
            <p:nvSpPr>
              <p:cNvPr id="8" name="Freeform 7"/>
              <p:cNvSpPr>
                <a:spLocks/>
              </p:cNvSpPr>
              <p:nvPr userDrawn="1"/>
            </p:nvSpPr>
            <p:spPr bwMode="ltGray">
              <a:xfrm>
                <a:off x="0" y="4"/>
                <a:ext cx="5760" cy="1032"/>
              </a:xfrm>
              <a:custGeom>
                <a:avLst/>
                <a:gdLst/>
                <a:ahLst/>
                <a:cxnLst>
                  <a:cxn ang="0">
                    <a:pos x="4848" y="432"/>
                  </a:cxn>
                  <a:cxn ang="0">
                    <a:pos x="0" y="432"/>
                  </a:cxn>
                  <a:cxn ang="0">
                    <a:pos x="0" y="0"/>
                  </a:cxn>
                  <a:cxn ang="0">
                    <a:pos x="4848" y="0"/>
                  </a:cxn>
                  <a:cxn ang="0">
                    <a:pos x="4848" y="432"/>
                  </a:cxn>
                </a:cxnLst>
                <a:rect l="0" t="0" r="r" b="b"/>
                <a:pathLst>
                  <a:path w="4848" h="432">
                    <a:moveTo>
                      <a:pt x="4848" y="432"/>
                    </a:moveTo>
                    <a:lnTo>
                      <a:pt x="0" y="432"/>
                    </a:lnTo>
                    <a:lnTo>
                      <a:pt x="0" y="0"/>
                    </a:lnTo>
                    <a:lnTo>
                      <a:pt x="4848" y="0"/>
                    </a:lnTo>
                    <a:lnTo>
                      <a:pt x="4848" y="432"/>
                    </a:lnTo>
                    <a:close/>
                  </a:path>
                </a:pathLst>
              </a:custGeom>
              <a:solidFill>
                <a:schemeClr val="hlink"/>
              </a:solidFill>
              <a:ln w="9525">
                <a:noFill/>
                <a:round/>
                <a:headEnd/>
                <a:tailEnd/>
              </a:ln>
              <a:effectLst/>
            </p:spPr>
            <p:txBody>
              <a:bodyPr wrap="none" anchor="ctr"/>
              <a:lstStyle/>
              <a:p>
                <a:pPr>
                  <a:defRPr/>
                </a:pPr>
                <a:endParaRPr lang="en-US"/>
              </a:p>
            </p:txBody>
          </p:sp>
          <p:grpSp>
            <p:nvGrpSpPr>
              <p:cNvPr id="9" name="Group 165"/>
              <p:cNvGrpSpPr>
                <a:grpSpLocks/>
              </p:cNvGrpSpPr>
              <p:nvPr userDrawn="1"/>
            </p:nvGrpSpPr>
            <p:grpSpPr bwMode="auto">
              <a:xfrm>
                <a:off x="333" y="-9"/>
                <a:ext cx="5176" cy="1044"/>
                <a:chOff x="333" y="-9"/>
                <a:chExt cx="5176" cy="1044"/>
              </a:xfrm>
            </p:grpSpPr>
            <p:sp>
              <p:nvSpPr>
                <p:cNvPr id="38" name="Freeform 10"/>
                <p:cNvSpPr>
                  <a:spLocks/>
                </p:cNvSpPr>
                <p:nvPr userDrawn="1"/>
              </p:nvSpPr>
              <p:spPr bwMode="ltGray">
                <a:xfrm>
                  <a:off x="3230" y="949"/>
                  <a:ext cx="17" cy="20"/>
                </a:xfrm>
                <a:custGeom>
                  <a:avLst/>
                  <a:gdLst/>
                  <a:ahLst/>
                  <a:cxnLst>
                    <a:cxn ang="0">
                      <a:pos x="5" y="11"/>
                    </a:cxn>
                    <a:cxn ang="0">
                      <a:pos x="15" y="5"/>
                    </a:cxn>
                    <a:cxn ang="0">
                      <a:pos x="13" y="17"/>
                    </a:cxn>
                    <a:cxn ang="0">
                      <a:pos x="5" y="11"/>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39" name="Freeform 11"/>
                <p:cNvSpPr>
                  <a:spLocks/>
                </p:cNvSpPr>
                <p:nvPr userDrawn="1"/>
              </p:nvSpPr>
              <p:spPr bwMode="ltGray">
                <a:xfrm>
                  <a:off x="3406" y="1015"/>
                  <a:ext cx="21" cy="20"/>
                </a:xfrm>
                <a:custGeom>
                  <a:avLst/>
                  <a:gdLst/>
                  <a:ahLst/>
                  <a:cxnLst>
                    <a:cxn ang="0">
                      <a:pos x="3" y="13"/>
                    </a:cxn>
                    <a:cxn ang="0">
                      <a:pos x="11" y="3"/>
                    </a:cxn>
                    <a:cxn ang="0">
                      <a:pos x="7" y="19"/>
                    </a:cxn>
                    <a:cxn ang="0">
                      <a:pos x="3" y="13"/>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w="9525">
                  <a:noFill/>
                  <a:round/>
                  <a:headEnd/>
                  <a:tailEnd/>
                </a:ln>
                <a:effectLst/>
              </p:spPr>
              <p:txBody>
                <a:bodyPr wrap="none" anchor="ctr"/>
                <a:lstStyle/>
                <a:p>
                  <a:pPr>
                    <a:defRPr/>
                  </a:pPr>
                  <a:endParaRPr lang="en-US"/>
                </a:p>
              </p:txBody>
            </p:sp>
            <p:sp>
              <p:nvSpPr>
                <p:cNvPr id="40" name="Freeform 12"/>
                <p:cNvSpPr>
                  <a:spLocks/>
                </p:cNvSpPr>
                <p:nvPr userDrawn="1"/>
              </p:nvSpPr>
              <p:spPr bwMode="ltGray">
                <a:xfrm>
                  <a:off x="2909" y="908"/>
                  <a:ext cx="31" cy="34"/>
                </a:xfrm>
                <a:custGeom>
                  <a:avLst/>
                  <a:gdLst/>
                  <a:ahLst/>
                  <a:cxnLst>
                    <a:cxn ang="0">
                      <a:pos x="16" y="33"/>
                    </a:cxn>
                    <a:cxn ang="0">
                      <a:pos x="8" y="21"/>
                    </a:cxn>
                    <a:cxn ang="0">
                      <a:pos x="0" y="9"/>
                    </a:cxn>
                    <a:cxn ang="0">
                      <a:pos x="16" y="3"/>
                    </a:cxn>
                    <a:cxn ang="0">
                      <a:pos x="30" y="23"/>
                    </a:cxn>
                    <a:cxn ang="0">
                      <a:pos x="28" y="31"/>
                    </a:cxn>
                    <a:cxn ang="0">
                      <a:pos x="16" y="3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w="9525">
                  <a:noFill/>
                  <a:round/>
                  <a:headEnd/>
                  <a:tailEnd/>
                </a:ln>
                <a:effectLst/>
              </p:spPr>
              <p:txBody>
                <a:bodyPr wrap="none" anchor="ctr"/>
                <a:lstStyle/>
                <a:p>
                  <a:pPr>
                    <a:defRPr/>
                  </a:pPr>
                  <a:endParaRPr lang="en-US"/>
                </a:p>
              </p:txBody>
            </p:sp>
            <p:sp>
              <p:nvSpPr>
                <p:cNvPr id="41" name="Freeform 13"/>
                <p:cNvSpPr>
                  <a:spLocks/>
                </p:cNvSpPr>
                <p:nvPr userDrawn="1"/>
              </p:nvSpPr>
              <p:spPr bwMode="ltGray">
                <a:xfrm>
                  <a:off x="2551" y="940"/>
                  <a:ext cx="25" cy="12"/>
                </a:xfrm>
                <a:custGeom>
                  <a:avLst/>
                  <a:gdLst/>
                  <a:ahLst/>
                  <a:cxnLst>
                    <a:cxn ang="0">
                      <a:pos x="15" y="16"/>
                    </a:cxn>
                    <a:cxn ang="0">
                      <a:pos x="3" y="8"/>
                    </a:cxn>
                    <a:cxn ang="0">
                      <a:pos x="15" y="0"/>
                    </a:cxn>
                    <a:cxn ang="0">
                      <a:pos x="15" y="16"/>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42" name="Freeform 14"/>
                <p:cNvSpPr>
                  <a:spLocks/>
                </p:cNvSpPr>
                <p:nvPr userDrawn="1"/>
              </p:nvSpPr>
              <p:spPr bwMode="ltGray">
                <a:xfrm>
                  <a:off x="2443" y="954"/>
                  <a:ext cx="65" cy="39"/>
                </a:xfrm>
                <a:custGeom>
                  <a:avLst/>
                  <a:gdLst/>
                  <a:ahLst/>
                  <a:cxnLst>
                    <a:cxn ang="0">
                      <a:pos x="14" y="24"/>
                    </a:cxn>
                    <a:cxn ang="0">
                      <a:pos x="30" y="4"/>
                    </a:cxn>
                    <a:cxn ang="0">
                      <a:pos x="42" y="0"/>
                    </a:cxn>
                    <a:cxn ang="0">
                      <a:pos x="58" y="12"/>
                    </a:cxn>
                    <a:cxn ang="0">
                      <a:pos x="32" y="26"/>
                    </a:cxn>
                    <a:cxn ang="0">
                      <a:pos x="12" y="46"/>
                    </a:cxn>
                    <a:cxn ang="0">
                      <a:pos x="8" y="20"/>
                    </a:cxn>
                    <a:cxn ang="0">
                      <a:pos x="12" y="14"/>
                    </a:cxn>
                    <a:cxn ang="0">
                      <a:pos x="14" y="24"/>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43" name="Freeform 15"/>
                <p:cNvSpPr>
                  <a:spLocks/>
                </p:cNvSpPr>
                <p:nvPr userDrawn="1"/>
              </p:nvSpPr>
              <p:spPr bwMode="ltGray">
                <a:xfrm>
                  <a:off x="2375" y="952"/>
                  <a:ext cx="68" cy="39"/>
                </a:xfrm>
                <a:custGeom>
                  <a:avLst/>
                  <a:gdLst/>
                  <a:ahLst/>
                  <a:cxnLst>
                    <a:cxn ang="0">
                      <a:pos x="0" y="31"/>
                    </a:cxn>
                    <a:cxn ang="0">
                      <a:pos x="18" y="25"/>
                    </a:cxn>
                    <a:cxn ang="0">
                      <a:pos x="52" y="1"/>
                    </a:cxn>
                    <a:cxn ang="0">
                      <a:pos x="64" y="3"/>
                    </a:cxn>
                    <a:cxn ang="0">
                      <a:pos x="50" y="19"/>
                    </a:cxn>
                    <a:cxn ang="0">
                      <a:pos x="28" y="33"/>
                    </a:cxn>
                    <a:cxn ang="0">
                      <a:pos x="22" y="47"/>
                    </a:cxn>
                    <a:cxn ang="0">
                      <a:pos x="16" y="45"/>
                    </a:cxn>
                    <a:cxn ang="0">
                      <a:pos x="12" y="39"/>
                    </a:cxn>
                    <a:cxn ang="0">
                      <a:pos x="0" y="35"/>
                    </a:cxn>
                    <a:cxn ang="0">
                      <a:pos x="0" y="3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w="9525">
                  <a:noFill/>
                  <a:round/>
                  <a:headEnd/>
                  <a:tailEnd/>
                </a:ln>
                <a:effectLst/>
              </p:spPr>
              <p:txBody>
                <a:bodyPr wrap="none" anchor="ctr"/>
                <a:lstStyle/>
                <a:p>
                  <a:pPr>
                    <a:defRPr/>
                  </a:pPr>
                  <a:endParaRPr lang="en-US"/>
                </a:p>
              </p:txBody>
            </p:sp>
            <p:sp>
              <p:nvSpPr>
                <p:cNvPr id="44" name="Freeform 16"/>
                <p:cNvSpPr>
                  <a:spLocks/>
                </p:cNvSpPr>
                <p:nvPr userDrawn="1"/>
              </p:nvSpPr>
              <p:spPr bwMode="ltGray">
                <a:xfrm>
                  <a:off x="2007" y="739"/>
                  <a:ext cx="354" cy="228"/>
                </a:xfrm>
                <a:custGeom>
                  <a:avLst/>
                  <a:gdLst/>
                  <a:ahLst/>
                  <a:cxnLst>
                    <a:cxn ang="0">
                      <a:pos x="10" y="4"/>
                    </a:cxn>
                    <a:cxn ang="0">
                      <a:pos x="36" y="18"/>
                    </a:cxn>
                    <a:cxn ang="0">
                      <a:pos x="46" y="30"/>
                    </a:cxn>
                    <a:cxn ang="0">
                      <a:pos x="76" y="52"/>
                    </a:cxn>
                    <a:cxn ang="0">
                      <a:pos x="92" y="66"/>
                    </a:cxn>
                    <a:cxn ang="0">
                      <a:pos x="122" y="98"/>
                    </a:cxn>
                    <a:cxn ang="0">
                      <a:pos x="136" y="128"/>
                    </a:cxn>
                    <a:cxn ang="0">
                      <a:pos x="148" y="132"/>
                    </a:cxn>
                    <a:cxn ang="0">
                      <a:pos x="154" y="150"/>
                    </a:cxn>
                    <a:cxn ang="0">
                      <a:pos x="176" y="152"/>
                    </a:cxn>
                    <a:cxn ang="0">
                      <a:pos x="170" y="196"/>
                    </a:cxn>
                    <a:cxn ang="0">
                      <a:pos x="180" y="224"/>
                    </a:cxn>
                    <a:cxn ang="0">
                      <a:pos x="198" y="232"/>
                    </a:cxn>
                    <a:cxn ang="0">
                      <a:pos x="216" y="234"/>
                    </a:cxn>
                    <a:cxn ang="0">
                      <a:pos x="236" y="242"/>
                    </a:cxn>
                    <a:cxn ang="0">
                      <a:pos x="254" y="236"/>
                    </a:cxn>
                    <a:cxn ang="0">
                      <a:pos x="272" y="248"/>
                    </a:cxn>
                    <a:cxn ang="0">
                      <a:pos x="296" y="256"/>
                    </a:cxn>
                    <a:cxn ang="0">
                      <a:pos x="314" y="264"/>
                    </a:cxn>
                    <a:cxn ang="0">
                      <a:pos x="352" y="266"/>
                    </a:cxn>
                    <a:cxn ang="0">
                      <a:pos x="342" y="274"/>
                    </a:cxn>
                    <a:cxn ang="0">
                      <a:pos x="322" y="272"/>
                    </a:cxn>
                    <a:cxn ang="0">
                      <a:pos x="300" y="270"/>
                    </a:cxn>
                    <a:cxn ang="0">
                      <a:pos x="288" y="266"/>
                    </a:cxn>
                    <a:cxn ang="0">
                      <a:pos x="252" y="264"/>
                    </a:cxn>
                    <a:cxn ang="0">
                      <a:pos x="234" y="260"/>
                    </a:cxn>
                    <a:cxn ang="0">
                      <a:pos x="172" y="242"/>
                    </a:cxn>
                    <a:cxn ang="0">
                      <a:pos x="160" y="216"/>
                    </a:cxn>
                    <a:cxn ang="0">
                      <a:pos x="126" y="200"/>
                    </a:cxn>
                    <a:cxn ang="0">
                      <a:pos x="108" y="186"/>
                    </a:cxn>
                    <a:cxn ang="0">
                      <a:pos x="94" y="158"/>
                    </a:cxn>
                    <a:cxn ang="0">
                      <a:pos x="68" y="108"/>
                    </a:cxn>
                    <a:cxn ang="0">
                      <a:pos x="64" y="102"/>
                    </a:cxn>
                    <a:cxn ang="0">
                      <a:pos x="58" y="100"/>
                    </a:cxn>
                    <a:cxn ang="0">
                      <a:pos x="54" y="88"/>
                    </a:cxn>
                    <a:cxn ang="0">
                      <a:pos x="38" y="58"/>
                    </a:cxn>
                    <a:cxn ang="0">
                      <a:pos x="20" y="40"/>
                    </a:cxn>
                    <a:cxn ang="0">
                      <a:pos x="4" y="22"/>
                    </a:cxn>
                    <a:cxn ang="0">
                      <a:pos x="10" y="2"/>
                    </a:cxn>
                    <a:cxn ang="0">
                      <a:pos x="10" y="4"/>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45" name="Freeform 17"/>
                <p:cNvSpPr>
                  <a:spLocks/>
                </p:cNvSpPr>
                <p:nvPr userDrawn="1"/>
              </p:nvSpPr>
              <p:spPr bwMode="ltGray">
                <a:xfrm>
                  <a:off x="2222" y="724"/>
                  <a:ext cx="157" cy="167"/>
                </a:xfrm>
                <a:custGeom>
                  <a:avLst/>
                  <a:gdLst/>
                  <a:ahLst/>
                  <a:cxnLst>
                    <a:cxn ang="0">
                      <a:pos x="54" y="66"/>
                    </a:cxn>
                    <a:cxn ang="0">
                      <a:pos x="66" y="58"/>
                    </a:cxn>
                    <a:cxn ang="0">
                      <a:pos x="68" y="52"/>
                    </a:cxn>
                    <a:cxn ang="0">
                      <a:pos x="80" y="44"/>
                    </a:cxn>
                    <a:cxn ang="0">
                      <a:pos x="106" y="22"/>
                    </a:cxn>
                    <a:cxn ang="0">
                      <a:pos x="112" y="4"/>
                    </a:cxn>
                    <a:cxn ang="0">
                      <a:pos x="124" y="0"/>
                    </a:cxn>
                    <a:cxn ang="0">
                      <a:pos x="150" y="28"/>
                    </a:cxn>
                    <a:cxn ang="0">
                      <a:pos x="146" y="44"/>
                    </a:cxn>
                    <a:cxn ang="0">
                      <a:pos x="126" y="64"/>
                    </a:cxn>
                    <a:cxn ang="0">
                      <a:pos x="132" y="94"/>
                    </a:cxn>
                    <a:cxn ang="0">
                      <a:pos x="142" y="110"/>
                    </a:cxn>
                    <a:cxn ang="0">
                      <a:pos x="146" y="128"/>
                    </a:cxn>
                    <a:cxn ang="0">
                      <a:pos x="128" y="128"/>
                    </a:cxn>
                    <a:cxn ang="0">
                      <a:pos x="116" y="146"/>
                    </a:cxn>
                    <a:cxn ang="0">
                      <a:pos x="104" y="156"/>
                    </a:cxn>
                    <a:cxn ang="0">
                      <a:pos x="100" y="198"/>
                    </a:cxn>
                    <a:cxn ang="0">
                      <a:pos x="88" y="202"/>
                    </a:cxn>
                    <a:cxn ang="0">
                      <a:pos x="82" y="206"/>
                    </a:cxn>
                    <a:cxn ang="0">
                      <a:pos x="76" y="202"/>
                    </a:cxn>
                    <a:cxn ang="0">
                      <a:pos x="72" y="190"/>
                    </a:cxn>
                    <a:cxn ang="0">
                      <a:pos x="60" y="186"/>
                    </a:cxn>
                    <a:cxn ang="0">
                      <a:pos x="42" y="194"/>
                    </a:cxn>
                    <a:cxn ang="0">
                      <a:pos x="28" y="186"/>
                    </a:cxn>
                    <a:cxn ang="0">
                      <a:pos x="10" y="148"/>
                    </a:cxn>
                    <a:cxn ang="0">
                      <a:pos x="4" y="130"/>
                    </a:cxn>
                    <a:cxn ang="0">
                      <a:pos x="0" y="118"/>
                    </a:cxn>
                    <a:cxn ang="0">
                      <a:pos x="20" y="96"/>
                    </a:cxn>
                    <a:cxn ang="0">
                      <a:pos x="32" y="104"/>
                    </a:cxn>
                    <a:cxn ang="0">
                      <a:pos x="34" y="80"/>
                    </a:cxn>
                    <a:cxn ang="0">
                      <a:pos x="52" y="70"/>
                    </a:cxn>
                    <a:cxn ang="0">
                      <a:pos x="54" y="66"/>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w="9525">
                  <a:noFill/>
                  <a:round/>
                  <a:headEnd/>
                  <a:tailEnd/>
                </a:ln>
                <a:effectLst/>
              </p:spPr>
              <p:txBody>
                <a:bodyPr wrap="none" anchor="ctr"/>
                <a:lstStyle/>
                <a:p>
                  <a:pPr>
                    <a:defRPr/>
                  </a:pPr>
                  <a:endParaRPr lang="en-US"/>
                </a:p>
              </p:txBody>
            </p:sp>
            <p:sp>
              <p:nvSpPr>
                <p:cNvPr id="46" name="Freeform 18"/>
                <p:cNvSpPr>
                  <a:spLocks/>
                </p:cNvSpPr>
                <p:nvPr userDrawn="1"/>
              </p:nvSpPr>
              <p:spPr bwMode="ltGray">
                <a:xfrm>
                  <a:off x="2375" y="800"/>
                  <a:ext cx="110" cy="32"/>
                </a:xfrm>
                <a:custGeom>
                  <a:avLst/>
                  <a:gdLst/>
                  <a:ahLst/>
                  <a:cxnLst>
                    <a:cxn ang="0">
                      <a:pos x="4" y="32"/>
                    </a:cxn>
                    <a:cxn ang="0">
                      <a:pos x="18" y="10"/>
                    </a:cxn>
                    <a:cxn ang="0">
                      <a:pos x="46" y="20"/>
                    </a:cxn>
                    <a:cxn ang="0">
                      <a:pos x="72" y="14"/>
                    </a:cxn>
                    <a:cxn ang="0">
                      <a:pos x="90" y="0"/>
                    </a:cxn>
                    <a:cxn ang="0">
                      <a:pos x="76" y="26"/>
                    </a:cxn>
                    <a:cxn ang="0">
                      <a:pos x="60" y="38"/>
                    </a:cxn>
                    <a:cxn ang="0">
                      <a:pos x="42" y="32"/>
                    </a:cxn>
                    <a:cxn ang="0">
                      <a:pos x="14" y="30"/>
                    </a:cxn>
                    <a:cxn ang="0">
                      <a:pos x="4" y="32"/>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47" name="Freeform 19"/>
                <p:cNvSpPr>
                  <a:spLocks/>
                </p:cNvSpPr>
                <p:nvPr userDrawn="1"/>
              </p:nvSpPr>
              <p:spPr bwMode="ltGray">
                <a:xfrm>
                  <a:off x="2370" y="839"/>
                  <a:ext cx="75" cy="84"/>
                </a:xfrm>
                <a:custGeom>
                  <a:avLst/>
                  <a:gdLst/>
                  <a:ahLst/>
                  <a:cxnLst>
                    <a:cxn ang="0">
                      <a:pos x="8" y="18"/>
                    </a:cxn>
                    <a:cxn ang="0">
                      <a:pos x="18" y="0"/>
                    </a:cxn>
                    <a:cxn ang="0">
                      <a:pos x="34" y="18"/>
                    </a:cxn>
                    <a:cxn ang="0">
                      <a:pos x="62" y="4"/>
                    </a:cxn>
                    <a:cxn ang="0">
                      <a:pos x="46" y="34"/>
                    </a:cxn>
                    <a:cxn ang="0">
                      <a:pos x="54" y="48"/>
                    </a:cxn>
                    <a:cxn ang="0">
                      <a:pos x="58" y="60"/>
                    </a:cxn>
                    <a:cxn ang="0">
                      <a:pos x="46" y="74"/>
                    </a:cxn>
                    <a:cxn ang="0">
                      <a:pos x="34" y="60"/>
                    </a:cxn>
                    <a:cxn ang="0">
                      <a:pos x="22" y="48"/>
                    </a:cxn>
                    <a:cxn ang="0">
                      <a:pos x="28" y="68"/>
                    </a:cxn>
                    <a:cxn ang="0">
                      <a:pos x="30" y="74"/>
                    </a:cxn>
                    <a:cxn ang="0">
                      <a:pos x="20" y="104"/>
                    </a:cxn>
                    <a:cxn ang="0">
                      <a:pos x="12" y="102"/>
                    </a:cxn>
                    <a:cxn ang="0">
                      <a:pos x="8" y="90"/>
                    </a:cxn>
                    <a:cxn ang="0">
                      <a:pos x="0" y="54"/>
                    </a:cxn>
                    <a:cxn ang="0">
                      <a:pos x="2" y="30"/>
                    </a:cxn>
                    <a:cxn ang="0">
                      <a:pos x="8" y="18"/>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48" name="Freeform 20"/>
                <p:cNvSpPr>
                  <a:spLocks/>
                </p:cNvSpPr>
                <p:nvPr userDrawn="1"/>
              </p:nvSpPr>
              <p:spPr bwMode="ltGray">
                <a:xfrm>
                  <a:off x="2497" y="793"/>
                  <a:ext cx="37" cy="49"/>
                </a:xfrm>
                <a:custGeom>
                  <a:avLst/>
                  <a:gdLst/>
                  <a:ahLst/>
                  <a:cxnLst>
                    <a:cxn ang="0">
                      <a:pos x="3" y="28"/>
                    </a:cxn>
                    <a:cxn ang="0">
                      <a:pos x="13" y="0"/>
                    </a:cxn>
                    <a:cxn ang="0">
                      <a:pos x="15" y="28"/>
                    </a:cxn>
                    <a:cxn ang="0">
                      <a:pos x="37" y="38"/>
                    </a:cxn>
                    <a:cxn ang="0">
                      <a:pos x="19" y="44"/>
                    </a:cxn>
                    <a:cxn ang="0">
                      <a:pos x="5" y="58"/>
                    </a:cxn>
                    <a:cxn ang="0">
                      <a:pos x="1" y="34"/>
                    </a:cxn>
                    <a:cxn ang="0">
                      <a:pos x="3" y="28"/>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49" name="Freeform 21"/>
                <p:cNvSpPr>
                  <a:spLocks/>
                </p:cNvSpPr>
                <p:nvPr userDrawn="1"/>
              </p:nvSpPr>
              <p:spPr bwMode="ltGray">
                <a:xfrm>
                  <a:off x="2506" y="869"/>
                  <a:ext cx="47" cy="24"/>
                </a:xfrm>
                <a:custGeom>
                  <a:avLst/>
                  <a:gdLst/>
                  <a:ahLst/>
                  <a:cxnLst>
                    <a:cxn ang="0">
                      <a:pos x="7" y="0"/>
                    </a:cxn>
                    <a:cxn ang="0">
                      <a:pos x="29" y="0"/>
                    </a:cxn>
                    <a:cxn ang="0">
                      <a:pos x="49" y="16"/>
                    </a:cxn>
                    <a:cxn ang="0">
                      <a:pos x="35" y="14"/>
                    </a:cxn>
                    <a:cxn ang="0">
                      <a:pos x="3" y="16"/>
                    </a:cxn>
                    <a:cxn ang="0">
                      <a:pos x="7" y="0"/>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50" name="Freeform 22"/>
                <p:cNvSpPr>
                  <a:spLocks/>
                </p:cNvSpPr>
                <p:nvPr userDrawn="1"/>
              </p:nvSpPr>
              <p:spPr bwMode="ltGray">
                <a:xfrm>
                  <a:off x="2555" y="832"/>
                  <a:ext cx="61" cy="42"/>
                </a:xfrm>
                <a:custGeom>
                  <a:avLst/>
                  <a:gdLst/>
                  <a:ahLst/>
                  <a:cxnLst>
                    <a:cxn ang="0">
                      <a:pos x="21" y="38"/>
                    </a:cxn>
                    <a:cxn ang="0">
                      <a:pos x="15" y="26"/>
                    </a:cxn>
                    <a:cxn ang="0">
                      <a:pos x="3" y="22"/>
                    </a:cxn>
                    <a:cxn ang="0">
                      <a:pos x="13" y="8"/>
                    </a:cxn>
                    <a:cxn ang="0">
                      <a:pos x="25" y="0"/>
                    </a:cxn>
                    <a:cxn ang="0">
                      <a:pos x="49" y="10"/>
                    </a:cxn>
                    <a:cxn ang="0">
                      <a:pos x="53" y="20"/>
                    </a:cxn>
                    <a:cxn ang="0">
                      <a:pos x="61" y="32"/>
                    </a:cxn>
                    <a:cxn ang="0">
                      <a:pos x="41" y="38"/>
                    </a:cxn>
                    <a:cxn ang="0">
                      <a:pos x="23" y="44"/>
                    </a:cxn>
                    <a:cxn ang="0">
                      <a:pos x="21" y="38"/>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51" name="Freeform 23"/>
                <p:cNvSpPr>
                  <a:spLocks/>
                </p:cNvSpPr>
                <p:nvPr userDrawn="1"/>
              </p:nvSpPr>
              <p:spPr bwMode="ltGray">
                <a:xfrm>
                  <a:off x="2572" y="852"/>
                  <a:ext cx="286" cy="149"/>
                </a:xfrm>
                <a:custGeom>
                  <a:avLst/>
                  <a:gdLst/>
                  <a:ahLst/>
                  <a:cxnLst>
                    <a:cxn ang="0">
                      <a:pos x="46" y="28"/>
                    </a:cxn>
                    <a:cxn ang="0">
                      <a:pos x="36" y="14"/>
                    </a:cxn>
                    <a:cxn ang="0">
                      <a:pos x="26" y="30"/>
                    </a:cxn>
                    <a:cxn ang="0">
                      <a:pos x="0" y="24"/>
                    </a:cxn>
                    <a:cxn ang="0">
                      <a:pos x="10" y="42"/>
                    </a:cxn>
                    <a:cxn ang="0">
                      <a:pos x="16" y="62"/>
                    </a:cxn>
                    <a:cxn ang="0">
                      <a:pos x="24" y="48"/>
                    </a:cxn>
                    <a:cxn ang="0">
                      <a:pos x="30" y="44"/>
                    </a:cxn>
                    <a:cxn ang="0">
                      <a:pos x="48" y="56"/>
                    </a:cxn>
                    <a:cxn ang="0">
                      <a:pos x="70" y="62"/>
                    </a:cxn>
                    <a:cxn ang="0">
                      <a:pos x="88" y="72"/>
                    </a:cxn>
                    <a:cxn ang="0">
                      <a:pos x="106" y="102"/>
                    </a:cxn>
                    <a:cxn ang="0">
                      <a:pos x="104" y="122"/>
                    </a:cxn>
                    <a:cxn ang="0">
                      <a:pos x="98" y="134"/>
                    </a:cxn>
                    <a:cxn ang="0">
                      <a:pos x="122" y="128"/>
                    </a:cxn>
                    <a:cxn ang="0">
                      <a:pos x="140" y="140"/>
                    </a:cxn>
                    <a:cxn ang="0">
                      <a:pos x="168" y="148"/>
                    </a:cxn>
                    <a:cxn ang="0">
                      <a:pos x="174" y="146"/>
                    </a:cxn>
                    <a:cxn ang="0">
                      <a:pos x="168" y="134"/>
                    </a:cxn>
                    <a:cxn ang="0">
                      <a:pos x="178" y="136"/>
                    </a:cxn>
                    <a:cxn ang="0">
                      <a:pos x="186" y="118"/>
                    </a:cxn>
                    <a:cxn ang="0">
                      <a:pos x="202" y="122"/>
                    </a:cxn>
                    <a:cxn ang="0">
                      <a:pos x="214" y="130"/>
                    </a:cxn>
                    <a:cxn ang="0">
                      <a:pos x="244" y="168"/>
                    </a:cxn>
                    <a:cxn ang="0">
                      <a:pos x="262" y="178"/>
                    </a:cxn>
                    <a:cxn ang="0">
                      <a:pos x="284" y="170"/>
                    </a:cxn>
                    <a:cxn ang="0">
                      <a:pos x="268" y="160"/>
                    </a:cxn>
                    <a:cxn ang="0">
                      <a:pos x="256" y="138"/>
                    </a:cxn>
                    <a:cxn ang="0">
                      <a:pos x="250" y="132"/>
                    </a:cxn>
                    <a:cxn ang="0">
                      <a:pos x="248" y="122"/>
                    </a:cxn>
                    <a:cxn ang="0">
                      <a:pos x="236" y="116"/>
                    </a:cxn>
                    <a:cxn ang="0">
                      <a:pos x="240" y="96"/>
                    </a:cxn>
                    <a:cxn ang="0">
                      <a:pos x="220" y="86"/>
                    </a:cxn>
                    <a:cxn ang="0">
                      <a:pos x="210" y="70"/>
                    </a:cxn>
                    <a:cxn ang="0">
                      <a:pos x="190" y="54"/>
                    </a:cxn>
                    <a:cxn ang="0">
                      <a:pos x="168" y="38"/>
                    </a:cxn>
                    <a:cxn ang="0">
                      <a:pos x="156" y="34"/>
                    </a:cxn>
                    <a:cxn ang="0">
                      <a:pos x="120" y="16"/>
                    </a:cxn>
                    <a:cxn ang="0">
                      <a:pos x="102" y="4"/>
                    </a:cxn>
                    <a:cxn ang="0">
                      <a:pos x="96" y="0"/>
                    </a:cxn>
                    <a:cxn ang="0">
                      <a:pos x="70" y="10"/>
                    </a:cxn>
                    <a:cxn ang="0">
                      <a:pos x="56" y="32"/>
                    </a:cxn>
                    <a:cxn ang="0">
                      <a:pos x="46" y="28"/>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52" name="Freeform 24"/>
                <p:cNvSpPr>
                  <a:spLocks/>
                </p:cNvSpPr>
                <p:nvPr userDrawn="1"/>
              </p:nvSpPr>
              <p:spPr bwMode="ltGray">
                <a:xfrm>
                  <a:off x="2820" y="866"/>
                  <a:ext cx="78" cy="64"/>
                </a:xfrm>
                <a:custGeom>
                  <a:avLst/>
                  <a:gdLst/>
                  <a:ahLst/>
                  <a:cxnLst>
                    <a:cxn ang="0">
                      <a:pos x="1" y="58"/>
                    </a:cxn>
                    <a:cxn ang="0">
                      <a:pos x="27" y="60"/>
                    </a:cxn>
                    <a:cxn ang="0">
                      <a:pos x="45" y="48"/>
                    </a:cxn>
                    <a:cxn ang="0">
                      <a:pos x="57" y="30"/>
                    </a:cxn>
                    <a:cxn ang="0">
                      <a:pos x="43" y="14"/>
                    </a:cxn>
                    <a:cxn ang="0">
                      <a:pos x="43" y="4"/>
                    </a:cxn>
                    <a:cxn ang="0">
                      <a:pos x="71" y="26"/>
                    </a:cxn>
                    <a:cxn ang="0">
                      <a:pos x="67" y="54"/>
                    </a:cxn>
                    <a:cxn ang="0">
                      <a:pos x="33" y="78"/>
                    </a:cxn>
                    <a:cxn ang="0">
                      <a:pos x="9" y="66"/>
                    </a:cxn>
                    <a:cxn ang="0">
                      <a:pos x="3" y="62"/>
                    </a:cxn>
                    <a:cxn ang="0">
                      <a:pos x="1" y="58"/>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w="9525">
                  <a:noFill/>
                  <a:round/>
                  <a:headEnd/>
                  <a:tailEnd/>
                </a:ln>
                <a:effectLst/>
              </p:spPr>
              <p:txBody>
                <a:bodyPr wrap="none" anchor="ctr"/>
                <a:lstStyle/>
                <a:p>
                  <a:pPr>
                    <a:defRPr/>
                  </a:pPr>
                  <a:endParaRPr lang="en-US"/>
                </a:p>
              </p:txBody>
            </p:sp>
            <p:sp>
              <p:nvSpPr>
                <p:cNvPr id="53" name="Freeform 25"/>
                <p:cNvSpPr>
                  <a:spLocks/>
                </p:cNvSpPr>
                <p:nvPr userDrawn="1"/>
              </p:nvSpPr>
              <p:spPr bwMode="ltGray">
                <a:xfrm>
                  <a:off x="2984" y="732"/>
                  <a:ext cx="19" cy="14"/>
                </a:xfrm>
                <a:custGeom>
                  <a:avLst/>
                  <a:gdLst/>
                  <a:ahLst/>
                  <a:cxnLst>
                    <a:cxn ang="0">
                      <a:pos x="3" y="4"/>
                    </a:cxn>
                    <a:cxn ang="0">
                      <a:pos x="3" y="14"/>
                    </a:cxn>
                    <a:cxn ang="0">
                      <a:pos x="3" y="4"/>
                    </a:cxn>
                  </a:cxnLst>
                  <a:rect l="0" t="0" r="r" b="b"/>
                  <a:pathLst>
                    <a:path w="17" h="18">
                      <a:moveTo>
                        <a:pt x="3" y="4"/>
                      </a:moveTo>
                      <a:cubicBezTo>
                        <a:pt x="17" y="7"/>
                        <a:pt x="16" y="18"/>
                        <a:pt x="3" y="14"/>
                      </a:cubicBezTo>
                      <a:cubicBezTo>
                        <a:pt x="0" y="6"/>
                        <a:pt x="7" y="0"/>
                        <a:pt x="3"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54" name="Freeform 26"/>
                <p:cNvSpPr>
                  <a:spLocks/>
                </p:cNvSpPr>
                <p:nvPr userDrawn="1"/>
              </p:nvSpPr>
              <p:spPr bwMode="ltGray">
                <a:xfrm>
                  <a:off x="3083" y="830"/>
                  <a:ext cx="26" cy="19"/>
                </a:xfrm>
                <a:custGeom>
                  <a:avLst/>
                  <a:gdLst/>
                  <a:ahLst/>
                  <a:cxnLst>
                    <a:cxn ang="0">
                      <a:pos x="8" y="14"/>
                    </a:cxn>
                    <a:cxn ang="0">
                      <a:pos x="14" y="0"/>
                    </a:cxn>
                    <a:cxn ang="0">
                      <a:pos x="14" y="22"/>
                    </a:cxn>
                    <a:cxn ang="0">
                      <a:pos x="8" y="14"/>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w="9525">
                  <a:noFill/>
                  <a:round/>
                  <a:headEnd/>
                  <a:tailEnd/>
                </a:ln>
                <a:effectLst/>
              </p:spPr>
              <p:txBody>
                <a:bodyPr wrap="none" anchor="ctr"/>
                <a:lstStyle/>
                <a:p>
                  <a:pPr>
                    <a:defRPr/>
                  </a:pPr>
                  <a:endParaRPr lang="en-US"/>
                </a:p>
              </p:txBody>
            </p:sp>
            <p:sp>
              <p:nvSpPr>
                <p:cNvPr id="55" name="Freeform 27"/>
                <p:cNvSpPr>
                  <a:spLocks/>
                </p:cNvSpPr>
                <p:nvPr userDrawn="1"/>
              </p:nvSpPr>
              <p:spPr bwMode="ltGray">
                <a:xfrm>
                  <a:off x="2766" y="610"/>
                  <a:ext cx="19" cy="12"/>
                </a:xfrm>
                <a:custGeom>
                  <a:avLst/>
                  <a:gdLst/>
                  <a:ahLst/>
                  <a:cxnLst>
                    <a:cxn ang="0">
                      <a:pos x="7" y="12"/>
                    </a:cxn>
                    <a:cxn ang="0">
                      <a:pos x="17" y="2"/>
                    </a:cxn>
                    <a:cxn ang="0">
                      <a:pos x="9" y="12"/>
                    </a:cxn>
                    <a:cxn ang="0">
                      <a:pos x="7" y="12"/>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56" name="Freeform 28"/>
                <p:cNvSpPr>
                  <a:spLocks/>
                </p:cNvSpPr>
                <p:nvPr userDrawn="1"/>
              </p:nvSpPr>
              <p:spPr bwMode="ltGray">
                <a:xfrm>
                  <a:off x="2600" y="712"/>
                  <a:ext cx="19" cy="12"/>
                </a:xfrm>
                <a:custGeom>
                  <a:avLst/>
                  <a:gdLst/>
                  <a:ahLst/>
                  <a:cxnLst>
                    <a:cxn ang="0">
                      <a:pos x="7" y="12"/>
                    </a:cxn>
                    <a:cxn ang="0">
                      <a:pos x="15" y="2"/>
                    </a:cxn>
                    <a:cxn ang="0">
                      <a:pos x="15" y="14"/>
                    </a:cxn>
                    <a:cxn ang="0">
                      <a:pos x="7" y="12"/>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57" name="Freeform 29"/>
                <p:cNvSpPr>
                  <a:spLocks/>
                </p:cNvSpPr>
                <p:nvPr userDrawn="1"/>
              </p:nvSpPr>
              <p:spPr bwMode="ltGray">
                <a:xfrm>
                  <a:off x="2417" y="680"/>
                  <a:ext cx="80" cy="66"/>
                </a:xfrm>
                <a:custGeom>
                  <a:avLst/>
                  <a:gdLst/>
                  <a:ahLst/>
                  <a:cxnLst>
                    <a:cxn ang="0">
                      <a:pos x="0" y="50"/>
                    </a:cxn>
                    <a:cxn ang="0">
                      <a:pos x="14" y="24"/>
                    </a:cxn>
                    <a:cxn ang="0">
                      <a:pos x="26" y="20"/>
                    </a:cxn>
                    <a:cxn ang="0">
                      <a:pos x="48" y="18"/>
                    </a:cxn>
                    <a:cxn ang="0">
                      <a:pos x="58" y="0"/>
                    </a:cxn>
                    <a:cxn ang="0">
                      <a:pos x="80" y="40"/>
                    </a:cxn>
                    <a:cxn ang="0">
                      <a:pos x="70" y="56"/>
                    </a:cxn>
                    <a:cxn ang="0">
                      <a:pos x="54" y="62"/>
                    </a:cxn>
                    <a:cxn ang="0">
                      <a:pos x="48" y="80"/>
                    </a:cxn>
                    <a:cxn ang="0">
                      <a:pos x="32" y="68"/>
                    </a:cxn>
                    <a:cxn ang="0">
                      <a:pos x="38" y="52"/>
                    </a:cxn>
                    <a:cxn ang="0">
                      <a:pos x="30" y="28"/>
                    </a:cxn>
                    <a:cxn ang="0">
                      <a:pos x="20" y="48"/>
                    </a:cxn>
                    <a:cxn ang="0">
                      <a:pos x="8" y="56"/>
                    </a:cxn>
                    <a:cxn ang="0">
                      <a:pos x="0" y="50"/>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w="9525">
                  <a:noFill/>
                  <a:round/>
                  <a:headEnd/>
                  <a:tailEnd/>
                </a:ln>
                <a:effectLst/>
              </p:spPr>
              <p:txBody>
                <a:bodyPr wrap="none" anchor="ctr"/>
                <a:lstStyle/>
                <a:p>
                  <a:pPr>
                    <a:defRPr/>
                  </a:pPr>
                  <a:endParaRPr lang="en-US"/>
                </a:p>
              </p:txBody>
            </p:sp>
            <p:sp>
              <p:nvSpPr>
                <p:cNvPr id="58" name="Freeform 30"/>
                <p:cNvSpPr>
                  <a:spLocks/>
                </p:cNvSpPr>
                <p:nvPr userDrawn="1"/>
              </p:nvSpPr>
              <p:spPr bwMode="ltGray">
                <a:xfrm>
                  <a:off x="2391" y="541"/>
                  <a:ext cx="94" cy="142"/>
                </a:xfrm>
                <a:custGeom>
                  <a:avLst/>
                  <a:gdLst/>
                  <a:ahLst/>
                  <a:cxnLst>
                    <a:cxn ang="0">
                      <a:pos x="14" y="96"/>
                    </a:cxn>
                    <a:cxn ang="0">
                      <a:pos x="26" y="128"/>
                    </a:cxn>
                    <a:cxn ang="0">
                      <a:pos x="32" y="108"/>
                    </a:cxn>
                    <a:cxn ang="0">
                      <a:pos x="52" y="100"/>
                    </a:cxn>
                    <a:cxn ang="0">
                      <a:pos x="46" y="124"/>
                    </a:cxn>
                    <a:cxn ang="0">
                      <a:pos x="66" y="126"/>
                    </a:cxn>
                    <a:cxn ang="0">
                      <a:pos x="76" y="142"/>
                    </a:cxn>
                    <a:cxn ang="0">
                      <a:pos x="58" y="148"/>
                    </a:cxn>
                    <a:cxn ang="0">
                      <a:pos x="74" y="174"/>
                    </a:cxn>
                    <a:cxn ang="0">
                      <a:pos x="84" y="154"/>
                    </a:cxn>
                    <a:cxn ang="0">
                      <a:pos x="82" y="112"/>
                    </a:cxn>
                    <a:cxn ang="0">
                      <a:pos x="60" y="106"/>
                    </a:cxn>
                    <a:cxn ang="0">
                      <a:pos x="50" y="82"/>
                    </a:cxn>
                    <a:cxn ang="0">
                      <a:pos x="34" y="82"/>
                    </a:cxn>
                    <a:cxn ang="0">
                      <a:pos x="30" y="70"/>
                    </a:cxn>
                    <a:cxn ang="0">
                      <a:pos x="42" y="42"/>
                    </a:cxn>
                    <a:cxn ang="0">
                      <a:pos x="30" y="0"/>
                    </a:cxn>
                    <a:cxn ang="0">
                      <a:pos x="18" y="22"/>
                    </a:cxn>
                    <a:cxn ang="0">
                      <a:pos x="4" y="46"/>
                    </a:cxn>
                    <a:cxn ang="0">
                      <a:pos x="14" y="76"/>
                    </a:cxn>
                    <a:cxn ang="0">
                      <a:pos x="14" y="96"/>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w="9525">
                  <a:noFill/>
                  <a:round/>
                  <a:headEnd/>
                  <a:tailEnd/>
                </a:ln>
                <a:effectLst/>
              </p:spPr>
              <p:txBody>
                <a:bodyPr wrap="none" anchor="ctr"/>
                <a:lstStyle/>
                <a:p>
                  <a:pPr>
                    <a:defRPr/>
                  </a:pPr>
                  <a:endParaRPr lang="en-US"/>
                </a:p>
              </p:txBody>
            </p:sp>
            <p:sp>
              <p:nvSpPr>
                <p:cNvPr id="59" name="Freeform 31"/>
                <p:cNvSpPr>
                  <a:spLocks/>
                </p:cNvSpPr>
                <p:nvPr userDrawn="1"/>
              </p:nvSpPr>
              <p:spPr bwMode="ltGray">
                <a:xfrm>
                  <a:off x="2415" y="644"/>
                  <a:ext cx="32" cy="41"/>
                </a:xfrm>
                <a:custGeom>
                  <a:avLst/>
                  <a:gdLst/>
                  <a:ahLst/>
                  <a:cxnLst>
                    <a:cxn ang="0">
                      <a:pos x="6" y="24"/>
                    </a:cxn>
                    <a:cxn ang="0">
                      <a:pos x="12" y="0"/>
                    </a:cxn>
                    <a:cxn ang="0">
                      <a:pos x="20" y="16"/>
                    </a:cxn>
                    <a:cxn ang="0">
                      <a:pos x="22" y="24"/>
                    </a:cxn>
                    <a:cxn ang="0">
                      <a:pos x="28" y="26"/>
                    </a:cxn>
                    <a:cxn ang="0">
                      <a:pos x="32" y="38"/>
                    </a:cxn>
                    <a:cxn ang="0">
                      <a:pos x="18" y="50"/>
                    </a:cxn>
                    <a:cxn ang="0">
                      <a:pos x="6" y="24"/>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60" name="Freeform 32"/>
                <p:cNvSpPr>
                  <a:spLocks/>
                </p:cNvSpPr>
                <p:nvPr userDrawn="1"/>
              </p:nvSpPr>
              <p:spPr bwMode="ltGray">
                <a:xfrm>
                  <a:off x="2349" y="654"/>
                  <a:ext cx="45" cy="41"/>
                </a:xfrm>
                <a:custGeom>
                  <a:avLst/>
                  <a:gdLst/>
                  <a:ahLst/>
                  <a:cxnLst>
                    <a:cxn ang="0">
                      <a:pos x="0" y="44"/>
                    </a:cxn>
                    <a:cxn ang="0">
                      <a:pos x="22" y="20"/>
                    </a:cxn>
                    <a:cxn ang="0">
                      <a:pos x="36" y="0"/>
                    </a:cxn>
                    <a:cxn ang="0">
                      <a:pos x="24" y="28"/>
                    </a:cxn>
                    <a:cxn ang="0">
                      <a:pos x="2" y="50"/>
                    </a:cxn>
                    <a:cxn ang="0">
                      <a:pos x="0" y="44"/>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w="9525">
                  <a:noFill/>
                  <a:round/>
                  <a:headEnd/>
                  <a:tailEnd/>
                </a:ln>
                <a:effectLst/>
              </p:spPr>
              <p:txBody>
                <a:bodyPr wrap="none" anchor="ctr"/>
                <a:lstStyle/>
                <a:p>
                  <a:pPr>
                    <a:defRPr/>
                  </a:pPr>
                  <a:endParaRPr lang="en-US"/>
                </a:p>
              </p:txBody>
            </p:sp>
            <p:sp>
              <p:nvSpPr>
                <p:cNvPr id="61" name="Freeform 33"/>
                <p:cNvSpPr>
                  <a:spLocks/>
                </p:cNvSpPr>
                <p:nvPr userDrawn="1"/>
              </p:nvSpPr>
              <p:spPr bwMode="ltGray">
                <a:xfrm>
                  <a:off x="4808" y="597"/>
                  <a:ext cx="701" cy="438"/>
                </a:xfrm>
                <a:custGeom>
                  <a:avLst/>
                  <a:gdLst/>
                  <a:ahLst/>
                  <a:cxnLst>
                    <a:cxn ang="0">
                      <a:pos x="21" y="280"/>
                    </a:cxn>
                    <a:cxn ang="0">
                      <a:pos x="24" y="250"/>
                    </a:cxn>
                    <a:cxn ang="0">
                      <a:pos x="22" y="245"/>
                    </a:cxn>
                    <a:cxn ang="0">
                      <a:pos x="16" y="218"/>
                    </a:cxn>
                    <a:cxn ang="0">
                      <a:pos x="4" y="215"/>
                    </a:cxn>
                    <a:cxn ang="0">
                      <a:pos x="0" y="191"/>
                    </a:cxn>
                    <a:cxn ang="0">
                      <a:pos x="12" y="180"/>
                    </a:cxn>
                    <a:cxn ang="0">
                      <a:pos x="6" y="165"/>
                    </a:cxn>
                    <a:cxn ang="0">
                      <a:pos x="2" y="160"/>
                    </a:cxn>
                    <a:cxn ang="0">
                      <a:pos x="28" y="120"/>
                    </a:cxn>
                    <a:cxn ang="0">
                      <a:pos x="44" y="96"/>
                    </a:cxn>
                    <a:cxn ang="0">
                      <a:pos x="42" y="70"/>
                    </a:cxn>
                    <a:cxn ang="0">
                      <a:pos x="24" y="43"/>
                    </a:cxn>
                    <a:cxn ang="0">
                      <a:pos x="20" y="32"/>
                    </a:cxn>
                    <a:cxn ang="0">
                      <a:pos x="26" y="36"/>
                    </a:cxn>
                    <a:cxn ang="0">
                      <a:pos x="48" y="35"/>
                    </a:cxn>
                    <a:cxn ang="0">
                      <a:pos x="64" y="11"/>
                    </a:cxn>
                    <a:cxn ang="0">
                      <a:pos x="82" y="0"/>
                    </a:cxn>
                    <a:cxn ang="0">
                      <a:pos x="88" y="2"/>
                    </a:cxn>
                    <a:cxn ang="0">
                      <a:pos x="92" y="9"/>
                    </a:cxn>
                    <a:cxn ang="0">
                      <a:pos x="98" y="5"/>
                    </a:cxn>
                    <a:cxn ang="0">
                      <a:pos x="110" y="8"/>
                    </a:cxn>
                    <a:cxn ang="0">
                      <a:pos x="116" y="9"/>
                    </a:cxn>
                    <a:cxn ang="0">
                      <a:pos x="141" y="14"/>
                    </a:cxn>
                    <a:cxn ang="0">
                      <a:pos x="155" y="24"/>
                    </a:cxn>
                    <a:cxn ang="0">
                      <a:pos x="167" y="17"/>
                    </a:cxn>
                    <a:cxn ang="0">
                      <a:pos x="173" y="14"/>
                    </a:cxn>
                    <a:cxn ang="0">
                      <a:pos x="195" y="14"/>
                    </a:cxn>
                    <a:cxn ang="0">
                      <a:pos x="211" y="32"/>
                    </a:cxn>
                    <a:cxn ang="0">
                      <a:pos x="231" y="59"/>
                    </a:cxn>
                    <a:cxn ang="0">
                      <a:pos x="245" y="70"/>
                    </a:cxn>
                    <a:cxn ang="0">
                      <a:pos x="257" y="68"/>
                    </a:cxn>
                    <a:cxn ang="0">
                      <a:pos x="270" y="65"/>
                    </a:cxn>
                    <a:cxn ang="0">
                      <a:pos x="290" y="71"/>
                    </a:cxn>
                    <a:cxn ang="0">
                      <a:pos x="300" y="81"/>
                    </a:cxn>
                    <a:cxn ang="0">
                      <a:pos x="308" y="90"/>
                    </a:cxn>
                    <a:cxn ang="0">
                      <a:pos x="318" y="111"/>
                    </a:cxn>
                    <a:cxn ang="0">
                      <a:pos x="322" y="120"/>
                    </a:cxn>
                    <a:cxn ang="0">
                      <a:pos x="324" y="125"/>
                    </a:cxn>
                    <a:cxn ang="0">
                      <a:pos x="310" y="142"/>
                    </a:cxn>
                    <a:cxn ang="0">
                      <a:pos x="322" y="141"/>
                    </a:cxn>
                    <a:cxn ang="0">
                      <a:pos x="342" y="155"/>
                    </a:cxn>
                    <a:cxn ang="0">
                      <a:pos x="364" y="157"/>
                    </a:cxn>
                    <a:cxn ang="0">
                      <a:pos x="380" y="168"/>
                    </a:cxn>
                    <a:cxn ang="0">
                      <a:pos x="382" y="172"/>
                    </a:cxn>
                    <a:cxn ang="0">
                      <a:pos x="382" y="176"/>
                    </a:cxn>
                    <a:cxn ang="0">
                      <a:pos x="394" y="172"/>
                    </a:cxn>
                    <a:cxn ang="0">
                      <a:pos x="400" y="171"/>
                    </a:cxn>
                    <a:cxn ang="0">
                      <a:pos x="439" y="185"/>
                    </a:cxn>
                    <a:cxn ang="0">
                      <a:pos x="447" y="199"/>
                    </a:cxn>
                    <a:cxn ang="0">
                      <a:pos x="465" y="201"/>
                    </a:cxn>
                    <a:cxn ang="0">
                      <a:pos x="471" y="215"/>
                    </a:cxn>
                    <a:cxn ang="0">
                      <a:pos x="451" y="258"/>
                    </a:cxn>
                    <a:cxn ang="0">
                      <a:pos x="435" y="281"/>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w="9525">
                  <a:noFill/>
                  <a:round/>
                  <a:headEnd/>
                  <a:tailEnd/>
                </a:ln>
                <a:effectLst/>
              </p:spPr>
              <p:txBody>
                <a:bodyPr wrap="none" anchor="ctr"/>
                <a:lstStyle/>
                <a:p>
                  <a:pPr>
                    <a:defRPr/>
                  </a:pPr>
                  <a:endParaRPr lang="en-US"/>
                </a:p>
              </p:txBody>
            </p:sp>
            <p:sp>
              <p:nvSpPr>
                <p:cNvPr id="62" name="Freeform 34"/>
                <p:cNvSpPr>
                  <a:spLocks/>
                </p:cNvSpPr>
                <p:nvPr userDrawn="1"/>
              </p:nvSpPr>
              <p:spPr bwMode="ltGray">
                <a:xfrm>
                  <a:off x="3880" y="-7"/>
                  <a:ext cx="984" cy="692"/>
                </a:xfrm>
                <a:custGeom>
                  <a:avLst/>
                  <a:gdLst/>
                  <a:ahLst/>
                  <a:cxnLst>
                    <a:cxn ang="0">
                      <a:pos x="406" y="6"/>
                    </a:cxn>
                    <a:cxn ang="0">
                      <a:pos x="502" y="34"/>
                    </a:cxn>
                    <a:cxn ang="0">
                      <a:pos x="550" y="38"/>
                    </a:cxn>
                    <a:cxn ang="0">
                      <a:pos x="578" y="130"/>
                    </a:cxn>
                    <a:cxn ang="0">
                      <a:pos x="586" y="90"/>
                    </a:cxn>
                    <a:cxn ang="0">
                      <a:pos x="606" y="70"/>
                    </a:cxn>
                    <a:cxn ang="0">
                      <a:pos x="642" y="126"/>
                    </a:cxn>
                    <a:cxn ang="0">
                      <a:pos x="682" y="98"/>
                    </a:cxn>
                    <a:cxn ang="0">
                      <a:pos x="706" y="86"/>
                    </a:cxn>
                    <a:cxn ang="0">
                      <a:pos x="762" y="2"/>
                    </a:cxn>
                    <a:cxn ang="0">
                      <a:pos x="798" y="70"/>
                    </a:cxn>
                    <a:cxn ang="0">
                      <a:pos x="798" y="130"/>
                    </a:cxn>
                    <a:cxn ang="0">
                      <a:pos x="790" y="158"/>
                    </a:cxn>
                    <a:cxn ang="0">
                      <a:pos x="766" y="162"/>
                    </a:cxn>
                    <a:cxn ang="0">
                      <a:pos x="762" y="186"/>
                    </a:cxn>
                    <a:cxn ang="0">
                      <a:pos x="802" y="226"/>
                    </a:cxn>
                    <a:cxn ang="0">
                      <a:pos x="786" y="322"/>
                    </a:cxn>
                    <a:cxn ang="0">
                      <a:pos x="830" y="414"/>
                    </a:cxn>
                    <a:cxn ang="0">
                      <a:pos x="854" y="450"/>
                    </a:cxn>
                    <a:cxn ang="0">
                      <a:pos x="830" y="450"/>
                    </a:cxn>
                    <a:cxn ang="0">
                      <a:pos x="746" y="378"/>
                    </a:cxn>
                    <a:cxn ang="0">
                      <a:pos x="678" y="402"/>
                    </a:cxn>
                    <a:cxn ang="0">
                      <a:pos x="590" y="442"/>
                    </a:cxn>
                    <a:cxn ang="0">
                      <a:pos x="642" y="578"/>
                    </a:cxn>
                    <a:cxn ang="0">
                      <a:pos x="710" y="610"/>
                    </a:cxn>
                    <a:cxn ang="0">
                      <a:pos x="738" y="550"/>
                    </a:cxn>
                    <a:cxn ang="0">
                      <a:pos x="774" y="570"/>
                    </a:cxn>
                    <a:cxn ang="0">
                      <a:pos x="766" y="630"/>
                    </a:cxn>
                    <a:cxn ang="0">
                      <a:pos x="802" y="670"/>
                    </a:cxn>
                    <a:cxn ang="0">
                      <a:pos x="838" y="658"/>
                    </a:cxn>
                    <a:cxn ang="0">
                      <a:pos x="922" y="806"/>
                    </a:cxn>
                    <a:cxn ang="0">
                      <a:pos x="942" y="826"/>
                    </a:cxn>
                    <a:cxn ang="0">
                      <a:pos x="874" y="810"/>
                    </a:cxn>
                    <a:cxn ang="0">
                      <a:pos x="830" y="758"/>
                    </a:cxn>
                    <a:cxn ang="0">
                      <a:pos x="778" y="710"/>
                    </a:cxn>
                    <a:cxn ang="0">
                      <a:pos x="702" y="662"/>
                    </a:cxn>
                    <a:cxn ang="0">
                      <a:pos x="614" y="646"/>
                    </a:cxn>
                    <a:cxn ang="0">
                      <a:pos x="506" y="594"/>
                    </a:cxn>
                    <a:cxn ang="0">
                      <a:pos x="462" y="506"/>
                    </a:cxn>
                    <a:cxn ang="0">
                      <a:pos x="430" y="462"/>
                    </a:cxn>
                    <a:cxn ang="0">
                      <a:pos x="382" y="430"/>
                    </a:cxn>
                    <a:cxn ang="0">
                      <a:pos x="342" y="370"/>
                    </a:cxn>
                    <a:cxn ang="0">
                      <a:pos x="354" y="414"/>
                    </a:cxn>
                    <a:cxn ang="0">
                      <a:pos x="418" y="494"/>
                    </a:cxn>
                    <a:cxn ang="0">
                      <a:pos x="422" y="526"/>
                    </a:cxn>
                    <a:cxn ang="0">
                      <a:pos x="394" y="498"/>
                    </a:cxn>
                    <a:cxn ang="0">
                      <a:pos x="354" y="466"/>
                    </a:cxn>
                    <a:cxn ang="0">
                      <a:pos x="314" y="402"/>
                    </a:cxn>
                    <a:cxn ang="0">
                      <a:pos x="266" y="346"/>
                    </a:cxn>
                    <a:cxn ang="0">
                      <a:pos x="210" y="314"/>
                    </a:cxn>
                    <a:cxn ang="0">
                      <a:pos x="154" y="238"/>
                    </a:cxn>
                    <a:cxn ang="0">
                      <a:pos x="66" y="66"/>
                    </a:cxn>
                    <a:cxn ang="0">
                      <a:pos x="34" y="38"/>
                    </a:cxn>
                    <a:cxn ang="0">
                      <a:pos x="46" y="22"/>
                    </a:cxn>
                    <a:cxn ang="0">
                      <a:pos x="102" y="70"/>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63" name="Freeform 35"/>
                <p:cNvSpPr>
                  <a:spLocks/>
                </p:cNvSpPr>
                <p:nvPr userDrawn="1"/>
              </p:nvSpPr>
              <p:spPr bwMode="ltGray">
                <a:xfrm>
                  <a:off x="3577" y="490"/>
                  <a:ext cx="36" cy="39"/>
                </a:xfrm>
                <a:custGeom>
                  <a:avLst/>
                  <a:gdLst/>
                  <a:ahLst/>
                  <a:cxnLst>
                    <a:cxn ang="0">
                      <a:pos x="6" y="28"/>
                    </a:cxn>
                    <a:cxn ang="0">
                      <a:pos x="10" y="48"/>
                    </a:cxn>
                    <a:cxn ang="0">
                      <a:pos x="6" y="28"/>
                    </a:cxn>
                  </a:cxnLst>
                  <a:rect l="0" t="0" r="r" b="b"/>
                  <a:pathLst>
                    <a:path w="36" h="48">
                      <a:moveTo>
                        <a:pt x="6" y="28"/>
                      </a:moveTo>
                      <a:cubicBezTo>
                        <a:pt x="25" y="0"/>
                        <a:pt x="36" y="31"/>
                        <a:pt x="10" y="48"/>
                      </a:cubicBezTo>
                      <a:cubicBezTo>
                        <a:pt x="0" y="34"/>
                        <a:pt x="0" y="40"/>
                        <a:pt x="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64" name="Freeform 36"/>
                <p:cNvSpPr>
                  <a:spLocks/>
                </p:cNvSpPr>
                <p:nvPr userDrawn="1"/>
              </p:nvSpPr>
              <p:spPr bwMode="ltGray">
                <a:xfrm>
                  <a:off x="3549" y="475"/>
                  <a:ext cx="38" cy="29"/>
                </a:xfrm>
                <a:custGeom>
                  <a:avLst/>
                  <a:gdLst/>
                  <a:ahLst/>
                  <a:cxnLst>
                    <a:cxn ang="0">
                      <a:pos x="0" y="5"/>
                    </a:cxn>
                    <a:cxn ang="0">
                      <a:pos x="12" y="1"/>
                    </a:cxn>
                    <a:cxn ang="0">
                      <a:pos x="36" y="17"/>
                    </a:cxn>
                    <a:cxn ang="0">
                      <a:pos x="8" y="17"/>
                    </a:cxn>
                    <a:cxn ang="0">
                      <a:pos x="0" y="5"/>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w="9525">
                  <a:noFill/>
                  <a:round/>
                  <a:headEnd/>
                  <a:tailEnd/>
                </a:ln>
                <a:effectLst/>
              </p:spPr>
              <p:txBody>
                <a:bodyPr wrap="none" anchor="ctr"/>
                <a:lstStyle/>
                <a:p>
                  <a:pPr>
                    <a:defRPr/>
                  </a:pPr>
                  <a:endParaRPr lang="en-US"/>
                </a:p>
              </p:txBody>
            </p:sp>
            <p:sp>
              <p:nvSpPr>
                <p:cNvPr id="65" name="Freeform 37"/>
                <p:cNvSpPr>
                  <a:spLocks/>
                </p:cNvSpPr>
                <p:nvPr userDrawn="1"/>
              </p:nvSpPr>
              <p:spPr bwMode="ltGray">
                <a:xfrm>
                  <a:off x="4686" y="394"/>
                  <a:ext cx="171" cy="81"/>
                </a:xfrm>
                <a:custGeom>
                  <a:avLst/>
                  <a:gdLst/>
                  <a:ahLst/>
                  <a:cxnLst>
                    <a:cxn ang="0">
                      <a:pos x="0" y="49"/>
                    </a:cxn>
                    <a:cxn ang="0">
                      <a:pos x="28" y="25"/>
                    </a:cxn>
                    <a:cxn ang="0">
                      <a:pos x="56" y="21"/>
                    </a:cxn>
                    <a:cxn ang="0">
                      <a:pos x="80" y="9"/>
                    </a:cxn>
                    <a:cxn ang="0">
                      <a:pos x="64" y="25"/>
                    </a:cxn>
                    <a:cxn ang="0">
                      <a:pos x="124" y="49"/>
                    </a:cxn>
                    <a:cxn ang="0">
                      <a:pos x="160" y="65"/>
                    </a:cxn>
                    <a:cxn ang="0">
                      <a:pos x="116" y="77"/>
                    </a:cxn>
                    <a:cxn ang="0">
                      <a:pos x="88" y="57"/>
                    </a:cxn>
                    <a:cxn ang="0">
                      <a:pos x="76" y="53"/>
                    </a:cxn>
                    <a:cxn ang="0">
                      <a:pos x="24" y="41"/>
                    </a:cxn>
                    <a:cxn ang="0">
                      <a:pos x="0" y="49"/>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w="9525">
                  <a:noFill/>
                  <a:round/>
                  <a:headEnd/>
                  <a:tailEnd/>
                </a:ln>
                <a:effectLst/>
              </p:spPr>
              <p:txBody>
                <a:bodyPr wrap="none" anchor="ctr"/>
                <a:lstStyle/>
                <a:p>
                  <a:pPr>
                    <a:defRPr/>
                  </a:pPr>
                  <a:endParaRPr lang="en-US"/>
                </a:p>
              </p:txBody>
            </p:sp>
            <p:sp>
              <p:nvSpPr>
                <p:cNvPr id="66" name="Freeform 38"/>
                <p:cNvSpPr>
                  <a:spLocks/>
                </p:cNvSpPr>
                <p:nvPr userDrawn="1"/>
              </p:nvSpPr>
              <p:spPr bwMode="ltGray">
                <a:xfrm>
                  <a:off x="4867" y="460"/>
                  <a:ext cx="138" cy="37"/>
                </a:xfrm>
                <a:custGeom>
                  <a:avLst/>
                  <a:gdLst/>
                  <a:ahLst/>
                  <a:cxnLst>
                    <a:cxn ang="0">
                      <a:pos x="0" y="0"/>
                    </a:cxn>
                    <a:cxn ang="0">
                      <a:pos x="52" y="4"/>
                    </a:cxn>
                    <a:cxn ang="0">
                      <a:pos x="88" y="24"/>
                    </a:cxn>
                    <a:cxn ang="0">
                      <a:pos x="112" y="20"/>
                    </a:cxn>
                    <a:cxn ang="0">
                      <a:pos x="108" y="44"/>
                    </a:cxn>
                    <a:cxn ang="0">
                      <a:pos x="64" y="40"/>
                    </a:cxn>
                    <a:cxn ang="0">
                      <a:pos x="0" y="36"/>
                    </a:cxn>
                    <a:cxn ang="0">
                      <a:pos x="28" y="20"/>
                    </a:cxn>
                    <a:cxn ang="0">
                      <a:pos x="0" y="0"/>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67" name="Freeform 39"/>
                <p:cNvSpPr>
                  <a:spLocks/>
                </p:cNvSpPr>
                <p:nvPr userDrawn="1"/>
              </p:nvSpPr>
              <p:spPr bwMode="ltGray">
                <a:xfrm>
                  <a:off x="4794" y="480"/>
                  <a:ext cx="56" cy="34"/>
                </a:xfrm>
                <a:custGeom>
                  <a:avLst/>
                  <a:gdLst/>
                  <a:ahLst/>
                  <a:cxnLst>
                    <a:cxn ang="0">
                      <a:pos x="17" y="25"/>
                    </a:cxn>
                    <a:cxn ang="0">
                      <a:pos x="37" y="13"/>
                    </a:cxn>
                    <a:cxn ang="0">
                      <a:pos x="17" y="2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68" name="Freeform 40"/>
                <p:cNvSpPr>
                  <a:spLocks/>
                </p:cNvSpPr>
                <p:nvPr userDrawn="1"/>
              </p:nvSpPr>
              <p:spPr bwMode="ltGray">
                <a:xfrm>
                  <a:off x="4757" y="375"/>
                  <a:ext cx="37" cy="44"/>
                </a:xfrm>
                <a:custGeom>
                  <a:avLst/>
                  <a:gdLst/>
                  <a:ahLst/>
                  <a:cxnLst>
                    <a:cxn ang="0">
                      <a:pos x="19" y="32"/>
                    </a:cxn>
                    <a:cxn ang="0">
                      <a:pos x="19" y="0"/>
                    </a:cxn>
                    <a:cxn ang="0">
                      <a:pos x="19" y="32"/>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69" name="Freeform 41"/>
                <p:cNvSpPr>
                  <a:spLocks/>
                </p:cNvSpPr>
                <p:nvPr userDrawn="1"/>
              </p:nvSpPr>
              <p:spPr bwMode="ltGray">
                <a:xfrm>
                  <a:off x="5054" y="507"/>
                  <a:ext cx="45" cy="66"/>
                </a:xfrm>
                <a:custGeom>
                  <a:avLst/>
                  <a:gdLst/>
                  <a:ahLst/>
                  <a:cxnLst>
                    <a:cxn ang="0">
                      <a:pos x="4" y="9"/>
                    </a:cxn>
                    <a:cxn ang="0">
                      <a:pos x="20" y="33"/>
                    </a:cxn>
                    <a:cxn ang="0">
                      <a:pos x="24" y="49"/>
                    </a:cxn>
                    <a:cxn ang="0">
                      <a:pos x="36" y="53"/>
                    </a:cxn>
                    <a:cxn ang="0">
                      <a:pos x="24" y="73"/>
                    </a:cxn>
                    <a:cxn ang="0">
                      <a:pos x="0" y="21"/>
                    </a:cxn>
                    <a:cxn ang="0">
                      <a:pos x="4" y="9"/>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70" name="Freeform 42"/>
                <p:cNvSpPr>
                  <a:spLocks/>
                </p:cNvSpPr>
                <p:nvPr userDrawn="1"/>
              </p:nvSpPr>
              <p:spPr bwMode="ltGray">
                <a:xfrm>
                  <a:off x="4260" y="6"/>
                  <a:ext cx="480" cy="100"/>
                </a:xfrm>
                <a:custGeom>
                  <a:avLst/>
                  <a:gdLst/>
                  <a:ahLst/>
                  <a:cxnLst>
                    <a:cxn ang="0">
                      <a:pos x="220" y="1"/>
                    </a:cxn>
                    <a:cxn ang="0">
                      <a:pos x="231" y="8"/>
                    </a:cxn>
                    <a:cxn ang="0">
                      <a:pos x="235" y="0"/>
                    </a:cxn>
                    <a:cxn ang="0">
                      <a:pos x="265" y="0"/>
                    </a:cxn>
                    <a:cxn ang="0">
                      <a:pos x="287" y="17"/>
                    </a:cxn>
                    <a:cxn ang="0">
                      <a:pos x="319" y="10"/>
                    </a:cxn>
                    <a:cxn ang="0">
                      <a:pos x="314" y="29"/>
                    </a:cxn>
                    <a:cxn ang="0">
                      <a:pos x="298" y="46"/>
                    </a:cxn>
                    <a:cxn ang="0">
                      <a:pos x="295" y="29"/>
                    </a:cxn>
                    <a:cxn ang="0">
                      <a:pos x="287" y="31"/>
                    </a:cxn>
                    <a:cxn ang="0">
                      <a:pos x="279" y="29"/>
                    </a:cxn>
                    <a:cxn ang="0">
                      <a:pos x="263" y="21"/>
                    </a:cxn>
                    <a:cxn ang="0">
                      <a:pos x="228" y="38"/>
                    </a:cxn>
                    <a:cxn ang="0">
                      <a:pos x="201" y="44"/>
                    </a:cxn>
                    <a:cxn ang="0">
                      <a:pos x="212" y="57"/>
                    </a:cxn>
                    <a:cxn ang="0">
                      <a:pos x="188" y="63"/>
                    </a:cxn>
                    <a:cxn ang="0">
                      <a:pos x="169" y="61"/>
                    </a:cxn>
                    <a:cxn ang="0">
                      <a:pos x="177" y="57"/>
                    </a:cxn>
                    <a:cxn ang="0">
                      <a:pos x="171" y="40"/>
                    </a:cxn>
                    <a:cxn ang="0">
                      <a:pos x="169" y="31"/>
                    </a:cxn>
                    <a:cxn ang="0">
                      <a:pos x="158" y="23"/>
                    </a:cxn>
                    <a:cxn ang="0">
                      <a:pos x="142" y="27"/>
                    </a:cxn>
                    <a:cxn ang="0">
                      <a:pos x="134" y="27"/>
                    </a:cxn>
                    <a:cxn ang="0">
                      <a:pos x="123" y="25"/>
                    </a:cxn>
                    <a:cxn ang="0">
                      <a:pos x="83" y="2"/>
                    </a:cxn>
                    <a:cxn ang="0">
                      <a:pos x="59" y="14"/>
                    </a:cxn>
                    <a:cxn ang="0">
                      <a:pos x="1" y="0"/>
                    </a:cxn>
                    <a:cxn ang="0">
                      <a:pos x="220" y="1"/>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w="9525">
                  <a:noFill/>
                  <a:round/>
                  <a:headEnd/>
                  <a:tailEnd/>
                </a:ln>
                <a:effectLst/>
              </p:spPr>
              <p:txBody>
                <a:bodyPr wrap="none" anchor="ctr"/>
                <a:lstStyle/>
                <a:p>
                  <a:pPr>
                    <a:defRPr/>
                  </a:pPr>
                  <a:endParaRPr lang="en-US"/>
                </a:p>
              </p:txBody>
            </p:sp>
            <p:sp>
              <p:nvSpPr>
                <p:cNvPr id="71" name="Freeform 43"/>
                <p:cNvSpPr>
                  <a:spLocks/>
                </p:cNvSpPr>
                <p:nvPr userDrawn="1"/>
              </p:nvSpPr>
              <p:spPr bwMode="ltGray">
                <a:xfrm>
                  <a:off x="3835" y="3"/>
                  <a:ext cx="446" cy="49"/>
                </a:xfrm>
                <a:custGeom>
                  <a:avLst/>
                  <a:gdLst/>
                  <a:ahLst/>
                  <a:cxnLst>
                    <a:cxn ang="0">
                      <a:pos x="105" y="31"/>
                    </a:cxn>
                    <a:cxn ang="0">
                      <a:pos x="30" y="1"/>
                    </a:cxn>
                    <a:cxn ang="0">
                      <a:pos x="285" y="0"/>
                    </a:cxn>
                    <a:cxn ang="0">
                      <a:pos x="296" y="14"/>
                    </a:cxn>
                    <a:cxn ang="0">
                      <a:pos x="264" y="16"/>
                    </a:cxn>
                    <a:cxn ang="0">
                      <a:pos x="105" y="3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w="9525">
                  <a:noFill/>
                  <a:round/>
                  <a:headEnd/>
                  <a:tailEnd/>
                </a:ln>
                <a:effectLst/>
              </p:spPr>
              <p:txBody>
                <a:bodyPr wrap="none" anchor="ctr"/>
                <a:lstStyle/>
                <a:p>
                  <a:pPr>
                    <a:defRPr/>
                  </a:pPr>
                  <a:endParaRPr lang="en-US"/>
                </a:p>
              </p:txBody>
            </p:sp>
            <p:sp>
              <p:nvSpPr>
                <p:cNvPr id="72" name="Freeform 44"/>
                <p:cNvSpPr>
                  <a:spLocks/>
                </p:cNvSpPr>
                <p:nvPr userDrawn="1"/>
              </p:nvSpPr>
              <p:spPr bwMode="ltGray">
                <a:xfrm>
                  <a:off x="2853" y="74"/>
                  <a:ext cx="42" cy="25"/>
                </a:xfrm>
                <a:custGeom>
                  <a:avLst/>
                  <a:gdLst/>
                  <a:ahLst/>
                  <a:cxnLst>
                    <a:cxn ang="0">
                      <a:pos x="0" y="25"/>
                    </a:cxn>
                    <a:cxn ang="0">
                      <a:pos x="12" y="29"/>
                    </a:cxn>
                    <a:cxn ang="0">
                      <a:pos x="0" y="2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73" name="Freeform 45"/>
                <p:cNvSpPr>
                  <a:spLocks/>
                </p:cNvSpPr>
                <p:nvPr userDrawn="1"/>
              </p:nvSpPr>
              <p:spPr bwMode="ltGray">
                <a:xfrm>
                  <a:off x="1704" y="3"/>
                  <a:ext cx="1022" cy="372"/>
                </a:xfrm>
                <a:custGeom>
                  <a:avLst/>
                  <a:gdLst/>
                  <a:ahLst/>
                  <a:cxnLst>
                    <a:cxn ang="0">
                      <a:pos x="73" y="1"/>
                    </a:cxn>
                    <a:cxn ang="0">
                      <a:pos x="436" y="0"/>
                    </a:cxn>
                    <a:cxn ang="0">
                      <a:pos x="416" y="54"/>
                    </a:cxn>
                    <a:cxn ang="0">
                      <a:pos x="397" y="68"/>
                    </a:cxn>
                    <a:cxn ang="0">
                      <a:pos x="392" y="70"/>
                    </a:cxn>
                    <a:cxn ang="0">
                      <a:pos x="375" y="73"/>
                    </a:cxn>
                    <a:cxn ang="0">
                      <a:pos x="361" y="88"/>
                    </a:cxn>
                    <a:cxn ang="0">
                      <a:pos x="362" y="99"/>
                    </a:cxn>
                    <a:cxn ang="0">
                      <a:pos x="364" y="107"/>
                    </a:cxn>
                    <a:cxn ang="0">
                      <a:pos x="366" y="113"/>
                    </a:cxn>
                    <a:cxn ang="0">
                      <a:pos x="362" y="122"/>
                    </a:cxn>
                    <a:cxn ang="0">
                      <a:pos x="351" y="120"/>
                    </a:cxn>
                    <a:cxn ang="0">
                      <a:pos x="342" y="129"/>
                    </a:cxn>
                    <a:cxn ang="0">
                      <a:pos x="347" y="105"/>
                    </a:cxn>
                    <a:cxn ang="0">
                      <a:pos x="338" y="100"/>
                    </a:cxn>
                    <a:cxn ang="0">
                      <a:pos x="344" y="93"/>
                    </a:cxn>
                    <a:cxn ang="0">
                      <a:pos x="342" y="89"/>
                    </a:cxn>
                    <a:cxn ang="0">
                      <a:pos x="320" y="94"/>
                    </a:cxn>
                    <a:cxn ang="0">
                      <a:pos x="317" y="85"/>
                    </a:cxn>
                    <a:cxn ang="0">
                      <a:pos x="297" y="94"/>
                    </a:cxn>
                    <a:cxn ang="0">
                      <a:pos x="320" y="103"/>
                    </a:cxn>
                    <a:cxn ang="0">
                      <a:pos x="305" y="117"/>
                    </a:cxn>
                    <a:cxn ang="0">
                      <a:pos x="311" y="126"/>
                    </a:cxn>
                    <a:cxn ang="0">
                      <a:pos x="315" y="138"/>
                    </a:cxn>
                    <a:cxn ang="0">
                      <a:pos x="309" y="139"/>
                    </a:cxn>
                    <a:cxn ang="0">
                      <a:pos x="314" y="144"/>
                    </a:cxn>
                    <a:cxn ang="0">
                      <a:pos x="307" y="152"/>
                    </a:cxn>
                    <a:cxn ang="0">
                      <a:pos x="0" y="149"/>
                    </a:cxn>
                    <a:cxn ang="0">
                      <a:pos x="73" y="1"/>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w="9525">
                  <a:noFill/>
                  <a:round/>
                  <a:headEnd/>
                  <a:tailEnd/>
                </a:ln>
                <a:effectLst/>
              </p:spPr>
              <p:txBody>
                <a:bodyPr wrap="none" anchor="ctr"/>
                <a:lstStyle/>
                <a:p>
                  <a:pPr>
                    <a:defRPr/>
                  </a:pPr>
                  <a:endParaRPr lang="en-US"/>
                </a:p>
              </p:txBody>
            </p:sp>
            <p:sp>
              <p:nvSpPr>
                <p:cNvPr id="74" name="Freeform 46"/>
                <p:cNvSpPr>
                  <a:spLocks/>
                </p:cNvSpPr>
                <p:nvPr userDrawn="1"/>
              </p:nvSpPr>
              <p:spPr bwMode="ltGray">
                <a:xfrm>
                  <a:off x="2729" y="-9"/>
                  <a:ext cx="47" cy="134"/>
                </a:xfrm>
                <a:custGeom>
                  <a:avLst/>
                  <a:gdLst/>
                  <a:ahLst/>
                  <a:cxnLst>
                    <a:cxn ang="0">
                      <a:pos x="5" y="156"/>
                    </a:cxn>
                    <a:cxn ang="0">
                      <a:pos x="15" y="108"/>
                    </a:cxn>
                    <a:cxn ang="0">
                      <a:pos x="17" y="68"/>
                    </a:cxn>
                    <a:cxn ang="0">
                      <a:pos x="11" y="40"/>
                    </a:cxn>
                    <a:cxn ang="0">
                      <a:pos x="17" y="12"/>
                    </a:cxn>
                    <a:cxn ang="0">
                      <a:pos x="21" y="0"/>
                    </a:cxn>
                    <a:cxn ang="0">
                      <a:pos x="31" y="30"/>
                    </a:cxn>
                    <a:cxn ang="0">
                      <a:pos x="47" y="98"/>
                    </a:cxn>
                    <a:cxn ang="0">
                      <a:pos x="31" y="108"/>
                    </a:cxn>
                    <a:cxn ang="0">
                      <a:pos x="23" y="126"/>
                    </a:cxn>
                    <a:cxn ang="0">
                      <a:pos x="21" y="132"/>
                    </a:cxn>
                    <a:cxn ang="0">
                      <a:pos x="27" y="134"/>
                    </a:cxn>
                    <a:cxn ang="0">
                      <a:pos x="31" y="146"/>
                    </a:cxn>
                    <a:cxn ang="0">
                      <a:pos x="13" y="148"/>
                    </a:cxn>
                    <a:cxn ang="0">
                      <a:pos x="7" y="160"/>
                    </a:cxn>
                    <a:cxn ang="0">
                      <a:pos x="3" y="154"/>
                    </a:cxn>
                    <a:cxn ang="0">
                      <a:pos x="5" y="156"/>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w="9525">
                  <a:noFill/>
                  <a:round/>
                  <a:headEnd/>
                  <a:tailEnd/>
                </a:ln>
                <a:effectLst/>
              </p:spPr>
              <p:txBody>
                <a:bodyPr wrap="none" anchor="ctr"/>
                <a:lstStyle/>
                <a:p>
                  <a:pPr>
                    <a:defRPr/>
                  </a:pPr>
                  <a:endParaRPr lang="en-US"/>
                </a:p>
              </p:txBody>
            </p:sp>
            <p:sp>
              <p:nvSpPr>
                <p:cNvPr id="75" name="Freeform 47"/>
                <p:cNvSpPr>
                  <a:spLocks/>
                </p:cNvSpPr>
                <p:nvPr userDrawn="1"/>
              </p:nvSpPr>
              <p:spPr bwMode="ltGray">
                <a:xfrm>
                  <a:off x="2701" y="103"/>
                  <a:ext cx="138" cy="84"/>
                </a:xfrm>
                <a:custGeom>
                  <a:avLst/>
                  <a:gdLst/>
                  <a:ahLst/>
                  <a:cxnLst>
                    <a:cxn ang="0">
                      <a:pos x="26" y="61"/>
                    </a:cxn>
                    <a:cxn ang="0">
                      <a:pos x="30" y="43"/>
                    </a:cxn>
                    <a:cxn ang="0">
                      <a:pos x="50" y="33"/>
                    </a:cxn>
                    <a:cxn ang="0">
                      <a:pos x="54" y="45"/>
                    </a:cxn>
                    <a:cxn ang="0">
                      <a:pos x="66" y="49"/>
                    </a:cxn>
                    <a:cxn ang="0">
                      <a:pos x="80" y="55"/>
                    </a:cxn>
                    <a:cxn ang="0">
                      <a:pos x="116" y="33"/>
                    </a:cxn>
                    <a:cxn ang="0">
                      <a:pos x="130" y="17"/>
                    </a:cxn>
                    <a:cxn ang="0">
                      <a:pos x="138" y="11"/>
                    </a:cxn>
                    <a:cxn ang="0">
                      <a:pos x="106" y="49"/>
                    </a:cxn>
                    <a:cxn ang="0">
                      <a:pos x="84" y="67"/>
                    </a:cxn>
                    <a:cxn ang="0">
                      <a:pos x="66" y="81"/>
                    </a:cxn>
                    <a:cxn ang="0">
                      <a:pos x="48" y="103"/>
                    </a:cxn>
                    <a:cxn ang="0">
                      <a:pos x="26" y="89"/>
                    </a:cxn>
                    <a:cxn ang="0">
                      <a:pos x="20" y="87"/>
                    </a:cxn>
                    <a:cxn ang="0">
                      <a:pos x="22" y="97"/>
                    </a:cxn>
                    <a:cxn ang="0">
                      <a:pos x="0" y="97"/>
                    </a:cxn>
                    <a:cxn ang="0">
                      <a:pos x="10" y="79"/>
                    </a:cxn>
                    <a:cxn ang="0">
                      <a:pos x="26" y="61"/>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w="9525">
                  <a:noFill/>
                  <a:round/>
                  <a:headEnd/>
                  <a:tailEnd/>
                </a:ln>
                <a:effectLst/>
              </p:spPr>
              <p:txBody>
                <a:bodyPr wrap="none" anchor="ctr"/>
                <a:lstStyle/>
                <a:p>
                  <a:pPr>
                    <a:defRPr/>
                  </a:pPr>
                  <a:endParaRPr lang="en-US"/>
                </a:p>
              </p:txBody>
            </p:sp>
            <p:sp>
              <p:nvSpPr>
                <p:cNvPr id="76" name="Freeform 48"/>
                <p:cNvSpPr>
                  <a:spLocks/>
                </p:cNvSpPr>
                <p:nvPr userDrawn="1"/>
              </p:nvSpPr>
              <p:spPr bwMode="ltGray">
                <a:xfrm>
                  <a:off x="2553" y="182"/>
                  <a:ext cx="187" cy="176"/>
                </a:xfrm>
                <a:custGeom>
                  <a:avLst/>
                  <a:gdLst/>
                  <a:ahLst/>
                  <a:cxnLst>
                    <a:cxn ang="0">
                      <a:pos x="158" y="24"/>
                    </a:cxn>
                    <a:cxn ang="0">
                      <a:pos x="160" y="6"/>
                    </a:cxn>
                    <a:cxn ang="0">
                      <a:pos x="170" y="0"/>
                    </a:cxn>
                    <a:cxn ang="0">
                      <a:pos x="182" y="24"/>
                    </a:cxn>
                    <a:cxn ang="0">
                      <a:pos x="188" y="42"/>
                    </a:cxn>
                    <a:cxn ang="0">
                      <a:pos x="178" y="58"/>
                    </a:cxn>
                    <a:cxn ang="0">
                      <a:pos x="170" y="76"/>
                    </a:cxn>
                    <a:cxn ang="0">
                      <a:pos x="162" y="126"/>
                    </a:cxn>
                    <a:cxn ang="0">
                      <a:pos x="144" y="136"/>
                    </a:cxn>
                    <a:cxn ang="0">
                      <a:pos x="120" y="138"/>
                    </a:cxn>
                    <a:cxn ang="0">
                      <a:pos x="112" y="124"/>
                    </a:cxn>
                    <a:cxn ang="0">
                      <a:pos x="102" y="146"/>
                    </a:cxn>
                    <a:cxn ang="0">
                      <a:pos x="90" y="150"/>
                    </a:cxn>
                    <a:cxn ang="0">
                      <a:pos x="80" y="132"/>
                    </a:cxn>
                    <a:cxn ang="0">
                      <a:pos x="58" y="144"/>
                    </a:cxn>
                    <a:cxn ang="0">
                      <a:pos x="76" y="142"/>
                    </a:cxn>
                    <a:cxn ang="0">
                      <a:pos x="78" y="160"/>
                    </a:cxn>
                    <a:cxn ang="0">
                      <a:pos x="58" y="166"/>
                    </a:cxn>
                    <a:cxn ang="0">
                      <a:pos x="34" y="166"/>
                    </a:cxn>
                    <a:cxn ang="0">
                      <a:pos x="36" y="154"/>
                    </a:cxn>
                    <a:cxn ang="0">
                      <a:pos x="46" y="144"/>
                    </a:cxn>
                    <a:cxn ang="0">
                      <a:pos x="34" y="148"/>
                    </a:cxn>
                    <a:cxn ang="0">
                      <a:pos x="26" y="166"/>
                    </a:cxn>
                    <a:cxn ang="0">
                      <a:pos x="30" y="190"/>
                    </a:cxn>
                    <a:cxn ang="0">
                      <a:pos x="14" y="200"/>
                    </a:cxn>
                    <a:cxn ang="0">
                      <a:pos x="0" y="214"/>
                    </a:cxn>
                    <a:cxn ang="0">
                      <a:pos x="8" y="188"/>
                    </a:cxn>
                    <a:cxn ang="0">
                      <a:pos x="0" y="164"/>
                    </a:cxn>
                    <a:cxn ang="0">
                      <a:pos x="14" y="152"/>
                    </a:cxn>
                    <a:cxn ang="0">
                      <a:pos x="32" y="134"/>
                    </a:cxn>
                    <a:cxn ang="0">
                      <a:pos x="44" y="118"/>
                    </a:cxn>
                    <a:cxn ang="0">
                      <a:pos x="72" y="116"/>
                    </a:cxn>
                    <a:cxn ang="0">
                      <a:pos x="84" y="112"/>
                    </a:cxn>
                    <a:cxn ang="0">
                      <a:pos x="114" y="78"/>
                    </a:cxn>
                    <a:cxn ang="0">
                      <a:pos x="120" y="92"/>
                    </a:cxn>
                    <a:cxn ang="0">
                      <a:pos x="132" y="76"/>
                    </a:cxn>
                    <a:cxn ang="0">
                      <a:pos x="150" y="54"/>
                    </a:cxn>
                    <a:cxn ang="0">
                      <a:pos x="154" y="42"/>
                    </a:cxn>
                    <a:cxn ang="0">
                      <a:pos x="148" y="38"/>
                    </a:cxn>
                    <a:cxn ang="0">
                      <a:pos x="152" y="32"/>
                    </a:cxn>
                    <a:cxn ang="0">
                      <a:pos x="158" y="24"/>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w="9525">
                  <a:noFill/>
                  <a:round/>
                  <a:headEnd/>
                  <a:tailEnd/>
                </a:ln>
                <a:effectLst/>
              </p:spPr>
              <p:txBody>
                <a:bodyPr wrap="none" anchor="ctr"/>
                <a:lstStyle/>
                <a:p>
                  <a:pPr>
                    <a:defRPr/>
                  </a:pPr>
                  <a:endParaRPr lang="en-US"/>
                </a:p>
              </p:txBody>
            </p:sp>
            <p:sp>
              <p:nvSpPr>
                <p:cNvPr id="77" name="Freeform 49"/>
                <p:cNvSpPr>
                  <a:spLocks/>
                </p:cNvSpPr>
                <p:nvPr userDrawn="1"/>
              </p:nvSpPr>
              <p:spPr bwMode="ltGray">
                <a:xfrm>
                  <a:off x="2677" y="233"/>
                  <a:ext cx="14" cy="10"/>
                </a:xfrm>
                <a:custGeom>
                  <a:avLst/>
                  <a:gdLst/>
                  <a:ahLst/>
                  <a:cxnLst>
                    <a:cxn ang="0">
                      <a:pos x="0" y="9"/>
                    </a:cxn>
                    <a:cxn ang="0">
                      <a:pos x="4" y="13"/>
                    </a:cxn>
                    <a:cxn ang="0">
                      <a:pos x="0" y="9"/>
                    </a:cxn>
                  </a:cxnLst>
                  <a:rect l="0" t="0" r="r" b="b"/>
                  <a:pathLst>
                    <a:path w="13" h="13">
                      <a:moveTo>
                        <a:pt x="0" y="9"/>
                      </a:moveTo>
                      <a:cubicBezTo>
                        <a:pt x="6" y="0"/>
                        <a:pt x="13" y="7"/>
                        <a:pt x="4" y="13"/>
                      </a:cubicBezTo>
                      <a:cubicBezTo>
                        <a:pt x="0" y="6"/>
                        <a:pt x="0" y="5"/>
                        <a:pt x="0"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78" name="Freeform 50"/>
                <p:cNvSpPr>
                  <a:spLocks/>
                </p:cNvSpPr>
                <p:nvPr userDrawn="1"/>
              </p:nvSpPr>
              <p:spPr bwMode="ltGray">
                <a:xfrm>
                  <a:off x="1627" y="353"/>
                  <a:ext cx="813" cy="462"/>
                </a:xfrm>
                <a:custGeom>
                  <a:avLst/>
                  <a:gdLst/>
                  <a:ahLst/>
                  <a:cxnLst>
                    <a:cxn ang="0">
                      <a:pos x="812" y="26"/>
                    </a:cxn>
                    <a:cxn ang="0">
                      <a:pos x="778" y="78"/>
                    </a:cxn>
                    <a:cxn ang="0">
                      <a:pos x="748" y="122"/>
                    </a:cxn>
                    <a:cxn ang="0">
                      <a:pos x="722" y="142"/>
                    </a:cxn>
                    <a:cxn ang="0">
                      <a:pos x="634" y="180"/>
                    </a:cxn>
                    <a:cxn ang="0">
                      <a:pos x="632" y="210"/>
                    </a:cxn>
                    <a:cxn ang="0">
                      <a:pos x="604" y="230"/>
                    </a:cxn>
                    <a:cxn ang="0">
                      <a:pos x="620" y="178"/>
                    </a:cxn>
                    <a:cxn ang="0">
                      <a:pos x="576" y="188"/>
                    </a:cxn>
                    <a:cxn ang="0">
                      <a:pos x="556" y="218"/>
                    </a:cxn>
                    <a:cxn ang="0">
                      <a:pos x="596" y="280"/>
                    </a:cxn>
                    <a:cxn ang="0">
                      <a:pos x="594" y="368"/>
                    </a:cxn>
                    <a:cxn ang="0">
                      <a:pos x="542" y="406"/>
                    </a:cxn>
                    <a:cxn ang="0">
                      <a:pos x="522" y="386"/>
                    </a:cxn>
                    <a:cxn ang="0">
                      <a:pos x="482" y="348"/>
                    </a:cxn>
                    <a:cxn ang="0">
                      <a:pos x="462" y="348"/>
                    </a:cxn>
                    <a:cxn ang="0">
                      <a:pos x="450" y="394"/>
                    </a:cxn>
                    <a:cxn ang="0">
                      <a:pos x="500" y="464"/>
                    </a:cxn>
                    <a:cxn ang="0">
                      <a:pos x="510" y="524"/>
                    </a:cxn>
                    <a:cxn ang="0">
                      <a:pos x="526" y="560"/>
                    </a:cxn>
                    <a:cxn ang="0">
                      <a:pos x="492" y="544"/>
                    </a:cxn>
                    <a:cxn ang="0">
                      <a:pos x="470" y="518"/>
                    </a:cxn>
                    <a:cxn ang="0">
                      <a:pos x="422" y="424"/>
                    </a:cxn>
                    <a:cxn ang="0">
                      <a:pos x="426" y="310"/>
                    </a:cxn>
                    <a:cxn ang="0">
                      <a:pos x="422" y="268"/>
                    </a:cxn>
                    <a:cxn ang="0">
                      <a:pos x="412" y="276"/>
                    </a:cxn>
                    <a:cxn ang="0">
                      <a:pos x="386" y="266"/>
                    </a:cxn>
                    <a:cxn ang="0">
                      <a:pos x="360" y="170"/>
                    </a:cxn>
                    <a:cxn ang="0">
                      <a:pos x="330" y="166"/>
                    </a:cxn>
                    <a:cxn ang="0">
                      <a:pos x="288" y="172"/>
                    </a:cxn>
                    <a:cxn ang="0">
                      <a:pos x="242" y="232"/>
                    </a:cxn>
                    <a:cxn ang="0">
                      <a:pos x="196" y="268"/>
                    </a:cxn>
                    <a:cxn ang="0">
                      <a:pos x="184" y="274"/>
                    </a:cxn>
                    <a:cxn ang="0">
                      <a:pos x="160" y="328"/>
                    </a:cxn>
                    <a:cxn ang="0">
                      <a:pos x="152" y="354"/>
                    </a:cxn>
                    <a:cxn ang="0">
                      <a:pos x="128" y="404"/>
                    </a:cxn>
                    <a:cxn ang="0">
                      <a:pos x="94" y="392"/>
                    </a:cxn>
                    <a:cxn ang="0">
                      <a:pos x="66" y="258"/>
                    </a:cxn>
                    <a:cxn ang="0">
                      <a:pos x="72" y="156"/>
                    </a:cxn>
                    <a:cxn ang="0">
                      <a:pos x="44" y="180"/>
                    </a:cxn>
                    <a:cxn ang="0">
                      <a:pos x="20" y="150"/>
                    </a:cxn>
                    <a:cxn ang="0">
                      <a:pos x="24" y="138"/>
                    </a:cxn>
                    <a:cxn ang="0">
                      <a:pos x="0" y="92"/>
                    </a:cxn>
                    <a:cxn ang="0">
                      <a:pos x="798" y="6"/>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w="9525">
                  <a:noFill/>
                  <a:round/>
                  <a:headEnd/>
                  <a:tailEnd/>
                </a:ln>
                <a:effectLst/>
              </p:spPr>
              <p:txBody>
                <a:bodyPr wrap="none" anchor="ctr"/>
                <a:lstStyle/>
                <a:p>
                  <a:pPr>
                    <a:defRPr/>
                  </a:pPr>
                  <a:endParaRPr lang="en-US"/>
                </a:p>
              </p:txBody>
            </p:sp>
            <p:sp>
              <p:nvSpPr>
                <p:cNvPr id="79" name="Freeform 51"/>
                <p:cNvSpPr>
                  <a:spLocks/>
                </p:cNvSpPr>
                <p:nvPr userDrawn="1"/>
              </p:nvSpPr>
              <p:spPr bwMode="ltGray">
                <a:xfrm>
                  <a:off x="1770" y="671"/>
                  <a:ext cx="45" cy="71"/>
                </a:xfrm>
                <a:custGeom>
                  <a:avLst/>
                  <a:gdLst/>
                  <a:ahLst/>
                  <a:cxnLst>
                    <a:cxn ang="0">
                      <a:pos x="7" y="11"/>
                    </a:cxn>
                    <a:cxn ang="0">
                      <a:pos x="17" y="3"/>
                    </a:cxn>
                    <a:cxn ang="0">
                      <a:pos x="37" y="33"/>
                    </a:cxn>
                    <a:cxn ang="0">
                      <a:pos x="19" y="85"/>
                    </a:cxn>
                    <a:cxn ang="0">
                      <a:pos x="1" y="69"/>
                    </a:cxn>
                    <a:cxn ang="0">
                      <a:pos x="7" y="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80" name="Freeform 52"/>
                <p:cNvSpPr>
                  <a:spLocks/>
                </p:cNvSpPr>
                <p:nvPr userDrawn="1"/>
              </p:nvSpPr>
              <p:spPr bwMode="ltGray">
                <a:xfrm>
                  <a:off x="2394" y="431"/>
                  <a:ext cx="42" cy="59"/>
                </a:xfrm>
                <a:custGeom>
                  <a:avLst/>
                  <a:gdLst/>
                  <a:ahLst/>
                  <a:cxnLst>
                    <a:cxn ang="0">
                      <a:pos x="13" y="28"/>
                    </a:cxn>
                    <a:cxn ang="0">
                      <a:pos x="29" y="2"/>
                    </a:cxn>
                    <a:cxn ang="0">
                      <a:pos x="43" y="4"/>
                    </a:cxn>
                    <a:cxn ang="0">
                      <a:pos x="39" y="26"/>
                    </a:cxn>
                    <a:cxn ang="0">
                      <a:pos x="13" y="74"/>
                    </a:cxn>
                    <a:cxn ang="0">
                      <a:pos x="7" y="60"/>
                    </a:cxn>
                    <a:cxn ang="0">
                      <a:pos x="3" y="36"/>
                    </a:cxn>
                    <a:cxn ang="0">
                      <a:pos x="13" y="28"/>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81" name="Freeform 53"/>
                <p:cNvSpPr>
                  <a:spLocks/>
                </p:cNvSpPr>
                <p:nvPr userDrawn="1"/>
              </p:nvSpPr>
              <p:spPr bwMode="ltGray">
                <a:xfrm>
                  <a:off x="2513" y="402"/>
                  <a:ext cx="21" cy="24"/>
                </a:xfrm>
                <a:custGeom>
                  <a:avLst/>
                  <a:gdLst/>
                  <a:ahLst/>
                  <a:cxnLst>
                    <a:cxn ang="0">
                      <a:pos x="7" y="16"/>
                    </a:cxn>
                    <a:cxn ang="0">
                      <a:pos x="5" y="30"/>
                    </a:cxn>
                    <a:cxn ang="0">
                      <a:pos x="7" y="16"/>
                    </a:cxn>
                  </a:cxnLst>
                  <a:rect l="0" t="0" r="r" b="b"/>
                  <a:pathLst>
                    <a:path w="20" h="30">
                      <a:moveTo>
                        <a:pt x="7" y="16"/>
                      </a:moveTo>
                      <a:cubicBezTo>
                        <a:pt x="18" y="0"/>
                        <a:pt x="20" y="20"/>
                        <a:pt x="5" y="30"/>
                      </a:cubicBezTo>
                      <a:cubicBezTo>
                        <a:pt x="0" y="23"/>
                        <a:pt x="1" y="22"/>
                        <a:pt x="7"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82" name="Freeform 54"/>
                <p:cNvSpPr>
                  <a:spLocks/>
                </p:cNvSpPr>
                <p:nvPr userDrawn="1"/>
              </p:nvSpPr>
              <p:spPr bwMode="ltGray">
                <a:xfrm>
                  <a:off x="333" y="169"/>
                  <a:ext cx="1015" cy="866"/>
                </a:xfrm>
                <a:custGeom>
                  <a:avLst/>
                  <a:gdLst/>
                  <a:ahLst/>
                  <a:cxnLst>
                    <a:cxn ang="0">
                      <a:pos x="481" y="464"/>
                    </a:cxn>
                    <a:cxn ang="0">
                      <a:pos x="486" y="451"/>
                    </a:cxn>
                    <a:cxn ang="0">
                      <a:pos x="500" y="413"/>
                    </a:cxn>
                    <a:cxn ang="0">
                      <a:pos x="309" y="287"/>
                    </a:cxn>
                    <a:cxn ang="0">
                      <a:pos x="282" y="346"/>
                    </a:cxn>
                    <a:cxn ang="0">
                      <a:pos x="303" y="556"/>
                    </a:cxn>
                    <a:cxn ang="0">
                      <a:pos x="282" y="494"/>
                    </a:cxn>
                    <a:cxn ang="0">
                      <a:pos x="242" y="439"/>
                    </a:cxn>
                    <a:cxn ang="0">
                      <a:pos x="245" y="413"/>
                    </a:cxn>
                    <a:cxn ang="0">
                      <a:pos x="247" y="394"/>
                    </a:cxn>
                    <a:cxn ang="0">
                      <a:pos x="220" y="375"/>
                    </a:cxn>
                    <a:cxn ang="0">
                      <a:pos x="194" y="346"/>
                    </a:cxn>
                    <a:cxn ang="0">
                      <a:pos x="148" y="354"/>
                    </a:cxn>
                    <a:cxn ang="0">
                      <a:pos x="126" y="365"/>
                    </a:cxn>
                    <a:cxn ang="0">
                      <a:pos x="78" y="365"/>
                    </a:cxn>
                    <a:cxn ang="0">
                      <a:pos x="22" y="312"/>
                    </a:cxn>
                    <a:cxn ang="0">
                      <a:pos x="11" y="295"/>
                    </a:cxn>
                    <a:cxn ang="0">
                      <a:pos x="0" y="264"/>
                    </a:cxn>
                    <a:cxn ang="0">
                      <a:pos x="24" y="213"/>
                    </a:cxn>
                    <a:cxn ang="0">
                      <a:pos x="32" y="181"/>
                    </a:cxn>
                    <a:cxn ang="0">
                      <a:pos x="51" y="143"/>
                    </a:cxn>
                    <a:cxn ang="0">
                      <a:pos x="81" y="116"/>
                    </a:cxn>
                    <a:cxn ang="0">
                      <a:pos x="167" y="67"/>
                    </a:cxn>
                    <a:cxn ang="0">
                      <a:pos x="220" y="30"/>
                    </a:cxn>
                    <a:cxn ang="0">
                      <a:pos x="258" y="6"/>
                    </a:cxn>
                    <a:cxn ang="0">
                      <a:pos x="363" y="2"/>
                    </a:cxn>
                    <a:cxn ang="0">
                      <a:pos x="398" y="0"/>
                    </a:cxn>
                    <a:cxn ang="0">
                      <a:pos x="384" y="34"/>
                    </a:cxn>
                    <a:cxn ang="0">
                      <a:pos x="443" y="84"/>
                    </a:cxn>
                    <a:cxn ang="0">
                      <a:pos x="497" y="74"/>
                    </a:cxn>
                    <a:cxn ang="0">
                      <a:pos x="529" y="82"/>
                    </a:cxn>
                    <a:cxn ang="0">
                      <a:pos x="559" y="97"/>
                    </a:cxn>
                    <a:cxn ang="0">
                      <a:pos x="572" y="188"/>
                    </a:cxn>
                    <a:cxn ang="0">
                      <a:pos x="572" y="240"/>
                    </a:cxn>
                    <a:cxn ang="0">
                      <a:pos x="599" y="283"/>
                    </a:cxn>
                    <a:cxn ang="0">
                      <a:pos x="645" y="300"/>
                    </a:cxn>
                    <a:cxn ang="0">
                      <a:pos x="680" y="295"/>
                    </a:cxn>
                    <a:cxn ang="0">
                      <a:pos x="664" y="340"/>
                    </a:cxn>
                    <a:cxn ang="0">
                      <a:pos x="599" y="407"/>
                    </a:cxn>
                    <a:cxn ang="0">
                      <a:pos x="548" y="485"/>
                    </a:cxn>
                    <a:cxn ang="0">
                      <a:pos x="556" y="508"/>
                    </a:cxn>
                    <a:cxn ang="0">
                      <a:pos x="435" y="556"/>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w="9525">
                  <a:noFill/>
                  <a:round/>
                  <a:headEnd/>
                  <a:tailEnd/>
                </a:ln>
                <a:effectLst/>
              </p:spPr>
              <p:txBody>
                <a:bodyPr wrap="none" anchor="ctr"/>
                <a:lstStyle/>
                <a:p>
                  <a:pPr>
                    <a:defRPr/>
                  </a:pPr>
                  <a:endParaRPr lang="en-US"/>
                </a:p>
              </p:txBody>
            </p:sp>
            <p:sp>
              <p:nvSpPr>
                <p:cNvPr id="83" name="Freeform 55"/>
                <p:cNvSpPr>
                  <a:spLocks/>
                </p:cNvSpPr>
                <p:nvPr userDrawn="1"/>
              </p:nvSpPr>
              <p:spPr bwMode="ltGray">
                <a:xfrm>
                  <a:off x="727" y="495"/>
                  <a:ext cx="382" cy="540"/>
                </a:xfrm>
                <a:custGeom>
                  <a:avLst/>
                  <a:gdLst/>
                  <a:ahLst/>
                  <a:cxnLst>
                    <a:cxn ang="0">
                      <a:pos x="243" y="347"/>
                    </a:cxn>
                    <a:cxn ang="0">
                      <a:pos x="233" y="301"/>
                    </a:cxn>
                    <a:cxn ang="0">
                      <a:pos x="217" y="288"/>
                    </a:cxn>
                    <a:cxn ang="0">
                      <a:pos x="215" y="269"/>
                    </a:cxn>
                    <a:cxn ang="0">
                      <a:pos x="209" y="254"/>
                    </a:cxn>
                    <a:cxn ang="0">
                      <a:pos x="209" y="229"/>
                    </a:cxn>
                    <a:cxn ang="0">
                      <a:pos x="207" y="214"/>
                    </a:cxn>
                    <a:cxn ang="0">
                      <a:pos x="228" y="202"/>
                    </a:cxn>
                    <a:cxn ang="0">
                      <a:pos x="257" y="197"/>
                    </a:cxn>
                    <a:cxn ang="0">
                      <a:pos x="257" y="136"/>
                    </a:cxn>
                    <a:cxn ang="0">
                      <a:pos x="54" y="96"/>
                    </a:cxn>
                    <a:cxn ang="0">
                      <a:pos x="32" y="98"/>
                    </a:cxn>
                    <a:cxn ang="0">
                      <a:pos x="16" y="102"/>
                    </a:cxn>
                    <a:cxn ang="0">
                      <a:pos x="0" y="149"/>
                    </a:cxn>
                    <a:cxn ang="0">
                      <a:pos x="93" y="346"/>
                    </a:cxn>
                    <a:cxn ang="0">
                      <a:pos x="243" y="347"/>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w="9525">
                  <a:noFill/>
                  <a:round/>
                  <a:headEnd/>
                  <a:tailEnd/>
                </a:ln>
                <a:effectLst/>
              </p:spPr>
              <p:txBody>
                <a:bodyPr wrap="none" anchor="ctr"/>
                <a:lstStyle/>
                <a:p>
                  <a:pPr>
                    <a:defRPr/>
                  </a:pPr>
                  <a:endParaRPr lang="en-US"/>
                </a:p>
              </p:txBody>
            </p:sp>
            <p:sp>
              <p:nvSpPr>
                <p:cNvPr id="84" name="Freeform 56"/>
                <p:cNvSpPr>
                  <a:spLocks/>
                </p:cNvSpPr>
                <p:nvPr userDrawn="1"/>
              </p:nvSpPr>
              <p:spPr bwMode="ltGray">
                <a:xfrm>
                  <a:off x="1400" y="896"/>
                  <a:ext cx="16" cy="29"/>
                </a:xfrm>
                <a:custGeom>
                  <a:avLst/>
                  <a:gdLst/>
                  <a:ahLst/>
                  <a:cxnLst>
                    <a:cxn ang="0">
                      <a:pos x="7" y="25"/>
                    </a:cxn>
                    <a:cxn ang="0">
                      <a:pos x="19" y="21"/>
                    </a:cxn>
                    <a:cxn ang="0">
                      <a:pos x="7" y="2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85" name="Freeform 57"/>
                <p:cNvSpPr>
                  <a:spLocks/>
                </p:cNvSpPr>
                <p:nvPr userDrawn="1"/>
              </p:nvSpPr>
              <p:spPr bwMode="ltGray">
                <a:xfrm>
                  <a:off x="1379" y="617"/>
                  <a:ext cx="21" cy="17"/>
                </a:xfrm>
                <a:custGeom>
                  <a:avLst/>
                  <a:gdLst/>
                  <a:ahLst/>
                  <a:cxnLst>
                    <a:cxn ang="0">
                      <a:pos x="12" y="12"/>
                    </a:cxn>
                    <a:cxn ang="0">
                      <a:pos x="16" y="0"/>
                    </a:cxn>
                    <a:cxn ang="0">
                      <a:pos x="20" y="12"/>
                    </a:cxn>
                    <a:cxn ang="0">
                      <a:pos x="8" y="20"/>
                    </a:cxn>
                    <a:cxn ang="0">
                      <a:pos x="12" y="12"/>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86" name="Freeform 58"/>
                <p:cNvSpPr>
                  <a:spLocks/>
                </p:cNvSpPr>
                <p:nvPr userDrawn="1"/>
              </p:nvSpPr>
              <p:spPr bwMode="ltGray">
                <a:xfrm>
                  <a:off x="453" y="275"/>
                  <a:ext cx="58" cy="24"/>
                </a:xfrm>
                <a:custGeom>
                  <a:avLst/>
                  <a:gdLst/>
                  <a:ahLst/>
                  <a:cxnLst>
                    <a:cxn ang="0">
                      <a:pos x="24" y="18"/>
                    </a:cxn>
                    <a:cxn ang="0">
                      <a:pos x="32" y="6"/>
                    </a:cxn>
                    <a:cxn ang="0">
                      <a:pos x="36" y="30"/>
                    </a:cxn>
                    <a:cxn ang="0">
                      <a:pos x="24" y="18"/>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87" name="Freeform 59"/>
                <p:cNvSpPr>
                  <a:spLocks/>
                </p:cNvSpPr>
                <p:nvPr userDrawn="1"/>
              </p:nvSpPr>
              <p:spPr bwMode="ltGray">
                <a:xfrm>
                  <a:off x="1161" y="50"/>
                  <a:ext cx="691" cy="569"/>
                </a:xfrm>
                <a:custGeom>
                  <a:avLst/>
                  <a:gdLst/>
                  <a:ahLst/>
                  <a:cxnLst>
                    <a:cxn ang="0">
                      <a:pos x="473" y="464"/>
                    </a:cxn>
                    <a:cxn ang="0">
                      <a:pos x="393" y="452"/>
                    </a:cxn>
                    <a:cxn ang="0">
                      <a:pos x="325" y="412"/>
                    </a:cxn>
                    <a:cxn ang="0">
                      <a:pos x="265" y="400"/>
                    </a:cxn>
                    <a:cxn ang="0">
                      <a:pos x="237" y="416"/>
                    </a:cxn>
                    <a:cxn ang="0">
                      <a:pos x="261" y="428"/>
                    </a:cxn>
                    <a:cxn ang="0">
                      <a:pos x="293" y="468"/>
                    </a:cxn>
                    <a:cxn ang="0">
                      <a:pos x="321" y="476"/>
                    </a:cxn>
                    <a:cxn ang="0">
                      <a:pos x="333" y="536"/>
                    </a:cxn>
                    <a:cxn ang="0">
                      <a:pos x="313" y="552"/>
                    </a:cxn>
                    <a:cxn ang="0">
                      <a:pos x="261" y="616"/>
                    </a:cxn>
                    <a:cxn ang="0">
                      <a:pos x="225" y="628"/>
                    </a:cxn>
                    <a:cxn ang="0">
                      <a:pos x="97" y="696"/>
                    </a:cxn>
                    <a:cxn ang="0">
                      <a:pos x="77" y="616"/>
                    </a:cxn>
                    <a:cxn ang="0">
                      <a:pos x="45" y="524"/>
                    </a:cxn>
                    <a:cxn ang="0">
                      <a:pos x="33" y="448"/>
                    </a:cxn>
                    <a:cxn ang="0">
                      <a:pos x="53" y="344"/>
                    </a:cxn>
                    <a:cxn ang="0">
                      <a:pos x="17" y="392"/>
                    </a:cxn>
                    <a:cxn ang="0">
                      <a:pos x="81" y="280"/>
                    </a:cxn>
                    <a:cxn ang="0">
                      <a:pos x="113" y="204"/>
                    </a:cxn>
                    <a:cxn ang="0">
                      <a:pos x="37" y="204"/>
                    </a:cxn>
                    <a:cxn ang="0">
                      <a:pos x="1" y="196"/>
                    </a:cxn>
                    <a:cxn ang="0">
                      <a:pos x="25" y="140"/>
                    </a:cxn>
                    <a:cxn ang="0">
                      <a:pos x="97" y="112"/>
                    </a:cxn>
                    <a:cxn ang="0">
                      <a:pos x="221" y="124"/>
                    </a:cxn>
                    <a:cxn ang="0">
                      <a:pos x="229" y="64"/>
                    </a:cxn>
                    <a:cxn ang="0">
                      <a:pos x="261" y="0"/>
                    </a:cxn>
                    <a:cxn ang="0">
                      <a:pos x="357" y="44"/>
                    </a:cxn>
                    <a:cxn ang="0">
                      <a:pos x="329" y="88"/>
                    </a:cxn>
                    <a:cxn ang="0">
                      <a:pos x="301" y="176"/>
                    </a:cxn>
                    <a:cxn ang="0">
                      <a:pos x="361" y="192"/>
                    </a:cxn>
                    <a:cxn ang="0">
                      <a:pos x="373" y="136"/>
                    </a:cxn>
                    <a:cxn ang="0">
                      <a:pos x="417" y="92"/>
                    </a:cxn>
                    <a:cxn ang="0">
                      <a:pos x="497" y="88"/>
                    </a:cxn>
                    <a:cxn ang="0">
                      <a:pos x="529" y="52"/>
                    </a:cxn>
                    <a:cxn ang="0">
                      <a:pos x="541" y="460"/>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w="9525">
                  <a:noFill/>
                  <a:round/>
                  <a:headEnd/>
                  <a:tailEnd/>
                </a:ln>
                <a:effectLst/>
              </p:spPr>
              <p:txBody>
                <a:bodyPr wrap="none" anchor="ctr"/>
                <a:lstStyle/>
                <a:p>
                  <a:pPr>
                    <a:defRPr/>
                  </a:pPr>
                  <a:endParaRPr lang="en-US"/>
                </a:p>
              </p:txBody>
            </p:sp>
            <p:sp>
              <p:nvSpPr>
                <p:cNvPr id="88" name="Freeform 60"/>
                <p:cNvSpPr>
                  <a:spLocks/>
                </p:cNvSpPr>
                <p:nvPr userDrawn="1"/>
              </p:nvSpPr>
              <p:spPr bwMode="ltGray">
                <a:xfrm>
                  <a:off x="689" y="6"/>
                  <a:ext cx="1386" cy="232"/>
                </a:xfrm>
                <a:custGeom>
                  <a:avLst/>
                  <a:gdLst/>
                  <a:ahLst/>
                  <a:cxnLst>
                    <a:cxn ang="0">
                      <a:pos x="825" y="0"/>
                    </a:cxn>
                    <a:cxn ang="0">
                      <a:pos x="143" y="29"/>
                    </a:cxn>
                    <a:cxn ang="0">
                      <a:pos x="91" y="42"/>
                    </a:cxn>
                    <a:cxn ang="0">
                      <a:pos x="62" y="42"/>
                    </a:cxn>
                    <a:cxn ang="0">
                      <a:pos x="22" y="77"/>
                    </a:cxn>
                    <a:cxn ang="0">
                      <a:pos x="0" y="105"/>
                    </a:cxn>
                    <a:cxn ang="0">
                      <a:pos x="59" y="115"/>
                    </a:cxn>
                    <a:cxn ang="0">
                      <a:pos x="97" y="96"/>
                    </a:cxn>
                    <a:cxn ang="0">
                      <a:pos x="108" y="84"/>
                    </a:cxn>
                    <a:cxn ang="0">
                      <a:pos x="167" y="52"/>
                    </a:cxn>
                    <a:cxn ang="0">
                      <a:pos x="215" y="46"/>
                    </a:cxn>
                    <a:cxn ang="0">
                      <a:pos x="237" y="94"/>
                    </a:cxn>
                    <a:cxn ang="0">
                      <a:pos x="188" y="109"/>
                    </a:cxn>
                    <a:cxn ang="0">
                      <a:pos x="231" y="113"/>
                    </a:cxn>
                    <a:cxn ang="0">
                      <a:pos x="250" y="90"/>
                    </a:cxn>
                    <a:cxn ang="0">
                      <a:pos x="266" y="92"/>
                    </a:cxn>
                    <a:cxn ang="0">
                      <a:pos x="253" y="54"/>
                    </a:cxn>
                    <a:cxn ang="0">
                      <a:pos x="266" y="44"/>
                    </a:cxn>
                    <a:cxn ang="0">
                      <a:pos x="277" y="88"/>
                    </a:cxn>
                    <a:cxn ang="0">
                      <a:pos x="266" y="113"/>
                    </a:cxn>
                    <a:cxn ang="0">
                      <a:pos x="296" y="130"/>
                    </a:cxn>
                    <a:cxn ang="0">
                      <a:pos x="299" y="92"/>
                    </a:cxn>
                    <a:cxn ang="0">
                      <a:pos x="331" y="103"/>
                    </a:cxn>
                    <a:cxn ang="0">
                      <a:pos x="382" y="73"/>
                    </a:cxn>
                    <a:cxn ang="0">
                      <a:pos x="409" y="50"/>
                    </a:cxn>
                    <a:cxn ang="0">
                      <a:pos x="439" y="56"/>
                    </a:cxn>
                    <a:cxn ang="0">
                      <a:pos x="455" y="50"/>
                    </a:cxn>
                    <a:cxn ang="0">
                      <a:pos x="431" y="44"/>
                    </a:cxn>
                    <a:cxn ang="0">
                      <a:pos x="474" y="35"/>
                    </a:cxn>
                    <a:cxn ang="0">
                      <a:pos x="544" y="54"/>
                    </a:cxn>
                    <a:cxn ang="0">
                      <a:pos x="581" y="42"/>
                    </a:cxn>
                    <a:cxn ang="0">
                      <a:pos x="584" y="63"/>
                    </a:cxn>
                    <a:cxn ang="0">
                      <a:pos x="568" y="101"/>
                    </a:cxn>
                    <a:cxn ang="0">
                      <a:pos x="611" y="88"/>
                    </a:cxn>
                    <a:cxn ang="0">
                      <a:pos x="624" y="80"/>
                    </a:cxn>
                    <a:cxn ang="0">
                      <a:pos x="648" y="61"/>
                    </a:cxn>
                    <a:cxn ang="0">
                      <a:pos x="794" y="84"/>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w="9525">
                  <a:noFill/>
                  <a:round/>
                  <a:headEnd/>
                  <a:tailEnd/>
                </a:ln>
                <a:effectLst/>
              </p:spPr>
              <p:txBody>
                <a:bodyPr wrap="none" anchor="ctr"/>
                <a:lstStyle/>
                <a:p>
                  <a:pPr>
                    <a:defRPr/>
                  </a:pPr>
                  <a:endParaRPr lang="en-US"/>
                </a:p>
              </p:txBody>
            </p:sp>
            <p:sp>
              <p:nvSpPr>
                <p:cNvPr id="89" name="Freeform 61"/>
                <p:cNvSpPr>
                  <a:spLocks/>
                </p:cNvSpPr>
                <p:nvPr userDrawn="1"/>
              </p:nvSpPr>
              <p:spPr bwMode="ltGray">
                <a:xfrm>
                  <a:off x="971" y="91"/>
                  <a:ext cx="30" cy="25"/>
                </a:xfrm>
                <a:custGeom>
                  <a:avLst/>
                  <a:gdLst/>
                  <a:ahLst/>
                  <a:cxnLst>
                    <a:cxn ang="0">
                      <a:pos x="3" y="28"/>
                    </a:cxn>
                    <a:cxn ang="0">
                      <a:pos x="31" y="0"/>
                    </a:cxn>
                    <a:cxn ang="0">
                      <a:pos x="19" y="24"/>
                    </a:cxn>
                    <a:cxn ang="0">
                      <a:pos x="3" y="28"/>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90" name="Freeform 62"/>
                <p:cNvSpPr>
                  <a:spLocks/>
                </p:cNvSpPr>
                <p:nvPr userDrawn="1"/>
              </p:nvSpPr>
              <p:spPr bwMode="ltGray">
                <a:xfrm>
                  <a:off x="935" y="125"/>
                  <a:ext cx="45" cy="27"/>
                </a:xfrm>
                <a:custGeom>
                  <a:avLst/>
                  <a:gdLst/>
                  <a:ahLst/>
                  <a:cxnLst>
                    <a:cxn ang="0">
                      <a:pos x="6" y="32"/>
                    </a:cxn>
                    <a:cxn ang="0">
                      <a:pos x="22" y="0"/>
                    </a:cxn>
                    <a:cxn ang="0">
                      <a:pos x="38" y="4"/>
                    </a:cxn>
                    <a:cxn ang="0">
                      <a:pos x="6" y="32"/>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91" name="Freeform 63"/>
                <p:cNvSpPr>
                  <a:spLocks/>
                </p:cNvSpPr>
                <p:nvPr userDrawn="1"/>
              </p:nvSpPr>
              <p:spPr bwMode="ltGray">
                <a:xfrm>
                  <a:off x="1081" y="226"/>
                  <a:ext cx="75" cy="14"/>
                </a:xfrm>
                <a:custGeom>
                  <a:avLst/>
                  <a:gdLst/>
                  <a:ahLst/>
                  <a:cxnLst>
                    <a:cxn ang="0">
                      <a:pos x="37" y="18"/>
                    </a:cxn>
                    <a:cxn ang="0">
                      <a:pos x="25" y="2"/>
                    </a:cxn>
                    <a:cxn ang="0">
                      <a:pos x="37" y="18"/>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92" name="Freeform 64"/>
                <p:cNvSpPr>
                  <a:spLocks/>
                </p:cNvSpPr>
                <p:nvPr userDrawn="1"/>
              </p:nvSpPr>
              <p:spPr bwMode="ltGray">
                <a:xfrm>
                  <a:off x="1210" y="223"/>
                  <a:ext cx="42" cy="37"/>
                </a:xfrm>
                <a:custGeom>
                  <a:avLst/>
                  <a:gdLst/>
                  <a:ahLst/>
                  <a:cxnLst>
                    <a:cxn ang="0">
                      <a:pos x="0" y="21"/>
                    </a:cxn>
                    <a:cxn ang="0">
                      <a:pos x="12" y="9"/>
                    </a:cxn>
                    <a:cxn ang="0">
                      <a:pos x="0" y="21"/>
                    </a:cxn>
                  </a:cxnLst>
                  <a:rect l="0" t="0" r="r" b="b"/>
                  <a:pathLst>
                    <a:path w="42" h="44">
                      <a:moveTo>
                        <a:pt x="0" y="21"/>
                      </a:moveTo>
                      <a:cubicBezTo>
                        <a:pt x="4" y="17"/>
                        <a:pt x="7" y="11"/>
                        <a:pt x="12" y="9"/>
                      </a:cubicBezTo>
                      <a:cubicBezTo>
                        <a:pt x="42" y="0"/>
                        <a:pt x="23" y="44"/>
                        <a:pt x="0" y="21"/>
                      </a:cubicBezTo>
                      <a:close/>
                    </a:path>
                  </a:pathLst>
                </a:custGeom>
                <a:solidFill>
                  <a:schemeClr val="folHlink"/>
                </a:solidFill>
                <a:ln w="9525">
                  <a:noFill/>
                  <a:round/>
                  <a:headEnd/>
                  <a:tailEnd/>
                </a:ln>
                <a:effectLst/>
              </p:spPr>
              <p:txBody>
                <a:bodyPr wrap="none" anchor="ctr"/>
                <a:lstStyle/>
                <a:p>
                  <a:pPr>
                    <a:defRPr/>
                  </a:pPr>
                  <a:endParaRPr lang="en-US"/>
                </a:p>
              </p:txBody>
            </p:sp>
            <p:sp>
              <p:nvSpPr>
                <p:cNvPr id="93" name="Freeform 65"/>
                <p:cNvSpPr>
                  <a:spLocks/>
                </p:cNvSpPr>
                <p:nvPr userDrawn="1"/>
              </p:nvSpPr>
              <p:spPr bwMode="ltGray">
                <a:xfrm>
                  <a:off x="865" y="123"/>
                  <a:ext cx="33" cy="24"/>
                </a:xfrm>
                <a:custGeom>
                  <a:avLst/>
                  <a:gdLst/>
                  <a:ahLst/>
                  <a:cxnLst>
                    <a:cxn ang="0">
                      <a:pos x="7" y="22"/>
                    </a:cxn>
                    <a:cxn ang="0">
                      <a:pos x="31" y="10"/>
                    </a:cxn>
                    <a:cxn ang="0">
                      <a:pos x="7" y="22"/>
                    </a:cxn>
                  </a:cxnLst>
                  <a:rect l="0" t="0" r="r" b="b"/>
                  <a:pathLst>
                    <a:path w="31" h="30">
                      <a:moveTo>
                        <a:pt x="7" y="22"/>
                      </a:moveTo>
                      <a:cubicBezTo>
                        <a:pt x="0" y="0"/>
                        <a:pt x="15" y="6"/>
                        <a:pt x="31" y="10"/>
                      </a:cubicBezTo>
                      <a:cubicBezTo>
                        <a:pt x="14" y="16"/>
                        <a:pt x="15" y="30"/>
                        <a:pt x="7" y="22"/>
                      </a:cubicBezTo>
                      <a:close/>
                    </a:path>
                  </a:pathLst>
                </a:custGeom>
                <a:solidFill>
                  <a:schemeClr val="folHlink"/>
                </a:solidFill>
                <a:ln w="9525">
                  <a:noFill/>
                  <a:round/>
                  <a:headEnd/>
                  <a:tailEnd/>
                </a:ln>
                <a:effectLst/>
              </p:spPr>
              <p:txBody>
                <a:bodyPr wrap="none" anchor="ctr"/>
                <a:lstStyle/>
                <a:p>
                  <a:pPr>
                    <a:defRPr/>
                  </a:pPr>
                  <a:endParaRPr lang="en-US"/>
                </a:p>
              </p:txBody>
            </p:sp>
          </p:grpSp>
          <p:grpSp>
            <p:nvGrpSpPr>
              <p:cNvPr id="10" name="Group 159"/>
              <p:cNvGrpSpPr>
                <a:grpSpLocks/>
              </p:cNvGrpSpPr>
              <p:nvPr userDrawn="1"/>
            </p:nvGrpSpPr>
            <p:grpSpPr bwMode="auto">
              <a:xfrm>
                <a:off x="7" y="-154"/>
                <a:ext cx="5739" cy="418"/>
                <a:chOff x="1056" y="111"/>
                <a:chExt cx="2448" cy="418"/>
              </a:xfrm>
            </p:grpSpPr>
            <p:sp>
              <p:nvSpPr>
                <p:cNvPr id="27" name="Line 110"/>
                <p:cNvSpPr>
                  <a:spLocks noChangeShapeType="1"/>
                </p:cNvSpPr>
                <p:nvPr/>
              </p:nvSpPr>
              <p:spPr bwMode="white">
                <a:xfrm>
                  <a:off x="1056" y="332"/>
                  <a:ext cx="2448" cy="0"/>
                </a:xfrm>
                <a:prstGeom prst="line">
                  <a:avLst/>
                </a:prstGeom>
                <a:noFill/>
                <a:ln w="9525">
                  <a:solidFill>
                    <a:schemeClr val="folHlink"/>
                  </a:solidFill>
                  <a:round/>
                  <a:headEnd/>
                  <a:tailEnd/>
                </a:ln>
                <a:effectLst/>
              </p:spPr>
              <p:txBody>
                <a:bodyPr wrap="none" anchor="ctr"/>
                <a:lstStyle/>
                <a:p>
                  <a:pPr>
                    <a:defRPr/>
                  </a:pPr>
                  <a:endParaRPr lang="en-US"/>
                </a:p>
              </p:txBody>
            </p:sp>
            <p:sp>
              <p:nvSpPr>
                <p:cNvPr id="28" name="Line 112"/>
                <p:cNvSpPr>
                  <a:spLocks noChangeShapeType="1"/>
                </p:cNvSpPr>
                <p:nvPr/>
              </p:nvSpPr>
              <p:spPr bwMode="white">
                <a:xfrm>
                  <a:off x="1254"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9" name="Line 113"/>
                <p:cNvSpPr>
                  <a:spLocks noChangeShapeType="1"/>
                </p:cNvSpPr>
                <p:nvPr/>
              </p:nvSpPr>
              <p:spPr bwMode="white">
                <a:xfrm>
                  <a:off x="1482"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0" name="Line 114"/>
                <p:cNvSpPr>
                  <a:spLocks noChangeShapeType="1"/>
                </p:cNvSpPr>
                <p:nvPr/>
              </p:nvSpPr>
              <p:spPr bwMode="white">
                <a:xfrm>
                  <a:off x="1710"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1" name="Line 115"/>
                <p:cNvSpPr>
                  <a:spLocks noChangeShapeType="1"/>
                </p:cNvSpPr>
                <p:nvPr/>
              </p:nvSpPr>
              <p:spPr bwMode="white">
                <a:xfrm>
                  <a:off x="1938"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2" name="Line 116"/>
                <p:cNvSpPr>
                  <a:spLocks noChangeShapeType="1"/>
                </p:cNvSpPr>
                <p:nvPr/>
              </p:nvSpPr>
              <p:spPr bwMode="white">
                <a:xfrm>
                  <a:off x="2166"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3" name="Line 117"/>
                <p:cNvSpPr>
                  <a:spLocks noChangeShapeType="1"/>
                </p:cNvSpPr>
                <p:nvPr/>
              </p:nvSpPr>
              <p:spPr bwMode="white">
                <a:xfrm>
                  <a:off x="2394"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4" name="Line 118"/>
                <p:cNvSpPr>
                  <a:spLocks noChangeShapeType="1"/>
                </p:cNvSpPr>
                <p:nvPr/>
              </p:nvSpPr>
              <p:spPr bwMode="white">
                <a:xfrm>
                  <a:off x="2622"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5" name="Line 119"/>
                <p:cNvSpPr>
                  <a:spLocks noChangeShapeType="1"/>
                </p:cNvSpPr>
                <p:nvPr/>
              </p:nvSpPr>
              <p:spPr bwMode="white">
                <a:xfrm>
                  <a:off x="2850"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6" name="Line 120"/>
                <p:cNvSpPr>
                  <a:spLocks noChangeShapeType="1"/>
                </p:cNvSpPr>
                <p:nvPr/>
              </p:nvSpPr>
              <p:spPr bwMode="white">
                <a:xfrm>
                  <a:off x="3078" y="111"/>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37" name="Line 121"/>
                <p:cNvSpPr>
                  <a:spLocks noChangeShapeType="1"/>
                </p:cNvSpPr>
                <p:nvPr/>
              </p:nvSpPr>
              <p:spPr bwMode="white">
                <a:xfrm>
                  <a:off x="3306" y="111"/>
                  <a:ext cx="0" cy="418"/>
                </a:xfrm>
                <a:prstGeom prst="line">
                  <a:avLst/>
                </a:prstGeom>
                <a:noFill/>
                <a:ln w="9525">
                  <a:solidFill>
                    <a:schemeClr val="folHlink"/>
                  </a:solidFill>
                  <a:round/>
                  <a:headEnd/>
                  <a:tailEnd/>
                </a:ln>
                <a:effectLst/>
              </p:spPr>
              <p:txBody>
                <a:bodyPr wrap="none" anchor="ctr"/>
                <a:lstStyle/>
                <a:p>
                  <a:pPr>
                    <a:defRPr/>
                  </a:pPr>
                  <a:endParaRPr lang="en-US"/>
                </a:p>
              </p:txBody>
            </p:sp>
          </p:grpSp>
          <p:grpSp>
            <p:nvGrpSpPr>
              <p:cNvPr id="11" name="Group 160"/>
              <p:cNvGrpSpPr>
                <a:grpSpLocks/>
              </p:cNvGrpSpPr>
              <p:nvPr userDrawn="1"/>
            </p:nvGrpSpPr>
            <p:grpSpPr bwMode="auto">
              <a:xfrm>
                <a:off x="-1261" y="-1"/>
                <a:ext cx="2098" cy="1030"/>
                <a:chOff x="1208" y="109"/>
                <a:chExt cx="2098" cy="423"/>
              </a:xfrm>
            </p:grpSpPr>
            <p:sp>
              <p:nvSpPr>
                <p:cNvPr id="12" name="Line 132"/>
                <p:cNvSpPr>
                  <a:spLocks noChangeShapeType="1"/>
                </p:cNvSpPr>
                <p:nvPr/>
              </p:nvSpPr>
              <p:spPr bwMode="ltGray">
                <a:xfrm>
                  <a:off x="2850" y="110"/>
                  <a:ext cx="0" cy="142"/>
                </a:xfrm>
                <a:prstGeom prst="line">
                  <a:avLst/>
                </a:prstGeom>
                <a:noFill/>
                <a:ln w="9525">
                  <a:solidFill>
                    <a:schemeClr val="hlink"/>
                  </a:solidFill>
                  <a:round/>
                  <a:headEnd/>
                  <a:tailEnd/>
                </a:ln>
                <a:effectLst/>
              </p:spPr>
              <p:txBody>
                <a:bodyPr wrap="none" anchor="ctr"/>
                <a:lstStyle/>
                <a:p>
                  <a:pPr>
                    <a:defRPr/>
                  </a:pPr>
                  <a:endParaRPr lang="en-US"/>
                </a:p>
              </p:txBody>
            </p:sp>
            <p:sp>
              <p:nvSpPr>
                <p:cNvPr id="13" name="Line 133"/>
                <p:cNvSpPr>
                  <a:spLocks noChangeShapeType="1"/>
                </p:cNvSpPr>
                <p:nvPr/>
              </p:nvSpPr>
              <p:spPr bwMode="ltGray">
                <a:xfrm>
                  <a:off x="2972" y="332"/>
                  <a:ext cx="70" cy="0"/>
                </a:xfrm>
                <a:prstGeom prst="line">
                  <a:avLst/>
                </a:prstGeom>
                <a:noFill/>
                <a:ln w="9525">
                  <a:solidFill>
                    <a:schemeClr val="hlink"/>
                  </a:solidFill>
                  <a:round/>
                  <a:headEnd/>
                  <a:tailEnd/>
                </a:ln>
                <a:effectLst/>
              </p:spPr>
              <p:txBody>
                <a:bodyPr wrap="none" anchor="ctr"/>
                <a:lstStyle/>
                <a:p>
                  <a:pPr>
                    <a:defRPr/>
                  </a:pPr>
                  <a:endParaRPr lang="en-US"/>
                </a:p>
              </p:txBody>
            </p:sp>
            <p:sp>
              <p:nvSpPr>
                <p:cNvPr id="14" name="Line 134"/>
                <p:cNvSpPr>
                  <a:spLocks noChangeShapeType="1"/>
                </p:cNvSpPr>
                <p:nvPr/>
              </p:nvSpPr>
              <p:spPr bwMode="ltGray">
                <a:xfrm>
                  <a:off x="3078" y="350"/>
                  <a:ext cx="0" cy="28"/>
                </a:xfrm>
                <a:prstGeom prst="line">
                  <a:avLst/>
                </a:prstGeom>
                <a:noFill/>
                <a:ln w="9525">
                  <a:solidFill>
                    <a:schemeClr val="hlink"/>
                  </a:solidFill>
                  <a:round/>
                  <a:headEnd/>
                  <a:tailEnd/>
                </a:ln>
                <a:effectLst/>
              </p:spPr>
              <p:txBody>
                <a:bodyPr wrap="none" anchor="ctr"/>
                <a:lstStyle/>
                <a:p>
                  <a:pPr>
                    <a:defRPr/>
                  </a:pPr>
                  <a:endParaRPr lang="en-US"/>
                </a:p>
              </p:txBody>
            </p:sp>
            <p:sp>
              <p:nvSpPr>
                <p:cNvPr id="15" name="Line 135"/>
                <p:cNvSpPr>
                  <a:spLocks noChangeShapeType="1"/>
                </p:cNvSpPr>
                <p:nvPr/>
              </p:nvSpPr>
              <p:spPr bwMode="ltGray">
                <a:xfrm>
                  <a:off x="3306" y="450"/>
                  <a:ext cx="0" cy="79"/>
                </a:xfrm>
                <a:prstGeom prst="line">
                  <a:avLst/>
                </a:prstGeom>
                <a:noFill/>
                <a:ln w="9525">
                  <a:solidFill>
                    <a:schemeClr val="hlink"/>
                  </a:solidFill>
                  <a:round/>
                  <a:headEnd/>
                  <a:tailEnd/>
                </a:ln>
                <a:effectLst/>
              </p:spPr>
              <p:txBody>
                <a:bodyPr wrap="none" anchor="ctr"/>
                <a:lstStyle/>
                <a:p>
                  <a:pPr>
                    <a:defRPr/>
                  </a:pPr>
                  <a:endParaRPr lang="en-US"/>
                </a:p>
              </p:txBody>
            </p:sp>
            <p:sp>
              <p:nvSpPr>
                <p:cNvPr id="16" name="Line 145"/>
                <p:cNvSpPr>
                  <a:spLocks noChangeShapeType="1"/>
                </p:cNvSpPr>
                <p:nvPr/>
              </p:nvSpPr>
              <p:spPr bwMode="ltGray">
                <a:xfrm>
                  <a:off x="2166" y="114"/>
                  <a:ext cx="0" cy="62"/>
                </a:xfrm>
                <a:prstGeom prst="line">
                  <a:avLst/>
                </a:prstGeom>
                <a:noFill/>
                <a:ln w="9525">
                  <a:solidFill>
                    <a:schemeClr val="hlink"/>
                  </a:solidFill>
                  <a:round/>
                  <a:headEnd/>
                  <a:tailEnd/>
                </a:ln>
                <a:effectLst/>
              </p:spPr>
              <p:txBody>
                <a:bodyPr wrap="none" anchor="ctr"/>
                <a:lstStyle/>
                <a:p>
                  <a:pPr>
                    <a:defRPr/>
                  </a:pPr>
                  <a:endParaRPr lang="en-US"/>
                </a:p>
              </p:txBody>
            </p:sp>
            <p:sp>
              <p:nvSpPr>
                <p:cNvPr id="17" name="Line 146"/>
                <p:cNvSpPr>
                  <a:spLocks noChangeShapeType="1"/>
                </p:cNvSpPr>
                <p:nvPr/>
              </p:nvSpPr>
              <p:spPr bwMode="ltGray">
                <a:xfrm>
                  <a:off x="1938" y="111"/>
                  <a:ext cx="0" cy="337"/>
                </a:xfrm>
                <a:prstGeom prst="line">
                  <a:avLst/>
                </a:prstGeom>
                <a:noFill/>
                <a:ln w="9525">
                  <a:solidFill>
                    <a:schemeClr val="hlink"/>
                  </a:solidFill>
                  <a:round/>
                  <a:headEnd/>
                  <a:tailEnd/>
                </a:ln>
                <a:effectLst/>
              </p:spPr>
              <p:txBody>
                <a:bodyPr wrap="none" anchor="ctr"/>
                <a:lstStyle/>
                <a:p>
                  <a:pPr>
                    <a:defRPr/>
                  </a:pPr>
                  <a:endParaRPr lang="en-US"/>
                </a:p>
              </p:txBody>
            </p:sp>
            <p:sp>
              <p:nvSpPr>
                <p:cNvPr id="18" name="Line 147"/>
                <p:cNvSpPr>
                  <a:spLocks noChangeShapeType="1"/>
                </p:cNvSpPr>
                <p:nvPr/>
              </p:nvSpPr>
              <p:spPr bwMode="ltGray">
                <a:xfrm flipH="1">
                  <a:off x="1912" y="332"/>
                  <a:ext cx="68" cy="0"/>
                </a:xfrm>
                <a:prstGeom prst="line">
                  <a:avLst/>
                </a:prstGeom>
                <a:noFill/>
                <a:ln w="9525">
                  <a:solidFill>
                    <a:schemeClr val="hlink"/>
                  </a:solidFill>
                  <a:round/>
                  <a:headEnd/>
                  <a:tailEnd/>
                </a:ln>
                <a:effectLst/>
              </p:spPr>
              <p:txBody>
                <a:bodyPr wrap="none" anchor="ctr"/>
                <a:lstStyle/>
                <a:p>
                  <a:pPr>
                    <a:defRPr/>
                  </a:pPr>
                  <a:endParaRPr lang="en-US"/>
                </a:p>
              </p:txBody>
            </p:sp>
            <p:sp>
              <p:nvSpPr>
                <p:cNvPr id="19" name="Line 148"/>
                <p:cNvSpPr>
                  <a:spLocks noChangeShapeType="1"/>
                </p:cNvSpPr>
                <p:nvPr/>
              </p:nvSpPr>
              <p:spPr bwMode="ltGray">
                <a:xfrm>
                  <a:off x="1778" y="332"/>
                  <a:ext cx="60" cy="0"/>
                </a:xfrm>
                <a:prstGeom prst="line">
                  <a:avLst/>
                </a:prstGeom>
                <a:noFill/>
                <a:ln w="9525">
                  <a:solidFill>
                    <a:schemeClr val="hlink"/>
                  </a:solidFill>
                  <a:round/>
                  <a:headEnd/>
                  <a:tailEnd/>
                </a:ln>
                <a:effectLst/>
              </p:spPr>
              <p:txBody>
                <a:bodyPr wrap="none" anchor="ctr"/>
                <a:lstStyle/>
                <a:p>
                  <a:pPr>
                    <a:defRPr/>
                  </a:pPr>
                  <a:endParaRPr lang="en-US"/>
                </a:p>
              </p:txBody>
            </p:sp>
            <p:sp>
              <p:nvSpPr>
                <p:cNvPr id="20" name="Line 149"/>
                <p:cNvSpPr>
                  <a:spLocks noChangeShapeType="1"/>
                </p:cNvSpPr>
                <p:nvPr/>
              </p:nvSpPr>
              <p:spPr bwMode="ltGray">
                <a:xfrm flipH="1">
                  <a:off x="1578" y="332"/>
                  <a:ext cx="82" cy="0"/>
                </a:xfrm>
                <a:prstGeom prst="line">
                  <a:avLst/>
                </a:prstGeom>
                <a:noFill/>
                <a:ln w="9525">
                  <a:solidFill>
                    <a:schemeClr val="hlink"/>
                  </a:solidFill>
                  <a:round/>
                  <a:headEnd/>
                  <a:tailEnd/>
                </a:ln>
                <a:effectLst/>
              </p:spPr>
              <p:txBody>
                <a:bodyPr wrap="none" anchor="ctr"/>
                <a:lstStyle/>
                <a:p>
                  <a:pPr>
                    <a:defRPr/>
                  </a:pPr>
                  <a:endParaRPr lang="en-US"/>
                </a:p>
              </p:txBody>
            </p:sp>
            <p:sp>
              <p:nvSpPr>
                <p:cNvPr id="21" name="Line 150"/>
                <p:cNvSpPr>
                  <a:spLocks noChangeShapeType="1"/>
                </p:cNvSpPr>
                <p:nvPr/>
              </p:nvSpPr>
              <p:spPr bwMode="ltGray">
                <a:xfrm>
                  <a:off x="1208" y="332"/>
                  <a:ext cx="348" cy="0"/>
                </a:xfrm>
                <a:prstGeom prst="line">
                  <a:avLst/>
                </a:prstGeom>
                <a:noFill/>
                <a:ln w="9525">
                  <a:solidFill>
                    <a:schemeClr val="hlink"/>
                  </a:solidFill>
                  <a:round/>
                  <a:headEnd/>
                  <a:tailEnd/>
                </a:ln>
                <a:effectLst/>
              </p:spPr>
              <p:txBody>
                <a:bodyPr wrap="none" anchor="ctr"/>
                <a:lstStyle/>
                <a:p>
                  <a:pPr>
                    <a:defRPr/>
                  </a:pPr>
                  <a:endParaRPr lang="en-US"/>
                </a:p>
              </p:txBody>
            </p:sp>
            <p:sp>
              <p:nvSpPr>
                <p:cNvPr id="22" name="Line 151"/>
                <p:cNvSpPr>
                  <a:spLocks noChangeShapeType="1"/>
                </p:cNvSpPr>
                <p:nvPr/>
              </p:nvSpPr>
              <p:spPr bwMode="ltGray">
                <a:xfrm>
                  <a:off x="1480" y="234"/>
                  <a:ext cx="0" cy="298"/>
                </a:xfrm>
                <a:prstGeom prst="line">
                  <a:avLst/>
                </a:prstGeom>
                <a:noFill/>
                <a:ln w="9525">
                  <a:solidFill>
                    <a:schemeClr val="hlink"/>
                  </a:solidFill>
                  <a:round/>
                  <a:headEnd/>
                  <a:tailEnd/>
                </a:ln>
                <a:effectLst/>
              </p:spPr>
              <p:txBody>
                <a:bodyPr wrap="none" anchor="ctr"/>
                <a:lstStyle/>
                <a:p>
                  <a:pPr>
                    <a:defRPr/>
                  </a:pPr>
                  <a:endParaRPr lang="en-US"/>
                </a:p>
              </p:txBody>
            </p:sp>
            <p:sp>
              <p:nvSpPr>
                <p:cNvPr id="23" name="Line 152"/>
                <p:cNvSpPr>
                  <a:spLocks noChangeShapeType="1"/>
                </p:cNvSpPr>
                <p:nvPr/>
              </p:nvSpPr>
              <p:spPr bwMode="ltGray">
                <a:xfrm>
                  <a:off x="1254" y="252"/>
                  <a:ext cx="0" cy="156"/>
                </a:xfrm>
                <a:prstGeom prst="line">
                  <a:avLst/>
                </a:prstGeom>
                <a:noFill/>
                <a:ln w="9525">
                  <a:solidFill>
                    <a:schemeClr val="hlink"/>
                  </a:solidFill>
                  <a:round/>
                  <a:headEnd/>
                  <a:tailEnd/>
                </a:ln>
                <a:effectLst/>
              </p:spPr>
              <p:txBody>
                <a:bodyPr wrap="none" anchor="ctr"/>
                <a:lstStyle/>
                <a:p>
                  <a:pPr>
                    <a:defRPr/>
                  </a:pPr>
                  <a:endParaRPr lang="en-US"/>
                </a:p>
              </p:txBody>
            </p:sp>
            <p:sp>
              <p:nvSpPr>
                <p:cNvPr id="24" name="Line 153"/>
                <p:cNvSpPr>
                  <a:spLocks noChangeShapeType="1"/>
                </p:cNvSpPr>
                <p:nvPr/>
              </p:nvSpPr>
              <p:spPr bwMode="ltGray">
                <a:xfrm flipH="1" flipV="1">
                  <a:off x="1482" y="109"/>
                  <a:ext cx="0" cy="27"/>
                </a:xfrm>
                <a:prstGeom prst="line">
                  <a:avLst/>
                </a:prstGeom>
                <a:noFill/>
                <a:ln w="9525">
                  <a:solidFill>
                    <a:schemeClr val="hlink"/>
                  </a:solidFill>
                  <a:round/>
                  <a:headEnd/>
                  <a:tailEnd/>
                </a:ln>
                <a:effectLst/>
              </p:spPr>
              <p:txBody>
                <a:bodyPr wrap="none" anchor="ctr"/>
                <a:lstStyle/>
                <a:p>
                  <a:pPr>
                    <a:defRPr/>
                  </a:pPr>
                  <a:endParaRPr lang="en-US"/>
                </a:p>
              </p:txBody>
            </p:sp>
            <p:sp>
              <p:nvSpPr>
                <p:cNvPr id="25" name="Line 154"/>
                <p:cNvSpPr>
                  <a:spLocks noChangeShapeType="1"/>
                </p:cNvSpPr>
                <p:nvPr/>
              </p:nvSpPr>
              <p:spPr bwMode="ltGray">
                <a:xfrm>
                  <a:off x="1710" y="180"/>
                  <a:ext cx="0" cy="96"/>
                </a:xfrm>
                <a:prstGeom prst="line">
                  <a:avLst/>
                </a:prstGeom>
                <a:noFill/>
                <a:ln w="9525">
                  <a:solidFill>
                    <a:schemeClr val="hlink"/>
                  </a:solidFill>
                  <a:round/>
                  <a:headEnd/>
                  <a:tailEnd/>
                </a:ln>
                <a:effectLst/>
              </p:spPr>
              <p:txBody>
                <a:bodyPr wrap="none" anchor="ctr"/>
                <a:lstStyle/>
                <a:p>
                  <a:pPr>
                    <a:defRPr/>
                  </a:pPr>
                  <a:endParaRPr lang="en-US"/>
                </a:p>
              </p:txBody>
            </p:sp>
            <p:sp>
              <p:nvSpPr>
                <p:cNvPr id="26" name="Line 155"/>
                <p:cNvSpPr>
                  <a:spLocks noChangeShapeType="1"/>
                </p:cNvSpPr>
                <p:nvPr/>
              </p:nvSpPr>
              <p:spPr bwMode="ltGray">
                <a:xfrm flipV="1">
                  <a:off x="1710" y="111"/>
                  <a:ext cx="0" cy="22"/>
                </a:xfrm>
                <a:prstGeom prst="line">
                  <a:avLst/>
                </a:prstGeom>
                <a:noFill/>
                <a:ln w="9525">
                  <a:solidFill>
                    <a:schemeClr val="hlink"/>
                  </a:solidFill>
                  <a:round/>
                  <a:headEnd/>
                  <a:tailEnd/>
                </a:ln>
                <a:effectLst/>
              </p:spPr>
              <p:txBody>
                <a:bodyPr wrap="none" anchor="ctr"/>
                <a:lstStyle/>
                <a:p>
                  <a:pPr>
                    <a:defRPr/>
                  </a:pPr>
                  <a:endParaRPr lang="en-US"/>
                </a:p>
              </p:txBody>
            </p:sp>
          </p:grpSp>
        </p:grpSp>
        <p:pic>
          <p:nvPicPr>
            <p:cNvPr id="7" name="Picture 158" descr="earth"/>
            <p:cNvPicPr>
              <a:picLocks noChangeAspect="1" noChangeArrowheads="1"/>
            </p:cNvPicPr>
            <p:nvPr userDrawn="1"/>
          </p:nvPicPr>
          <p:blipFill>
            <a:blip r:embed="rId2">
              <a:clrChange>
                <a:clrFrom>
                  <a:srgbClr val="000000"/>
                </a:clrFrom>
                <a:clrTo>
                  <a:srgbClr val="000000">
                    <a:alpha val="0"/>
                  </a:srgbClr>
                </a:clrTo>
              </a:clrChange>
            </a:blip>
            <a:srcRect/>
            <a:stretch>
              <a:fillRect/>
            </a:stretch>
          </p:blipFill>
          <p:spPr bwMode="gray">
            <a:xfrm>
              <a:off x="336" y="1566"/>
              <a:ext cx="690" cy="642"/>
            </a:xfrm>
            <a:prstGeom prst="rect">
              <a:avLst/>
            </a:prstGeom>
            <a:noFill/>
            <a:ln w="9525">
              <a:noFill/>
              <a:miter lim="800000"/>
              <a:headEnd/>
              <a:tailEnd/>
            </a:ln>
          </p:spPr>
        </p:pic>
      </p:grpSp>
      <p:sp>
        <p:nvSpPr>
          <p:cNvPr id="46082" name="Rectangle 2"/>
          <p:cNvSpPr>
            <a:spLocks noGrp="1" noChangeArrowheads="1"/>
          </p:cNvSpPr>
          <p:nvPr>
            <p:ph type="ctrTitle"/>
          </p:nvPr>
        </p:nvSpPr>
        <p:spPr>
          <a:xfrm>
            <a:off x="1828800" y="1828800"/>
            <a:ext cx="6934200" cy="2362200"/>
          </a:xfrm>
        </p:spPr>
        <p:txBody>
          <a:bodyPr/>
          <a:lstStyle>
            <a:lvl1pPr>
              <a:defRPr/>
            </a:lvl1pPr>
          </a:lstStyle>
          <a:p>
            <a:r>
              <a:rPr lang="en-US" altLang="zh-TW"/>
              <a:t>Click to edit Master title style</a:t>
            </a:r>
          </a:p>
        </p:txBody>
      </p:sp>
      <p:sp>
        <p:nvSpPr>
          <p:cNvPr id="46083" name="Rectangle 3"/>
          <p:cNvSpPr>
            <a:spLocks noGrp="1" noChangeArrowheads="1"/>
          </p:cNvSpPr>
          <p:nvPr>
            <p:ph type="subTitle" idx="1"/>
          </p:nvPr>
        </p:nvSpPr>
        <p:spPr>
          <a:xfrm>
            <a:off x="1828800" y="4572000"/>
            <a:ext cx="6934200" cy="1295400"/>
          </a:xfrm>
        </p:spPr>
        <p:txBody>
          <a:bodyPr/>
          <a:lstStyle>
            <a:lvl1pPr marL="0" indent="0">
              <a:buFontTx/>
              <a:buNone/>
              <a:defRPr/>
            </a:lvl1pPr>
          </a:lstStyle>
          <a:p>
            <a:r>
              <a:rPr lang="en-US" altLang="zh-TW"/>
              <a:t>Click to edit Master subtitle style</a:t>
            </a:r>
          </a:p>
        </p:txBody>
      </p:sp>
      <p:sp>
        <p:nvSpPr>
          <p:cNvPr id="94" name="Rectangle 4"/>
          <p:cNvSpPr>
            <a:spLocks noGrp="1" noChangeArrowheads="1"/>
          </p:cNvSpPr>
          <p:nvPr>
            <p:ph type="dt" sz="half" idx="10"/>
          </p:nvPr>
        </p:nvSpPr>
        <p:spPr>
          <a:xfrm>
            <a:off x="533400" y="6324600"/>
            <a:ext cx="1905000" cy="457200"/>
          </a:xfrm>
        </p:spPr>
        <p:txBody>
          <a:bodyPr/>
          <a:lstStyle>
            <a:lvl1pPr>
              <a:defRPr/>
            </a:lvl1pPr>
          </a:lstStyle>
          <a:p>
            <a:pPr>
              <a:defRPr/>
            </a:pPr>
            <a:endParaRPr lang="en-US" altLang="zh-TW"/>
          </a:p>
        </p:txBody>
      </p:sp>
      <p:sp>
        <p:nvSpPr>
          <p:cNvPr id="95" name="Rectangle 5"/>
          <p:cNvSpPr>
            <a:spLocks noGrp="1" noChangeArrowheads="1"/>
          </p:cNvSpPr>
          <p:nvPr>
            <p:ph type="ftr" sz="quarter" idx="11"/>
          </p:nvPr>
        </p:nvSpPr>
        <p:spPr>
          <a:xfrm>
            <a:off x="3200400" y="6324600"/>
            <a:ext cx="2895600" cy="457200"/>
          </a:xfrm>
        </p:spPr>
        <p:txBody>
          <a:bodyPr/>
          <a:lstStyle>
            <a:lvl1pPr>
              <a:defRPr/>
            </a:lvl1pPr>
          </a:lstStyle>
          <a:p>
            <a:pPr>
              <a:defRPr/>
            </a:pPr>
            <a:r>
              <a:rPr lang="en-US" altLang="zh-TW"/>
              <a:t>www.drroosta.com</a:t>
            </a:r>
          </a:p>
        </p:txBody>
      </p:sp>
      <p:sp>
        <p:nvSpPr>
          <p:cNvPr id="96" name="Rectangle 6"/>
          <p:cNvSpPr>
            <a:spLocks noGrp="1" noChangeArrowheads="1"/>
          </p:cNvSpPr>
          <p:nvPr>
            <p:ph type="sldNum" sz="quarter" idx="12"/>
          </p:nvPr>
        </p:nvSpPr>
        <p:spPr>
          <a:xfrm>
            <a:off x="6858000" y="6324600"/>
            <a:ext cx="1905000" cy="457200"/>
          </a:xfrm>
        </p:spPr>
        <p:txBody>
          <a:bodyPr/>
          <a:lstStyle>
            <a:lvl1pPr>
              <a:defRPr/>
            </a:lvl1pPr>
          </a:lstStyle>
          <a:p>
            <a:pPr>
              <a:defRPr/>
            </a:pPr>
            <a:fld id="{A8174241-F2ED-4F0E-BE9B-0F628A11FA2D}" type="slidenum">
              <a:rPr lang="zh-TW" altLang="en-US"/>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6" name="Rectangle 6"/>
          <p:cNvSpPr>
            <a:spLocks noGrp="1" noChangeArrowheads="1"/>
          </p:cNvSpPr>
          <p:nvPr>
            <p:ph type="sldNum" sz="quarter" idx="12"/>
          </p:nvPr>
        </p:nvSpPr>
        <p:spPr>
          <a:ln/>
        </p:spPr>
        <p:txBody>
          <a:bodyPr/>
          <a:lstStyle>
            <a:lvl1pPr>
              <a:defRPr/>
            </a:lvl1pPr>
          </a:lstStyle>
          <a:p>
            <a:pPr>
              <a:defRPr/>
            </a:pPr>
            <a:fld id="{93670C49-0509-4B9F-B238-6E2A82705BD9}" type="slidenum">
              <a:rPr lang="zh-TW" altLang="en-US"/>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5563" y="930275"/>
            <a:ext cx="2052637" cy="53324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063" y="930275"/>
            <a:ext cx="6007100" cy="53324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6" name="Rectangle 6"/>
          <p:cNvSpPr>
            <a:spLocks noGrp="1" noChangeArrowheads="1"/>
          </p:cNvSpPr>
          <p:nvPr>
            <p:ph type="sldNum" sz="quarter" idx="12"/>
          </p:nvPr>
        </p:nvSpPr>
        <p:spPr>
          <a:ln/>
        </p:spPr>
        <p:txBody>
          <a:bodyPr/>
          <a:lstStyle>
            <a:lvl1pPr>
              <a:defRPr/>
            </a:lvl1pPr>
          </a:lstStyle>
          <a:p>
            <a:pPr>
              <a:defRPr/>
            </a:pPr>
            <a:fld id="{AF43FEBE-FAC9-4446-8274-F85A296731C1}" type="slidenum">
              <a:rPr lang="zh-TW" altLang="en-US"/>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6" name="Rectangle 6"/>
          <p:cNvSpPr>
            <a:spLocks noGrp="1" noChangeArrowheads="1"/>
          </p:cNvSpPr>
          <p:nvPr>
            <p:ph type="sldNum" sz="quarter" idx="12"/>
          </p:nvPr>
        </p:nvSpPr>
        <p:spPr>
          <a:ln/>
        </p:spPr>
        <p:txBody>
          <a:bodyPr/>
          <a:lstStyle>
            <a:lvl1pPr>
              <a:defRPr/>
            </a:lvl1pPr>
          </a:lstStyle>
          <a:p>
            <a:pPr>
              <a:defRPr/>
            </a:pPr>
            <a:fld id="{ECF42C54-D18A-4822-ADEE-64826038AF1D}" type="slidenum">
              <a:rPr lang="zh-TW" altLang="en-US"/>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6" name="Rectangle 6"/>
          <p:cNvSpPr>
            <a:spLocks noGrp="1" noChangeArrowheads="1"/>
          </p:cNvSpPr>
          <p:nvPr>
            <p:ph type="sldNum" sz="quarter" idx="12"/>
          </p:nvPr>
        </p:nvSpPr>
        <p:spPr>
          <a:ln/>
        </p:spPr>
        <p:txBody>
          <a:bodyPr/>
          <a:lstStyle>
            <a:lvl1pPr>
              <a:defRPr/>
            </a:lvl1pPr>
          </a:lstStyle>
          <a:p>
            <a:pPr>
              <a:defRPr/>
            </a:pPr>
            <a:fld id="{F250454F-9E18-4025-97A9-87B46470FAD9}" type="slidenum">
              <a:rPr lang="zh-TW" altLang="en-US"/>
              <a:pPr>
                <a:defRPr/>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7" name="Rectangle 6"/>
          <p:cNvSpPr>
            <a:spLocks noGrp="1" noChangeArrowheads="1"/>
          </p:cNvSpPr>
          <p:nvPr>
            <p:ph type="sldNum" sz="quarter" idx="12"/>
          </p:nvPr>
        </p:nvSpPr>
        <p:spPr>
          <a:ln/>
        </p:spPr>
        <p:txBody>
          <a:bodyPr/>
          <a:lstStyle>
            <a:lvl1pPr>
              <a:defRPr/>
            </a:lvl1pPr>
          </a:lstStyle>
          <a:p>
            <a:pPr>
              <a:defRPr/>
            </a:pPr>
            <a:fld id="{9014A122-618C-45FA-873A-8B7739818263}" type="slidenum">
              <a:rPr lang="zh-TW" altLang="en-US"/>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9" name="Rectangle 6"/>
          <p:cNvSpPr>
            <a:spLocks noGrp="1" noChangeArrowheads="1"/>
          </p:cNvSpPr>
          <p:nvPr>
            <p:ph type="sldNum" sz="quarter" idx="12"/>
          </p:nvPr>
        </p:nvSpPr>
        <p:spPr>
          <a:ln/>
        </p:spPr>
        <p:txBody>
          <a:bodyPr/>
          <a:lstStyle>
            <a:lvl1pPr>
              <a:defRPr/>
            </a:lvl1pPr>
          </a:lstStyle>
          <a:p>
            <a:pPr>
              <a:defRPr/>
            </a:pPr>
            <a:fld id="{6CF92F21-4554-4849-8B6E-933EE5BD537B}" type="slidenum">
              <a:rPr lang="zh-TW" altLang="en-US"/>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5" name="Rectangle 6"/>
          <p:cNvSpPr>
            <a:spLocks noGrp="1" noChangeArrowheads="1"/>
          </p:cNvSpPr>
          <p:nvPr>
            <p:ph type="sldNum" sz="quarter" idx="12"/>
          </p:nvPr>
        </p:nvSpPr>
        <p:spPr>
          <a:ln/>
        </p:spPr>
        <p:txBody>
          <a:bodyPr/>
          <a:lstStyle>
            <a:lvl1pPr>
              <a:defRPr/>
            </a:lvl1pPr>
          </a:lstStyle>
          <a:p>
            <a:pPr>
              <a:defRPr/>
            </a:pPr>
            <a:fld id="{EF46FC32-6916-4CE3-9881-8A699EEB242E}" type="slidenum">
              <a:rPr lang="zh-TW" altLang="en-US"/>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4" name="Rectangle 6"/>
          <p:cNvSpPr>
            <a:spLocks noGrp="1" noChangeArrowheads="1"/>
          </p:cNvSpPr>
          <p:nvPr>
            <p:ph type="sldNum" sz="quarter" idx="12"/>
          </p:nvPr>
        </p:nvSpPr>
        <p:spPr>
          <a:ln/>
        </p:spPr>
        <p:txBody>
          <a:bodyPr/>
          <a:lstStyle>
            <a:lvl1pPr>
              <a:defRPr/>
            </a:lvl1pPr>
          </a:lstStyle>
          <a:p>
            <a:pPr>
              <a:defRPr/>
            </a:pPr>
            <a:fld id="{8A53F1CF-E5F1-4E4B-A658-DB89E8C0D6AC}" type="slidenum">
              <a:rPr lang="zh-TW" altLang="en-US"/>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7" name="Rectangle 6"/>
          <p:cNvSpPr>
            <a:spLocks noGrp="1" noChangeArrowheads="1"/>
          </p:cNvSpPr>
          <p:nvPr>
            <p:ph type="sldNum" sz="quarter" idx="12"/>
          </p:nvPr>
        </p:nvSpPr>
        <p:spPr>
          <a:ln/>
        </p:spPr>
        <p:txBody>
          <a:bodyPr/>
          <a:lstStyle>
            <a:lvl1pPr>
              <a:defRPr/>
            </a:lvl1pPr>
          </a:lstStyle>
          <a:p>
            <a:pPr>
              <a:defRPr/>
            </a:pPr>
            <a:fld id="{F03E0E19-A53F-498C-9C87-04BA53F5573B}" type="slidenum">
              <a:rPr lang="zh-TW" altLang="en-US"/>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zh-TW"/>
              <a:t>www.drroosta.com</a:t>
            </a:r>
          </a:p>
        </p:txBody>
      </p:sp>
      <p:sp>
        <p:nvSpPr>
          <p:cNvPr id="7" name="Rectangle 6"/>
          <p:cNvSpPr>
            <a:spLocks noGrp="1" noChangeArrowheads="1"/>
          </p:cNvSpPr>
          <p:nvPr>
            <p:ph type="sldNum" sz="quarter" idx="12"/>
          </p:nvPr>
        </p:nvSpPr>
        <p:spPr>
          <a:ln/>
        </p:spPr>
        <p:txBody>
          <a:bodyPr/>
          <a:lstStyle>
            <a:lvl1pPr>
              <a:defRPr/>
            </a:lvl1pPr>
          </a:lstStyle>
          <a:p>
            <a:pPr>
              <a:defRPr/>
            </a:pPr>
            <a:fld id="{75B01390-6680-414C-904D-89F500CC7055}" type="slidenum">
              <a:rPr lang="zh-TW" altLang="en-US"/>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27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46063" y="930275"/>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TW" smtClean="0"/>
              <a:t>Click to edit Master title style</a:t>
            </a:r>
          </a:p>
        </p:txBody>
      </p:sp>
      <p:sp>
        <p:nvSpPr>
          <p:cNvPr id="2051" name="Rectangle 3"/>
          <p:cNvSpPr>
            <a:spLocks noGrp="1" noChangeArrowheads="1"/>
          </p:cNvSpPr>
          <p:nvPr>
            <p:ph type="body" idx="1"/>
          </p:nvPr>
        </p:nvSpPr>
        <p:spPr bwMode="auto">
          <a:xfrm>
            <a:off x="685800" y="2147888"/>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
        <p:nvSpPr>
          <p:cNvPr id="22532" name="Rectangle 4"/>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atin typeface="Times New Roman" pitchFamily="18" charset="0"/>
                <a:ea typeface="新細明體" pitchFamily="18" charset="-120"/>
              </a:defRPr>
            </a:lvl1pPr>
          </a:lstStyle>
          <a:p>
            <a:pPr>
              <a:defRPr/>
            </a:pPr>
            <a:endParaRPr lang="en-US" altLang="zh-TW"/>
          </a:p>
        </p:txBody>
      </p:sp>
      <p:sp>
        <p:nvSpPr>
          <p:cNvPr id="22533" name="Rectangle 5"/>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Times New Roman" pitchFamily="18" charset="0"/>
                <a:ea typeface="新細明體" pitchFamily="18" charset="-120"/>
              </a:defRPr>
            </a:lvl1pPr>
          </a:lstStyle>
          <a:p>
            <a:pPr>
              <a:defRPr/>
            </a:pPr>
            <a:r>
              <a:rPr lang="en-US" altLang="zh-TW"/>
              <a:t>www.drroosta.com</a:t>
            </a:r>
          </a:p>
        </p:txBody>
      </p:sp>
      <p:sp>
        <p:nvSpPr>
          <p:cNvPr id="22534" name="Rectangle 6"/>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Times New Roman" pitchFamily="18" charset="0"/>
                <a:ea typeface="新細明體" pitchFamily="18" charset="-120"/>
              </a:defRPr>
            </a:lvl1pPr>
          </a:lstStyle>
          <a:p>
            <a:pPr>
              <a:defRPr/>
            </a:pPr>
            <a:fld id="{752018FB-187C-4612-9C38-FD8801D070DA}" type="slidenum">
              <a:rPr lang="zh-TW" altLang="en-US"/>
              <a:pPr>
                <a:defRPr/>
              </a:pPr>
              <a:t>‹#›</a:t>
            </a:fld>
            <a:endParaRPr lang="en-US" altLang="zh-TW"/>
          </a:p>
        </p:txBody>
      </p:sp>
      <p:grpSp>
        <p:nvGrpSpPr>
          <p:cNvPr id="2055" name="Group 163"/>
          <p:cNvGrpSpPr>
            <a:grpSpLocks/>
          </p:cNvGrpSpPr>
          <p:nvPr/>
        </p:nvGrpSpPr>
        <p:grpSpPr bwMode="auto">
          <a:xfrm>
            <a:off x="261938" y="87313"/>
            <a:ext cx="8488362" cy="831850"/>
            <a:chOff x="165" y="55"/>
            <a:chExt cx="5347" cy="524"/>
          </a:xfrm>
        </p:grpSpPr>
        <p:grpSp>
          <p:nvGrpSpPr>
            <p:cNvPr id="2056" name="Group 162"/>
            <p:cNvGrpSpPr>
              <a:grpSpLocks/>
            </p:cNvGrpSpPr>
            <p:nvPr userDrawn="1"/>
          </p:nvGrpSpPr>
          <p:grpSpPr bwMode="auto">
            <a:xfrm>
              <a:off x="664" y="104"/>
              <a:ext cx="4848" cy="432"/>
              <a:chOff x="664" y="104"/>
              <a:chExt cx="4848" cy="432"/>
            </a:xfrm>
          </p:grpSpPr>
          <p:sp>
            <p:nvSpPr>
              <p:cNvPr id="22536" name="Freeform 8"/>
              <p:cNvSpPr>
                <a:spLocks/>
              </p:cNvSpPr>
              <p:nvPr/>
            </p:nvSpPr>
            <p:spPr bwMode="ltGray">
              <a:xfrm>
                <a:off x="664" y="104"/>
                <a:ext cx="4848" cy="432"/>
              </a:xfrm>
              <a:custGeom>
                <a:avLst/>
                <a:gdLst/>
                <a:ahLst/>
                <a:cxnLst>
                  <a:cxn ang="0">
                    <a:pos x="4848" y="48"/>
                  </a:cxn>
                  <a:cxn ang="0">
                    <a:pos x="4848" y="432"/>
                  </a:cxn>
                  <a:cxn ang="0">
                    <a:pos x="0" y="432"/>
                  </a:cxn>
                  <a:cxn ang="0">
                    <a:pos x="0" y="0"/>
                  </a:cxn>
                  <a:cxn ang="0">
                    <a:pos x="4848" y="0"/>
                  </a:cxn>
                  <a:cxn ang="0">
                    <a:pos x="4848" y="48"/>
                  </a:cxn>
                </a:cxnLst>
                <a:rect l="0" t="0" r="r" b="b"/>
                <a:pathLst>
                  <a:path w="4848" h="432">
                    <a:moveTo>
                      <a:pt x="4848" y="48"/>
                    </a:moveTo>
                    <a:lnTo>
                      <a:pt x="4848" y="432"/>
                    </a:lnTo>
                    <a:cubicBezTo>
                      <a:pt x="4848" y="432"/>
                      <a:pt x="2424" y="432"/>
                      <a:pt x="0" y="432"/>
                    </a:cubicBezTo>
                    <a:cubicBezTo>
                      <a:pt x="161" y="345"/>
                      <a:pt x="169" y="61"/>
                      <a:pt x="0" y="0"/>
                    </a:cubicBezTo>
                    <a:cubicBezTo>
                      <a:pt x="2424" y="0"/>
                      <a:pt x="4848" y="0"/>
                      <a:pt x="4848" y="0"/>
                    </a:cubicBezTo>
                    <a:lnTo>
                      <a:pt x="4848" y="48"/>
                    </a:lnTo>
                    <a:close/>
                  </a:path>
                </a:pathLst>
              </a:custGeom>
              <a:solidFill>
                <a:schemeClr val="hlink"/>
              </a:solidFill>
              <a:ln w="9525">
                <a:solidFill>
                  <a:schemeClr val="bg2"/>
                </a:solidFill>
                <a:round/>
                <a:headEnd/>
                <a:tailEnd/>
              </a:ln>
              <a:effectLst/>
            </p:spPr>
            <p:txBody>
              <a:bodyPr wrap="none" anchor="ctr"/>
              <a:lstStyle/>
              <a:p>
                <a:pPr>
                  <a:defRPr/>
                </a:pPr>
                <a:endParaRPr lang="en-US"/>
              </a:p>
            </p:txBody>
          </p:sp>
          <p:grpSp>
            <p:nvGrpSpPr>
              <p:cNvPr id="2059" name="Group 9"/>
              <p:cNvGrpSpPr>
                <a:grpSpLocks/>
              </p:cNvGrpSpPr>
              <p:nvPr/>
            </p:nvGrpSpPr>
            <p:grpSpPr bwMode="auto">
              <a:xfrm>
                <a:off x="1195" y="104"/>
                <a:ext cx="3827" cy="429"/>
                <a:chOff x="1021" y="240"/>
                <a:chExt cx="3827" cy="429"/>
              </a:xfrm>
            </p:grpSpPr>
            <p:grpSp>
              <p:nvGrpSpPr>
                <p:cNvPr id="2108" name="Group 10"/>
                <p:cNvGrpSpPr>
                  <a:grpSpLocks/>
                </p:cNvGrpSpPr>
                <p:nvPr/>
              </p:nvGrpSpPr>
              <p:grpSpPr bwMode="auto">
                <a:xfrm>
                  <a:off x="1021" y="241"/>
                  <a:ext cx="2208" cy="427"/>
                  <a:chOff x="1021" y="241"/>
                  <a:chExt cx="2208" cy="427"/>
                </a:xfrm>
              </p:grpSpPr>
              <p:sp>
                <p:nvSpPr>
                  <p:cNvPr id="22539" name="Freeform 11"/>
                  <p:cNvSpPr>
                    <a:spLocks/>
                  </p:cNvSpPr>
                  <p:nvPr/>
                </p:nvSpPr>
                <p:spPr bwMode="ltGray">
                  <a:xfrm>
                    <a:off x="2257" y="633"/>
                    <a:ext cx="7" cy="8"/>
                  </a:xfrm>
                  <a:custGeom>
                    <a:avLst/>
                    <a:gdLst/>
                    <a:ahLst/>
                    <a:cxnLst>
                      <a:cxn ang="0">
                        <a:pos x="5" y="11"/>
                      </a:cxn>
                      <a:cxn ang="0">
                        <a:pos x="15" y="5"/>
                      </a:cxn>
                      <a:cxn ang="0">
                        <a:pos x="13" y="17"/>
                      </a:cxn>
                      <a:cxn ang="0">
                        <a:pos x="5" y="11"/>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0" name="Freeform 12"/>
                  <p:cNvSpPr>
                    <a:spLocks/>
                  </p:cNvSpPr>
                  <p:nvPr/>
                </p:nvSpPr>
                <p:spPr bwMode="ltGray">
                  <a:xfrm>
                    <a:off x="2332" y="660"/>
                    <a:ext cx="9" cy="8"/>
                  </a:xfrm>
                  <a:custGeom>
                    <a:avLst/>
                    <a:gdLst/>
                    <a:ahLst/>
                    <a:cxnLst>
                      <a:cxn ang="0">
                        <a:pos x="3" y="13"/>
                      </a:cxn>
                      <a:cxn ang="0">
                        <a:pos x="11" y="3"/>
                      </a:cxn>
                      <a:cxn ang="0">
                        <a:pos x="7" y="19"/>
                      </a:cxn>
                      <a:cxn ang="0">
                        <a:pos x="3" y="13"/>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1" name="Freeform 13"/>
                  <p:cNvSpPr>
                    <a:spLocks/>
                  </p:cNvSpPr>
                  <p:nvPr/>
                </p:nvSpPr>
                <p:spPr bwMode="ltGray">
                  <a:xfrm>
                    <a:off x="2120" y="616"/>
                    <a:ext cx="13" cy="14"/>
                  </a:xfrm>
                  <a:custGeom>
                    <a:avLst/>
                    <a:gdLst/>
                    <a:ahLst/>
                    <a:cxnLst>
                      <a:cxn ang="0">
                        <a:pos x="16" y="33"/>
                      </a:cxn>
                      <a:cxn ang="0">
                        <a:pos x="8" y="21"/>
                      </a:cxn>
                      <a:cxn ang="0">
                        <a:pos x="0" y="9"/>
                      </a:cxn>
                      <a:cxn ang="0">
                        <a:pos x="16" y="3"/>
                      </a:cxn>
                      <a:cxn ang="0">
                        <a:pos x="30" y="23"/>
                      </a:cxn>
                      <a:cxn ang="0">
                        <a:pos x="28" y="31"/>
                      </a:cxn>
                      <a:cxn ang="0">
                        <a:pos x="16" y="3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2" name="Freeform 14"/>
                  <p:cNvSpPr>
                    <a:spLocks/>
                  </p:cNvSpPr>
                  <p:nvPr/>
                </p:nvSpPr>
                <p:spPr bwMode="ltGray">
                  <a:xfrm>
                    <a:off x="1967" y="629"/>
                    <a:ext cx="11" cy="5"/>
                  </a:xfrm>
                  <a:custGeom>
                    <a:avLst/>
                    <a:gdLst/>
                    <a:ahLst/>
                    <a:cxnLst>
                      <a:cxn ang="0">
                        <a:pos x="15" y="16"/>
                      </a:cxn>
                      <a:cxn ang="0">
                        <a:pos x="3" y="8"/>
                      </a:cxn>
                      <a:cxn ang="0">
                        <a:pos x="15" y="0"/>
                      </a:cxn>
                      <a:cxn ang="0">
                        <a:pos x="15" y="16"/>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3" name="Freeform 15"/>
                  <p:cNvSpPr>
                    <a:spLocks/>
                  </p:cNvSpPr>
                  <p:nvPr/>
                </p:nvSpPr>
                <p:spPr bwMode="ltGray">
                  <a:xfrm>
                    <a:off x="1921" y="635"/>
                    <a:ext cx="28" cy="16"/>
                  </a:xfrm>
                  <a:custGeom>
                    <a:avLst/>
                    <a:gdLst/>
                    <a:ahLst/>
                    <a:cxnLst>
                      <a:cxn ang="0">
                        <a:pos x="14" y="24"/>
                      </a:cxn>
                      <a:cxn ang="0">
                        <a:pos x="30" y="4"/>
                      </a:cxn>
                      <a:cxn ang="0">
                        <a:pos x="42" y="0"/>
                      </a:cxn>
                      <a:cxn ang="0">
                        <a:pos x="58" y="12"/>
                      </a:cxn>
                      <a:cxn ang="0">
                        <a:pos x="32" y="26"/>
                      </a:cxn>
                      <a:cxn ang="0">
                        <a:pos x="12" y="46"/>
                      </a:cxn>
                      <a:cxn ang="0">
                        <a:pos x="8" y="20"/>
                      </a:cxn>
                      <a:cxn ang="0">
                        <a:pos x="12" y="14"/>
                      </a:cxn>
                      <a:cxn ang="0">
                        <a:pos x="14" y="24"/>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4" name="Freeform 16"/>
                  <p:cNvSpPr>
                    <a:spLocks/>
                  </p:cNvSpPr>
                  <p:nvPr/>
                </p:nvSpPr>
                <p:spPr bwMode="ltGray">
                  <a:xfrm>
                    <a:off x="1892" y="634"/>
                    <a:ext cx="29" cy="16"/>
                  </a:xfrm>
                  <a:custGeom>
                    <a:avLst/>
                    <a:gdLst/>
                    <a:ahLst/>
                    <a:cxnLst>
                      <a:cxn ang="0">
                        <a:pos x="0" y="31"/>
                      </a:cxn>
                      <a:cxn ang="0">
                        <a:pos x="18" y="25"/>
                      </a:cxn>
                      <a:cxn ang="0">
                        <a:pos x="52" y="1"/>
                      </a:cxn>
                      <a:cxn ang="0">
                        <a:pos x="64" y="3"/>
                      </a:cxn>
                      <a:cxn ang="0">
                        <a:pos x="50" y="19"/>
                      </a:cxn>
                      <a:cxn ang="0">
                        <a:pos x="28" y="33"/>
                      </a:cxn>
                      <a:cxn ang="0">
                        <a:pos x="22" y="47"/>
                      </a:cxn>
                      <a:cxn ang="0">
                        <a:pos x="16" y="45"/>
                      </a:cxn>
                      <a:cxn ang="0">
                        <a:pos x="12" y="39"/>
                      </a:cxn>
                      <a:cxn ang="0">
                        <a:pos x="0" y="35"/>
                      </a:cxn>
                      <a:cxn ang="0">
                        <a:pos x="0" y="3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5" name="Freeform 17"/>
                  <p:cNvSpPr>
                    <a:spLocks/>
                  </p:cNvSpPr>
                  <p:nvPr/>
                </p:nvSpPr>
                <p:spPr bwMode="ltGray">
                  <a:xfrm>
                    <a:off x="1735" y="547"/>
                    <a:ext cx="151" cy="93"/>
                  </a:xfrm>
                  <a:custGeom>
                    <a:avLst/>
                    <a:gdLst/>
                    <a:ahLst/>
                    <a:cxnLst>
                      <a:cxn ang="0">
                        <a:pos x="10" y="4"/>
                      </a:cxn>
                      <a:cxn ang="0">
                        <a:pos x="36" y="18"/>
                      </a:cxn>
                      <a:cxn ang="0">
                        <a:pos x="46" y="30"/>
                      </a:cxn>
                      <a:cxn ang="0">
                        <a:pos x="76" y="52"/>
                      </a:cxn>
                      <a:cxn ang="0">
                        <a:pos x="92" y="66"/>
                      </a:cxn>
                      <a:cxn ang="0">
                        <a:pos x="122" y="98"/>
                      </a:cxn>
                      <a:cxn ang="0">
                        <a:pos x="136" y="128"/>
                      </a:cxn>
                      <a:cxn ang="0">
                        <a:pos x="148" y="132"/>
                      </a:cxn>
                      <a:cxn ang="0">
                        <a:pos x="154" y="150"/>
                      </a:cxn>
                      <a:cxn ang="0">
                        <a:pos x="176" y="152"/>
                      </a:cxn>
                      <a:cxn ang="0">
                        <a:pos x="170" y="196"/>
                      </a:cxn>
                      <a:cxn ang="0">
                        <a:pos x="180" y="224"/>
                      </a:cxn>
                      <a:cxn ang="0">
                        <a:pos x="198" y="232"/>
                      </a:cxn>
                      <a:cxn ang="0">
                        <a:pos x="216" y="234"/>
                      </a:cxn>
                      <a:cxn ang="0">
                        <a:pos x="236" y="242"/>
                      </a:cxn>
                      <a:cxn ang="0">
                        <a:pos x="254" y="236"/>
                      </a:cxn>
                      <a:cxn ang="0">
                        <a:pos x="272" y="248"/>
                      </a:cxn>
                      <a:cxn ang="0">
                        <a:pos x="296" y="256"/>
                      </a:cxn>
                      <a:cxn ang="0">
                        <a:pos x="314" y="264"/>
                      </a:cxn>
                      <a:cxn ang="0">
                        <a:pos x="352" y="266"/>
                      </a:cxn>
                      <a:cxn ang="0">
                        <a:pos x="342" y="274"/>
                      </a:cxn>
                      <a:cxn ang="0">
                        <a:pos x="322" y="272"/>
                      </a:cxn>
                      <a:cxn ang="0">
                        <a:pos x="300" y="270"/>
                      </a:cxn>
                      <a:cxn ang="0">
                        <a:pos x="288" y="266"/>
                      </a:cxn>
                      <a:cxn ang="0">
                        <a:pos x="252" y="264"/>
                      </a:cxn>
                      <a:cxn ang="0">
                        <a:pos x="234" y="260"/>
                      </a:cxn>
                      <a:cxn ang="0">
                        <a:pos x="172" y="242"/>
                      </a:cxn>
                      <a:cxn ang="0">
                        <a:pos x="160" y="216"/>
                      </a:cxn>
                      <a:cxn ang="0">
                        <a:pos x="126" y="200"/>
                      </a:cxn>
                      <a:cxn ang="0">
                        <a:pos x="108" y="186"/>
                      </a:cxn>
                      <a:cxn ang="0">
                        <a:pos x="94" y="158"/>
                      </a:cxn>
                      <a:cxn ang="0">
                        <a:pos x="68" y="108"/>
                      </a:cxn>
                      <a:cxn ang="0">
                        <a:pos x="64" y="102"/>
                      </a:cxn>
                      <a:cxn ang="0">
                        <a:pos x="58" y="100"/>
                      </a:cxn>
                      <a:cxn ang="0">
                        <a:pos x="54" y="88"/>
                      </a:cxn>
                      <a:cxn ang="0">
                        <a:pos x="38" y="58"/>
                      </a:cxn>
                      <a:cxn ang="0">
                        <a:pos x="20" y="40"/>
                      </a:cxn>
                      <a:cxn ang="0">
                        <a:pos x="4" y="22"/>
                      </a:cxn>
                      <a:cxn ang="0">
                        <a:pos x="10" y="2"/>
                      </a:cxn>
                      <a:cxn ang="0">
                        <a:pos x="10" y="4"/>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6" name="Freeform 18"/>
                  <p:cNvSpPr>
                    <a:spLocks/>
                  </p:cNvSpPr>
                  <p:nvPr/>
                </p:nvSpPr>
                <p:spPr bwMode="ltGray">
                  <a:xfrm>
                    <a:off x="1827" y="541"/>
                    <a:ext cx="67" cy="68"/>
                  </a:xfrm>
                  <a:custGeom>
                    <a:avLst/>
                    <a:gdLst/>
                    <a:ahLst/>
                    <a:cxnLst>
                      <a:cxn ang="0">
                        <a:pos x="54" y="66"/>
                      </a:cxn>
                      <a:cxn ang="0">
                        <a:pos x="66" y="58"/>
                      </a:cxn>
                      <a:cxn ang="0">
                        <a:pos x="68" y="52"/>
                      </a:cxn>
                      <a:cxn ang="0">
                        <a:pos x="80" y="44"/>
                      </a:cxn>
                      <a:cxn ang="0">
                        <a:pos x="106" y="22"/>
                      </a:cxn>
                      <a:cxn ang="0">
                        <a:pos x="112" y="4"/>
                      </a:cxn>
                      <a:cxn ang="0">
                        <a:pos x="124" y="0"/>
                      </a:cxn>
                      <a:cxn ang="0">
                        <a:pos x="150" y="28"/>
                      </a:cxn>
                      <a:cxn ang="0">
                        <a:pos x="146" y="44"/>
                      </a:cxn>
                      <a:cxn ang="0">
                        <a:pos x="126" y="64"/>
                      </a:cxn>
                      <a:cxn ang="0">
                        <a:pos x="132" y="94"/>
                      </a:cxn>
                      <a:cxn ang="0">
                        <a:pos x="142" y="110"/>
                      </a:cxn>
                      <a:cxn ang="0">
                        <a:pos x="146" y="128"/>
                      </a:cxn>
                      <a:cxn ang="0">
                        <a:pos x="128" y="128"/>
                      </a:cxn>
                      <a:cxn ang="0">
                        <a:pos x="116" y="146"/>
                      </a:cxn>
                      <a:cxn ang="0">
                        <a:pos x="104" y="156"/>
                      </a:cxn>
                      <a:cxn ang="0">
                        <a:pos x="100" y="198"/>
                      </a:cxn>
                      <a:cxn ang="0">
                        <a:pos x="88" y="202"/>
                      </a:cxn>
                      <a:cxn ang="0">
                        <a:pos x="82" y="206"/>
                      </a:cxn>
                      <a:cxn ang="0">
                        <a:pos x="76" y="202"/>
                      </a:cxn>
                      <a:cxn ang="0">
                        <a:pos x="72" y="190"/>
                      </a:cxn>
                      <a:cxn ang="0">
                        <a:pos x="60" y="186"/>
                      </a:cxn>
                      <a:cxn ang="0">
                        <a:pos x="42" y="194"/>
                      </a:cxn>
                      <a:cxn ang="0">
                        <a:pos x="28" y="186"/>
                      </a:cxn>
                      <a:cxn ang="0">
                        <a:pos x="10" y="148"/>
                      </a:cxn>
                      <a:cxn ang="0">
                        <a:pos x="4" y="130"/>
                      </a:cxn>
                      <a:cxn ang="0">
                        <a:pos x="0" y="118"/>
                      </a:cxn>
                      <a:cxn ang="0">
                        <a:pos x="20" y="96"/>
                      </a:cxn>
                      <a:cxn ang="0">
                        <a:pos x="32" y="104"/>
                      </a:cxn>
                      <a:cxn ang="0">
                        <a:pos x="34" y="80"/>
                      </a:cxn>
                      <a:cxn ang="0">
                        <a:pos x="52" y="70"/>
                      </a:cxn>
                      <a:cxn ang="0">
                        <a:pos x="54" y="66"/>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7" name="Freeform 19"/>
                  <p:cNvSpPr>
                    <a:spLocks/>
                  </p:cNvSpPr>
                  <p:nvPr/>
                </p:nvSpPr>
                <p:spPr bwMode="ltGray">
                  <a:xfrm>
                    <a:off x="1892" y="572"/>
                    <a:ext cx="47" cy="13"/>
                  </a:xfrm>
                  <a:custGeom>
                    <a:avLst/>
                    <a:gdLst/>
                    <a:ahLst/>
                    <a:cxnLst>
                      <a:cxn ang="0">
                        <a:pos x="4" y="32"/>
                      </a:cxn>
                      <a:cxn ang="0">
                        <a:pos x="18" y="10"/>
                      </a:cxn>
                      <a:cxn ang="0">
                        <a:pos x="46" y="20"/>
                      </a:cxn>
                      <a:cxn ang="0">
                        <a:pos x="72" y="14"/>
                      </a:cxn>
                      <a:cxn ang="0">
                        <a:pos x="90" y="0"/>
                      </a:cxn>
                      <a:cxn ang="0">
                        <a:pos x="76" y="26"/>
                      </a:cxn>
                      <a:cxn ang="0">
                        <a:pos x="60" y="38"/>
                      </a:cxn>
                      <a:cxn ang="0">
                        <a:pos x="42" y="32"/>
                      </a:cxn>
                      <a:cxn ang="0">
                        <a:pos x="14" y="30"/>
                      </a:cxn>
                      <a:cxn ang="0">
                        <a:pos x="4" y="32"/>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8" name="Freeform 20"/>
                  <p:cNvSpPr>
                    <a:spLocks/>
                  </p:cNvSpPr>
                  <p:nvPr/>
                </p:nvSpPr>
                <p:spPr bwMode="ltGray">
                  <a:xfrm>
                    <a:off x="1890" y="588"/>
                    <a:ext cx="32" cy="34"/>
                  </a:xfrm>
                  <a:custGeom>
                    <a:avLst/>
                    <a:gdLst/>
                    <a:ahLst/>
                    <a:cxnLst>
                      <a:cxn ang="0">
                        <a:pos x="8" y="18"/>
                      </a:cxn>
                      <a:cxn ang="0">
                        <a:pos x="18" y="0"/>
                      </a:cxn>
                      <a:cxn ang="0">
                        <a:pos x="34" y="18"/>
                      </a:cxn>
                      <a:cxn ang="0">
                        <a:pos x="62" y="4"/>
                      </a:cxn>
                      <a:cxn ang="0">
                        <a:pos x="46" y="34"/>
                      </a:cxn>
                      <a:cxn ang="0">
                        <a:pos x="54" y="48"/>
                      </a:cxn>
                      <a:cxn ang="0">
                        <a:pos x="58" y="60"/>
                      </a:cxn>
                      <a:cxn ang="0">
                        <a:pos x="46" y="74"/>
                      </a:cxn>
                      <a:cxn ang="0">
                        <a:pos x="34" y="60"/>
                      </a:cxn>
                      <a:cxn ang="0">
                        <a:pos x="22" y="48"/>
                      </a:cxn>
                      <a:cxn ang="0">
                        <a:pos x="28" y="68"/>
                      </a:cxn>
                      <a:cxn ang="0">
                        <a:pos x="30" y="74"/>
                      </a:cxn>
                      <a:cxn ang="0">
                        <a:pos x="20" y="104"/>
                      </a:cxn>
                      <a:cxn ang="0">
                        <a:pos x="12" y="102"/>
                      </a:cxn>
                      <a:cxn ang="0">
                        <a:pos x="8" y="90"/>
                      </a:cxn>
                      <a:cxn ang="0">
                        <a:pos x="0" y="54"/>
                      </a:cxn>
                      <a:cxn ang="0">
                        <a:pos x="2" y="30"/>
                      </a:cxn>
                      <a:cxn ang="0">
                        <a:pos x="8" y="18"/>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49" name="Freeform 21"/>
                  <p:cNvSpPr>
                    <a:spLocks/>
                  </p:cNvSpPr>
                  <p:nvPr/>
                </p:nvSpPr>
                <p:spPr bwMode="ltGray">
                  <a:xfrm>
                    <a:off x="1944" y="569"/>
                    <a:ext cx="16" cy="20"/>
                  </a:xfrm>
                  <a:custGeom>
                    <a:avLst/>
                    <a:gdLst/>
                    <a:ahLst/>
                    <a:cxnLst>
                      <a:cxn ang="0">
                        <a:pos x="3" y="28"/>
                      </a:cxn>
                      <a:cxn ang="0">
                        <a:pos x="13" y="0"/>
                      </a:cxn>
                      <a:cxn ang="0">
                        <a:pos x="15" y="28"/>
                      </a:cxn>
                      <a:cxn ang="0">
                        <a:pos x="37" y="38"/>
                      </a:cxn>
                      <a:cxn ang="0">
                        <a:pos x="19" y="44"/>
                      </a:cxn>
                      <a:cxn ang="0">
                        <a:pos x="5" y="58"/>
                      </a:cxn>
                      <a:cxn ang="0">
                        <a:pos x="1" y="34"/>
                      </a:cxn>
                      <a:cxn ang="0">
                        <a:pos x="3" y="28"/>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0" name="Freeform 22"/>
                  <p:cNvSpPr>
                    <a:spLocks/>
                  </p:cNvSpPr>
                  <p:nvPr/>
                </p:nvSpPr>
                <p:spPr bwMode="ltGray">
                  <a:xfrm>
                    <a:off x="1948" y="600"/>
                    <a:ext cx="20" cy="10"/>
                  </a:xfrm>
                  <a:custGeom>
                    <a:avLst/>
                    <a:gdLst/>
                    <a:ahLst/>
                    <a:cxnLst>
                      <a:cxn ang="0">
                        <a:pos x="7" y="0"/>
                      </a:cxn>
                      <a:cxn ang="0">
                        <a:pos x="29" y="0"/>
                      </a:cxn>
                      <a:cxn ang="0">
                        <a:pos x="49" y="16"/>
                      </a:cxn>
                      <a:cxn ang="0">
                        <a:pos x="35" y="14"/>
                      </a:cxn>
                      <a:cxn ang="0">
                        <a:pos x="3" y="16"/>
                      </a:cxn>
                      <a:cxn ang="0">
                        <a:pos x="7" y="0"/>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1" name="Freeform 23"/>
                  <p:cNvSpPr>
                    <a:spLocks/>
                  </p:cNvSpPr>
                  <p:nvPr/>
                </p:nvSpPr>
                <p:spPr bwMode="ltGray">
                  <a:xfrm>
                    <a:off x="1969" y="585"/>
                    <a:ext cx="26" cy="17"/>
                  </a:xfrm>
                  <a:custGeom>
                    <a:avLst/>
                    <a:gdLst/>
                    <a:ahLst/>
                    <a:cxnLst>
                      <a:cxn ang="0">
                        <a:pos x="21" y="38"/>
                      </a:cxn>
                      <a:cxn ang="0">
                        <a:pos x="15" y="26"/>
                      </a:cxn>
                      <a:cxn ang="0">
                        <a:pos x="3" y="22"/>
                      </a:cxn>
                      <a:cxn ang="0">
                        <a:pos x="13" y="8"/>
                      </a:cxn>
                      <a:cxn ang="0">
                        <a:pos x="25" y="0"/>
                      </a:cxn>
                      <a:cxn ang="0">
                        <a:pos x="49" y="10"/>
                      </a:cxn>
                      <a:cxn ang="0">
                        <a:pos x="53" y="20"/>
                      </a:cxn>
                      <a:cxn ang="0">
                        <a:pos x="61" y="32"/>
                      </a:cxn>
                      <a:cxn ang="0">
                        <a:pos x="41" y="38"/>
                      </a:cxn>
                      <a:cxn ang="0">
                        <a:pos x="23" y="44"/>
                      </a:cxn>
                      <a:cxn ang="0">
                        <a:pos x="21" y="38"/>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2" name="Freeform 24"/>
                  <p:cNvSpPr>
                    <a:spLocks/>
                  </p:cNvSpPr>
                  <p:nvPr/>
                </p:nvSpPr>
                <p:spPr bwMode="ltGray">
                  <a:xfrm>
                    <a:off x="1976" y="593"/>
                    <a:ext cx="122" cy="61"/>
                  </a:xfrm>
                  <a:custGeom>
                    <a:avLst/>
                    <a:gdLst/>
                    <a:ahLst/>
                    <a:cxnLst>
                      <a:cxn ang="0">
                        <a:pos x="46" y="28"/>
                      </a:cxn>
                      <a:cxn ang="0">
                        <a:pos x="36" y="14"/>
                      </a:cxn>
                      <a:cxn ang="0">
                        <a:pos x="26" y="30"/>
                      </a:cxn>
                      <a:cxn ang="0">
                        <a:pos x="0" y="24"/>
                      </a:cxn>
                      <a:cxn ang="0">
                        <a:pos x="10" y="42"/>
                      </a:cxn>
                      <a:cxn ang="0">
                        <a:pos x="16" y="62"/>
                      </a:cxn>
                      <a:cxn ang="0">
                        <a:pos x="24" y="48"/>
                      </a:cxn>
                      <a:cxn ang="0">
                        <a:pos x="30" y="44"/>
                      </a:cxn>
                      <a:cxn ang="0">
                        <a:pos x="48" y="56"/>
                      </a:cxn>
                      <a:cxn ang="0">
                        <a:pos x="70" y="62"/>
                      </a:cxn>
                      <a:cxn ang="0">
                        <a:pos x="88" y="72"/>
                      </a:cxn>
                      <a:cxn ang="0">
                        <a:pos x="106" y="102"/>
                      </a:cxn>
                      <a:cxn ang="0">
                        <a:pos x="104" y="122"/>
                      </a:cxn>
                      <a:cxn ang="0">
                        <a:pos x="98" y="134"/>
                      </a:cxn>
                      <a:cxn ang="0">
                        <a:pos x="122" y="128"/>
                      </a:cxn>
                      <a:cxn ang="0">
                        <a:pos x="140" y="140"/>
                      </a:cxn>
                      <a:cxn ang="0">
                        <a:pos x="168" y="148"/>
                      </a:cxn>
                      <a:cxn ang="0">
                        <a:pos x="174" y="146"/>
                      </a:cxn>
                      <a:cxn ang="0">
                        <a:pos x="168" y="134"/>
                      </a:cxn>
                      <a:cxn ang="0">
                        <a:pos x="178" y="136"/>
                      </a:cxn>
                      <a:cxn ang="0">
                        <a:pos x="186" y="118"/>
                      </a:cxn>
                      <a:cxn ang="0">
                        <a:pos x="202" y="122"/>
                      </a:cxn>
                      <a:cxn ang="0">
                        <a:pos x="214" y="130"/>
                      </a:cxn>
                      <a:cxn ang="0">
                        <a:pos x="244" y="168"/>
                      </a:cxn>
                      <a:cxn ang="0">
                        <a:pos x="262" y="178"/>
                      </a:cxn>
                      <a:cxn ang="0">
                        <a:pos x="284" y="170"/>
                      </a:cxn>
                      <a:cxn ang="0">
                        <a:pos x="268" y="160"/>
                      </a:cxn>
                      <a:cxn ang="0">
                        <a:pos x="256" y="138"/>
                      </a:cxn>
                      <a:cxn ang="0">
                        <a:pos x="250" y="132"/>
                      </a:cxn>
                      <a:cxn ang="0">
                        <a:pos x="248" y="122"/>
                      </a:cxn>
                      <a:cxn ang="0">
                        <a:pos x="236" y="116"/>
                      </a:cxn>
                      <a:cxn ang="0">
                        <a:pos x="240" y="96"/>
                      </a:cxn>
                      <a:cxn ang="0">
                        <a:pos x="220" y="86"/>
                      </a:cxn>
                      <a:cxn ang="0">
                        <a:pos x="210" y="70"/>
                      </a:cxn>
                      <a:cxn ang="0">
                        <a:pos x="190" y="54"/>
                      </a:cxn>
                      <a:cxn ang="0">
                        <a:pos x="168" y="38"/>
                      </a:cxn>
                      <a:cxn ang="0">
                        <a:pos x="156" y="34"/>
                      </a:cxn>
                      <a:cxn ang="0">
                        <a:pos x="120" y="16"/>
                      </a:cxn>
                      <a:cxn ang="0">
                        <a:pos x="102" y="4"/>
                      </a:cxn>
                      <a:cxn ang="0">
                        <a:pos x="96" y="0"/>
                      </a:cxn>
                      <a:cxn ang="0">
                        <a:pos x="70" y="10"/>
                      </a:cxn>
                      <a:cxn ang="0">
                        <a:pos x="56" y="32"/>
                      </a:cxn>
                      <a:cxn ang="0">
                        <a:pos x="46" y="28"/>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3" name="Freeform 25"/>
                  <p:cNvSpPr>
                    <a:spLocks/>
                  </p:cNvSpPr>
                  <p:nvPr/>
                </p:nvSpPr>
                <p:spPr bwMode="ltGray">
                  <a:xfrm>
                    <a:off x="2082" y="599"/>
                    <a:ext cx="33" cy="26"/>
                  </a:xfrm>
                  <a:custGeom>
                    <a:avLst/>
                    <a:gdLst/>
                    <a:ahLst/>
                    <a:cxnLst>
                      <a:cxn ang="0">
                        <a:pos x="1" y="58"/>
                      </a:cxn>
                      <a:cxn ang="0">
                        <a:pos x="27" y="60"/>
                      </a:cxn>
                      <a:cxn ang="0">
                        <a:pos x="45" y="48"/>
                      </a:cxn>
                      <a:cxn ang="0">
                        <a:pos x="57" y="30"/>
                      </a:cxn>
                      <a:cxn ang="0">
                        <a:pos x="43" y="14"/>
                      </a:cxn>
                      <a:cxn ang="0">
                        <a:pos x="43" y="4"/>
                      </a:cxn>
                      <a:cxn ang="0">
                        <a:pos x="71" y="26"/>
                      </a:cxn>
                      <a:cxn ang="0">
                        <a:pos x="67" y="54"/>
                      </a:cxn>
                      <a:cxn ang="0">
                        <a:pos x="33" y="78"/>
                      </a:cxn>
                      <a:cxn ang="0">
                        <a:pos x="9" y="66"/>
                      </a:cxn>
                      <a:cxn ang="0">
                        <a:pos x="3" y="62"/>
                      </a:cxn>
                      <a:cxn ang="0">
                        <a:pos x="1" y="58"/>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4" name="Freeform 26"/>
                  <p:cNvSpPr>
                    <a:spLocks/>
                  </p:cNvSpPr>
                  <p:nvPr/>
                </p:nvSpPr>
                <p:spPr bwMode="ltGray">
                  <a:xfrm>
                    <a:off x="2152" y="544"/>
                    <a:ext cx="8" cy="6"/>
                  </a:xfrm>
                  <a:custGeom>
                    <a:avLst/>
                    <a:gdLst/>
                    <a:ahLst/>
                    <a:cxnLst>
                      <a:cxn ang="0">
                        <a:pos x="3" y="4"/>
                      </a:cxn>
                      <a:cxn ang="0">
                        <a:pos x="3" y="14"/>
                      </a:cxn>
                      <a:cxn ang="0">
                        <a:pos x="3" y="4"/>
                      </a:cxn>
                    </a:cxnLst>
                    <a:rect l="0" t="0" r="r" b="b"/>
                    <a:pathLst>
                      <a:path w="17" h="18">
                        <a:moveTo>
                          <a:pt x="3" y="4"/>
                        </a:moveTo>
                        <a:cubicBezTo>
                          <a:pt x="17" y="7"/>
                          <a:pt x="16" y="18"/>
                          <a:pt x="3" y="14"/>
                        </a:cubicBezTo>
                        <a:cubicBezTo>
                          <a:pt x="0" y="6"/>
                          <a:pt x="7" y="0"/>
                          <a:pt x="3"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5" name="Freeform 27"/>
                  <p:cNvSpPr>
                    <a:spLocks/>
                  </p:cNvSpPr>
                  <p:nvPr/>
                </p:nvSpPr>
                <p:spPr bwMode="ltGray">
                  <a:xfrm>
                    <a:off x="2194" y="584"/>
                    <a:ext cx="11" cy="8"/>
                  </a:xfrm>
                  <a:custGeom>
                    <a:avLst/>
                    <a:gdLst/>
                    <a:ahLst/>
                    <a:cxnLst>
                      <a:cxn ang="0">
                        <a:pos x="8" y="14"/>
                      </a:cxn>
                      <a:cxn ang="0">
                        <a:pos x="14" y="0"/>
                      </a:cxn>
                      <a:cxn ang="0">
                        <a:pos x="14" y="22"/>
                      </a:cxn>
                      <a:cxn ang="0">
                        <a:pos x="8" y="14"/>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6" name="Freeform 28"/>
                  <p:cNvSpPr>
                    <a:spLocks/>
                  </p:cNvSpPr>
                  <p:nvPr/>
                </p:nvSpPr>
                <p:spPr bwMode="ltGray">
                  <a:xfrm>
                    <a:off x="2059" y="494"/>
                    <a:ext cx="8" cy="5"/>
                  </a:xfrm>
                  <a:custGeom>
                    <a:avLst/>
                    <a:gdLst/>
                    <a:ahLst/>
                    <a:cxnLst>
                      <a:cxn ang="0">
                        <a:pos x="7" y="12"/>
                      </a:cxn>
                      <a:cxn ang="0">
                        <a:pos x="17" y="2"/>
                      </a:cxn>
                      <a:cxn ang="0">
                        <a:pos x="9" y="12"/>
                      </a:cxn>
                      <a:cxn ang="0">
                        <a:pos x="7" y="12"/>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7" name="Freeform 29"/>
                  <p:cNvSpPr>
                    <a:spLocks/>
                  </p:cNvSpPr>
                  <p:nvPr/>
                </p:nvSpPr>
                <p:spPr bwMode="ltGray">
                  <a:xfrm>
                    <a:off x="1988" y="536"/>
                    <a:ext cx="8" cy="5"/>
                  </a:xfrm>
                  <a:custGeom>
                    <a:avLst/>
                    <a:gdLst/>
                    <a:ahLst/>
                    <a:cxnLst>
                      <a:cxn ang="0">
                        <a:pos x="7" y="12"/>
                      </a:cxn>
                      <a:cxn ang="0">
                        <a:pos x="15" y="2"/>
                      </a:cxn>
                      <a:cxn ang="0">
                        <a:pos x="15" y="14"/>
                      </a:cxn>
                      <a:cxn ang="0">
                        <a:pos x="7" y="12"/>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8" name="Freeform 30"/>
                  <p:cNvSpPr>
                    <a:spLocks/>
                  </p:cNvSpPr>
                  <p:nvPr/>
                </p:nvSpPr>
                <p:spPr bwMode="ltGray">
                  <a:xfrm>
                    <a:off x="1910" y="523"/>
                    <a:ext cx="34" cy="27"/>
                  </a:xfrm>
                  <a:custGeom>
                    <a:avLst/>
                    <a:gdLst/>
                    <a:ahLst/>
                    <a:cxnLst>
                      <a:cxn ang="0">
                        <a:pos x="0" y="50"/>
                      </a:cxn>
                      <a:cxn ang="0">
                        <a:pos x="14" y="24"/>
                      </a:cxn>
                      <a:cxn ang="0">
                        <a:pos x="26" y="20"/>
                      </a:cxn>
                      <a:cxn ang="0">
                        <a:pos x="48" y="18"/>
                      </a:cxn>
                      <a:cxn ang="0">
                        <a:pos x="58" y="0"/>
                      </a:cxn>
                      <a:cxn ang="0">
                        <a:pos x="80" y="40"/>
                      </a:cxn>
                      <a:cxn ang="0">
                        <a:pos x="70" y="56"/>
                      </a:cxn>
                      <a:cxn ang="0">
                        <a:pos x="54" y="62"/>
                      </a:cxn>
                      <a:cxn ang="0">
                        <a:pos x="48" y="80"/>
                      </a:cxn>
                      <a:cxn ang="0">
                        <a:pos x="32" y="68"/>
                      </a:cxn>
                      <a:cxn ang="0">
                        <a:pos x="38" y="52"/>
                      </a:cxn>
                      <a:cxn ang="0">
                        <a:pos x="30" y="28"/>
                      </a:cxn>
                      <a:cxn ang="0">
                        <a:pos x="20" y="48"/>
                      </a:cxn>
                      <a:cxn ang="0">
                        <a:pos x="8" y="56"/>
                      </a:cxn>
                      <a:cxn ang="0">
                        <a:pos x="0" y="50"/>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59" name="Freeform 31"/>
                  <p:cNvSpPr>
                    <a:spLocks/>
                  </p:cNvSpPr>
                  <p:nvPr/>
                </p:nvSpPr>
                <p:spPr bwMode="ltGray">
                  <a:xfrm>
                    <a:off x="1899" y="466"/>
                    <a:ext cx="40" cy="58"/>
                  </a:xfrm>
                  <a:custGeom>
                    <a:avLst/>
                    <a:gdLst/>
                    <a:ahLst/>
                    <a:cxnLst>
                      <a:cxn ang="0">
                        <a:pos x="14" y="96"/>
                      </a:cxn>
                      <a:cxn ang="0">
                        <a:pos x="26" y="128"/>
                      </a:cxn>
                      <a:cxn ang="0">
                        <a:pos x="32" y="108"/>
                      </a:cxn>
                      <a:cxn ang="0">
                        <a:pos x="52" y="100"/>
                      </a:cxn>
                      <a:cxn ang="0">
                        <a:pos x="46" y="124"/>
                      </a:cxn>
                      <a:cxn ang="0">
                        <a:pos x="66" y="126"/>
                      </a:cxn>
                      <a:cxn ang="0">
                        <a:pos x="76" y="142"/>
                      </a:cxn>
                      <a:cxn ang="0">
                        <a:pos x="58" y="148"/>
                      </a:cxn>
                      <a:cxn ang="0">
                        <a:pos x="74" y="174"/>
                      </a:cxn>
                      <a:cxn ang="0">
                        <a:pos x="84" y="154"/>
                      </a:cxn>
                      <a:cxn ang="0">
                        <a:pos x="82" y="112"/>
                      </a:cxn>
                      <a:cxn ang="0">
                        <a:pos x="60" y="106"/>
                      </a:cxn>
                      <a:cxn ang="0">
                        <a:pos x="50" y="82"/>
                      </a:cxn>
                      <a:cxn ang="0">
                        <a:pos x="34" y="82"/>
                      </a:cxn>
                      <a:cxn ang="0">
                        <a:pos x="30" y="70"/>
                      </a:cxn>
                      <a:cxn ang="0">
                        <a:pos x="42" y="42"/>
                      </a:cxn>
                      <a:cxn ang="0">
                        <a:pos x="30" y="0"/>
                      </a:cxn>
                      <a:cxn ang="0">
                        <a:pos x="18" y="22"/>
                      </a:cxn>
                      <a:cxn ang="0">
                        <a:pos x="4" y="46"/>
                      </a:cxn>
                      <a:cxn ang="0">
                        <a:pos x="14" y="76"/>
                      </a:cxn>
                      <a:cxn ang="0">
                        <a:pos x="14" y="96"/>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60" name="Freeform 32"/>
                  <p:cNvSpPr>
                    <a:spLocks/>
                  </p:cNvSpPr>
                  <p:nvPr/>
                </p:nvSpPr>
                <p:spPr bwMode="ltGray">
                  <a:xfrm>
                    <a:off x="1909" y="508"/>
                    <a:ext cx="14" cy="17"/>
                  </a:xfrm>
                  <a:custGeom>
                    <a:avLst/>
                    <a:gdLst/>
                    <a:ahLst/>
                    <a:cxnLst>
                      <a:cxn ang="0">
                        <a:pos x="6" y="24"/>
                      </a:cxn>
                      <a:cxn ang="0">
                        <a:pos x="12" y="0"/>
                      </a:cxn>
                      <a:cxn ang="0">
                        <a:pos x="20" y="16"/>
                      </a:cxn>
                      <a:cxn ang="0">
                        <a:pos x="22" y="24"/>
                      </a:cxn>
                      <a:cxn ang="0">
                        <a:pos x="28" y="26"/>
                      </a:cxn>
                      <a:cxn ang="0">
                        <a:pos x="32" y="38"/>
                      </a:cxn>
                      <a:cxn ang="0">
                        <a:pos x="18" y="50"/>
                      </a:cxn>
                      <a:cxn ang="0">
                        <a:pos x="6" y="24"/>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61" name="Freeform 33"/>
                  <p:cNvSpPr>
                    <a:spLocks/>
                  </p:cNvSpPr>
                  <p:nvPr/>
                </p:nvSpPr>
                <p:spPr bwMode="ltGray">
                  <a:xfrm>
                    <a:off x="1881" y="512"/>
                    <a:ext cx="19" cy="17"/>
                  </a:xfrm>
                  <a:custGeom>
                    <a:avLst/>
                    <a:gdLst/>
                    <a:ahLst/>
                    <a:cxnLst>
                      <a:cxn ang="0">
                        <a:pos x="0" y="44"/>
                      </a:cxn>
                      <a:cxn ang="0">
                        <a:pos x="22" y="20"/>
                      </a:cxn>
                      <a:cxn ang="0">
                        <a:pos x="36" y="0"/>
                      </a:cxn>
                      <a:cxn ang="0">
                        <a:pos x="24" y="28"/>
                      </a:cxn>
                      <a:cxn ang="0">
                        <a:pos x="2" y="50"/>
                      </a:cxn>
                      <a:cxn ang="0">
                        <a:pos x="0" y="44"/>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62" name="Freeform 34"/>
                  <p:cNvSpPr>
                    <a:spLocks/>
                  </p:cNvSpPr>
                  <p:nvPr/>
                </p:nvSpPr>
                <p:spPr bwMode="ltGray">
                  <a:xfrm>
                    <a:off x="2930" y="489"/>
                    <a:ext cx="299" cy="179"/>
                  </a:xfrm>
                  <a:custGeom>
                    <a:avLst/>
                    <a:gdLst/>
                    <a:ahLst/>
                    <a:cxnLst>
                      <a:cxn ang="0">
                        <a:pos x="21" y="280"/>
                      </a:cxn>
                      <a:cxn ang="0">
                        <a:pos x="24" y="250"/>
                      </a:cxn>
                      <a:cxn ang="0">
                        <a:pos x="22" y="245"/>
                      </a:cxn>
                      <a:cxn ang="0">
                        <a:pos x="16" y="218"/>
                      </a:cxn>
                      <a:cxn ang="0">
                        <a:pos x="4" y="215"/>
                      </a:cxn>
                      <a:cxn ang="0">
                        <a:pos x="0" y="191"/>
                      </a:cxn>
                      <a:cxn ang="0">
                        <a:pos x="12" y="180"/>
                      </a:cxn>
                      <a:cxn ang="0">
                        <a:pos x="6" y="165"/>
                      </a:cxn>
                      <a:cxn ang="0">
                        <a:pos x="2" y="160"/>
                      </a:cxn>
                      <a:cxn ang="0">
                        <a:pos x="28" y="120"/>
                      </a:cxn>
                      <a:cxn ang="0">
                        <a:pos x="44" y="96"/>
                      </a:cxn>
                      <a:cxn ang="0">
                        <a:pos x="42" y="70"/>
                      </a:cxn>
                      <a:cxn ang="0">
                        <a:pos x="24" y="43"/>
                      </a:cxn>
                      <a:cxn ang="0">
                        <a:pos x="20" y="32"/>
                      </a:cxn>
                      <a:cxn ang="0">
                        <a:pos x="26" y="36"/>
                      </a:cxn>
                      <a:cxn ang="0">
                        <a:pos x="48" y="35"/>
                      </a:cxn>
                      <a:cxn ang="0">
                        <a:pos x="64" y="11"/>
                      </a:cxn>
                      <a:cxn ang="0">
                        <a:pos x="82" y="0"/>
                      </a:cxn>
                      <a:cxn ang="0">
                        <a:pos x="88" y="2"/>
                      </a:cxn>
                      <a:cxn ang="0">
                        <a:pos x="92" y="9"/>
                      </a:cxn>
                      <a:cxn ang="0">
                        <a:pos x="98" y="5"/>
                      </a:cxn>
                      <a:cxn ang="0">
                        <a:pos x="110" y="8"/>
                      </a:cxn>
                      <a:cxn ang="0">
                        <a:pos x="116" y="9"/>
                      </a:cxn>
                      <a:cxn ang="0">
                        <a:pos x="141" y="14"/>
                      </a:cxn>
                      <a:cxn ang="0">
                        <a:pos x="155" y="24"/>
                      </a:cxn>
                      <a:cxn ang="0">
                        <a:pos x="167" y="17"/>
                      </a:cxn>
                      <a:cxn ang="0">
                        <a:pos x="173" y="14"/>
                      </a:cxn>
                      <a:cxn ang="0">
                        <a:pos x="195" y="14"/>
                      </a:cxn>
                      <a:cxn ang="0">
                        <a:pos x="211" y="32"/>
                      </a:cxn>
                      <a:cxn ang="0">
                        <a:pos x="231" y="59"/>
                      </a:cxn>
                      <a:cxn ang="0">
                        <a:pos x="245" y="70"/>
                      </a:cxn>
                      <a:cxn ang="0">
                        <a:pos x="257" y="68"/>
                      </a:cxn>
                      <a:cxn ang="0">
                        <a:pos x="270" y="65"/>
                      </a:cxn>
                      <a:cxn ang="0">
                        <a:pos x="290" y="71"/>
                      </a:cxn>
                      <a:cxn ang="0">
                        <a:pos x="300" y="81"/>
                      </a:cxn>
                      <a:cxn ang="0">
                        <a:pos x="308" y="90"/>
                      </a:cxn>
                      <a:cxn ang="0">
                        <a:pos x="318" y="111"/>
                      </a:cxn>
                      <a:cxn ang="0">
                        <a:pos x="322" y="120"/>
                      </a:cxn>
                      <a:cxn ang="0">
                        <a:pos x="324" y="125"/>
                      </a:cxn>
                      <a:cxn ang="0">
                        <a:pos x="310" y="142"/>
                      </a:cxn>
                      <a:cxn ang="0">
                        <a:pos x="322" y="141"/>
                      </a:cxn>
                      <a:cxn ang="0">
                        <a:pos x="342" y="155"/>
                      </a:cxn>
                      <a:cxn ang="0">
                        <a:pos x="364" y="157"/>
                      </a:cxn>
                      <a:cxn ang="0">
                        <a:pos x="380" y="168"/>
                      </a:cxn>
                      <a:cxn ang="0">
                        <a:pos x="382" y="172"/>
                      </a:cxn>
                      <a:cxn ang="0">
                        <a:pos x="382" y="176"/>
                      </a:cxn>
                      <a:cxn ang="0">
                        <a:pos x="394" y="172"/>
                      </a:cxn>
                      <a:cxn ang="0">
                        <a:pos x="400" y="171"/>
                      </a:cxn>
                      <a:cxn ang="0">
                        <a:pos x="439" y="185"/>
                      </a:cxn>
                      <a:cxn ang="0">
                        <a:pos x="447" y="199"/>
                      </a:cxn>
                      <a:cxn ang="0">
                        <a:pos x="465" y="201"/>
                      </a:cxn>
                      <a:cxn ang="0">
                        <a:pos x="471" y="215"/>
                      </a:cxn>
                      <a:cxn ang="0">
                        <a:pos x="451" y="258"/>
                      </a:cxn>
                      <a:cxn ang="0">
                        <a:pos x="435" y="281"/>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w="9525">
                    <a:noFill/>
                    <a:round/>
                    <a:headEnd/>
                    <a:tailEnd/>
                  </a:ln>
                  <a:effectLst/>
                </p:spPr>
                <p:txBody>
                  <a:bodyPr wrap="none" anchor="ctr"/>
                  <a:lstStyle/>
                  <a:p>
                    <a:pPr>
                      <a:defRPr/>
                    </a:pPr>
                    <a:endParaRPr lang="en-US"/>
                  </a:p>
                </p:txBody>
              </p:sp>
              <p:sp>
                <p:nvSpPr>
                  <p:cNvPr id="22563" name="Freeform 35"/>
                  <p:cNvSpPr>
                    <a:spLocks/>
                  </p:cNvSpPr>
                  <p:nvPr/>
                </p:nvSpPr>
                <p:spPr bwMode="ltGray">
                  <a:xfrm>
                    <a:off x="2534" y="242"/>
                    <a:ext cx="420" cy="283"/>
                  </a:xfrm>
                  <a:custGeom>
                    <a:avLst/>
                    <a:gdLst/>
                    <a:ahLst/>
                    <a:cxnLst>
                      <a:cxn ang="0">
                        <a:pos x="406" y="6"/>
                      </a:cxn>
                      <a:cxn ang="0">
                        <a:pos x="502" y="34"/>
                      </a:cxn>
                      <a:cxn ang="0">
                        <a:pos x="550" y="38"/>
                      </a:cxn>
                      <a:cxn ang="0">
                        <a:pos x="578" y="130"/>
                      </a:cxn>
                      <a:cxn ang="0">
                        <a:pos x="586" y="90"/>
                      </a:cxn>
                      <a:cxn ang="0">
                        <a:pos x="606" y="70"/>
                      </a:cxn>
                      <a:cxn ang="0">
                        <a:pos x="642" y="126"/>
                      </a:cxn>
                      <a:cxn ang="0">
                        <a:pos x="682" y="98"/>
                      </a:cxn>
                      <a:cxn ang="0">
                        <a:pos x="706" y="86"/>
                      </a:cxn>
                      <a:cxn ang="0">
                        <a:pos x="762" y="2"/>
                      </a:cxn>
                      <a:cxn ang="0">
                        <a:pos x="798" y="70"/>
                      </a:cxn>
                      <a:cxn ang="0">
                        <a:pos x="798" y="130"/>
                      </a:cxn>
                      <a:cxn ang="0">
                        <a:pos x="790" y="158"/>
                      </a:cxn>
                      <a:cxn ang="0">
                        <a:pos x="766" y="162"/>
                      </a:cxn>
                      <a:cxn ang="0">
                        <a:pos x="762" y="186"/>
                      </a:cxn>
                      <a:cxn ang="0">
                        <a:pos x="802" y="226"/>
                      </a:cxn>
                      <a:cxn ang="0">
                        <a:pos x="786" y="322"/>
                      </a:cxn>
                      <a:cxn ang="0">
                        <a:pos x="830" y="414"/>
                      </a:cxn>
                      <a:cxn ang="0">
                        <a:pos x="854" y="450"/>
                      </a:cxn>
                      <a:cxn ang="0">
                        <a:pos x="830" y="450"/>
                      </a:cxn>
                      <a:cxn ang="0">
                        <a:pos x="746" y="378"/>
                      </a:cxn>
                      <a:cxn ang="0">
                        <a:pos x="678" y="402"/>
                      </a:cxn>
                      <a:cxn ang="0">
                        <a:pos x="590" y="442"/>
                      </a:cxn>
                      <a:cxn ang="0">
                        <a:pos x="642" y="578"/>
                      </a:cxn>
                      <a:cxn ang="0">
                        <a:pos x="710" y="610"/>
                      </a:cxn>
                      <a:cxn ang="0">
                        <a:pos x="738" y="550"/>
                      </a:cxn>
                      <a:cxn ang="0">
                        <a:pos x="774" y="570"/>
                      </a:cxn>
                      <a:cxn ang="0">
                        <a:pos x="766" y="630"/>
                      </a:cxn>
                      <a:cxn ang="0">
                        <a:pos x="802" y="670"/>
                      </a:cxn>
                      <a:cxn ang="0">
                        <a:pos x="838" y="658"/>
                      </a:cxn>
                      <a:cxn ang="0">
                        <a:pos x="922" y="806"/>
                      </a:cxn>
                      <a:cxn ang="0">
                        <a:pos x="942" y="826"/>
                      </a:cxn>
                      <a:cxn ang="0">
                        <a:pos x="874" y="810"/>
                      </a:cxn>
                      <a:cxn ang="0">
                        <a:pos x="830" y="758"/>
                      </a:cxn>
                      <a:cxn ang="0">
                        <a:pos x="778" y="710"/>
                      </a:cxn>
                      <a:cxn ang="0">
                        <a:pos x="702" y="662"/>
                      </a:cxn>
                      <a:cxn ang="0">
                        <a:pos x="614" y="646"/>
                      </a:cxn>
                      <a:cxn ang="0">
                        <a:pos x="506" y="594"/>
                      </a:cxn>
                      <a:cxn ang="0">
                        <a:pos x="462" y="506"/>
                      </a:cxn>
                      <a:cxn ang="0">
                        <a:pos x="430" y="462"/>
                      </a:cxn>
                      <a:cxn ang="0">
                        <a:pos x="382" y="430"/>
                      </a:cxn>
                      <a:cxn ang="0">
                        <a:pos x="342" y="370"/>
                      </a:cxn>
                      <a:cxn ang="0">
                        <a:pos x="354" y="414"/>
                      </a:cxn>
                      <a:cxn ang="0">
                        <a:pos x="418" y="494"/>
                      </a:cxn>
                      <a:cxn ang="0">
                        <a:pos x="422" y="526"/>
                      </a:cxn>
                      <a:cxn ang="0">
                        <a:pos x="394" y="498"/>
                      </a:cxn>
                      <a:cxn ang="0">
                        <a:pos x="354" y="466"/>
                      </a:cxn>
                      <a:cxn ang="0">
                        <a:pos x="314" y="402"/>
                      </a:cxn>
                      <a:cxn ang="0">
                        <a:pos x="266" y="346"/>
                      </a:cxn>
                      <a:cxn ang="0">
                        <a:pos x="210" y="314"/>
                      </a:cxn>
                      <a:cxn ang="0">
                        <a:pos x="154" y="238"/>
                      </a:cxn>
                      <a:cxn ang="0">
                        <a:pos x="66" y="66"/>
                      </a:cxn>
                      <a:cxn ang="0">
                        <a:pos x="34" y="38"/>
                      </a:cxn>
                      <a:cxn ang="0">
                        <a:pos x="46" y="22"/>
                      </a:cxn>
                      <a:cxn ang="0">
                        <a:pos x="102" y="70"/>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64" name="Freeform 36"/>
                  <p:cNvSpPr>
                    <a:spLocks/>
                  </p:cNvSpPr>
                  <p:nvPr/>
                </p:nvSpPr>
                <p:spPr bwMode="ltGray">
                  <a:xfrm>
                    <a:off x="2405" y="445"/>
                    <a:ext cx="15" cy="16"/>
                  </a:xfrm>
                  <a:custGeom>
                    <a:avLst/>
                    <a:gdLst/>
                    <a:ahLst/>
                    <a:cxnLst>
                      <a:cxn ang="0">
                        <a:pos x="6" y="28"/>
                      </a:cxn>
                      <a:cxn ang="0">
                        <a:pos x="10" y="48"/>
                      </a:cxn>
                      <a:cxn ang="0">
                        <a:pos x="6" y="28"/>
                      </a:cxn>
                    </a:cxnLst>
                    <a:rect l="0" t="0" r="r" b="b"/>
                    <a:pathLst>
                      <a:path w="36" h="48">
                        <a:moveTo>
                          <a:pt x="6" y="28"/>
                        </a:moveTo>
                        <a:cubicBezTo>
                          <a:pt x="25" y="0"/>
                          <a:pt x="36" y="31"/>
                          <a:pt x="10" y="48"/>
                        </a:cubicBezTo>
                        <a:cubicBezTo>
                          <a:pt x="0" y="34"/>
                          <a:pt x="0" y="40"/>
                          <a:pt x="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65" name="Freeform 37"/>
                  <p:cNvSpPr>
                    <a:spLocks/>
                  </p:cNvSpPr>
                  <p:nvPr/>
                </p:nvSpPr>
                <p:spPr bwMode="ltGray">
                  <a:xfrm>
                    <a:off x="2393" y="439"/>
                    <a:ext cx="16" cy="12"/>
                  </a:xfrm>
                  <a:custGeom>
                    <a:avLst/>
                    <a:gdLst/>
                    <a:ahLst/>
                    <a:cxnLst>
                      <a:cxn ang="0">
                        <a:pos x="0" y="5"/>
                      </a:cxn>
                      <a:cxn ang="0">
                        <a:pos x="12" y="1"/>
                      </a:cxn>
                      <a:cxn ang="0">
                        <a:pos x="36" y="17"/>
                      </a:cxn>
                      <a:cxn ang="0">
                        <a:pos x="8" y="17"/>
                      </a:cxn>
                      <a:cxn ang="0">
                        <a:pos x="0" y="5"/>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66" name="Freeform 38"/>
                  <p:cNvSpPr>
                    <a:spLocks/>
                  </p:cNvSpPr>
                  <p:nvPr/>
                </p:nvSpPr>
                <p:spPr bwMode="ltGray">
                  <a:xfrm>
                    <a:off x="2878" y="406"/>
                    <a:ext cx="73" cy="33"/>
                  </a:xfrm>
                  <a:custGeom>
                    <a:avLst/>
                    <a:gdLst/>
                    <a:ahLst/>
                    <a:cxnLst>
                      <a:cxn ang="0">
                        <a:pos x="0" y="49"/>
                      </a:cxn>
                      <a:cxn ang="0">
                        <a:pos x="28" y="25"/>
                      </a:cxn>
                      <a:cxn ang="0">
                        <a:pos x="56" y="21"/>
                      </a:cxn>
                      <a:cxn ang="0">
                        <a:pos x="80" y="9"/>
                      </a:cxn>
                      <a:cxn ang="0">
                        <a:pos x="64" y="25"/>
                      </a:cxn>
                      <a:cxn ang="0">
                        <a:pos x="124" y="49"/>
                      </a:cxn>
                      <a:cxn ang="0">
                        <a:pos x="160" y="65"/>
                      </a:cxn>
                      <a:cxn ang="0">
                        <a:pos x="116" y="77"/>
                      </a:cxn>
                      <a:cxn ang="0">
                        <a:pos x="88" y="57"/>
                      </a:cxn>
                      <a:cxn ang="0">
                        <a:pos x="76" y="53"/>
                      </a:cxn>
                      <a:cxn ang="0">
                        <a:pos x="24" y="41"/>
                      </a:cxn>
                      <a:cxn ang="0">
                        <a:pos x="0" y="49"/>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67" name="Freeform 39"/>
                  <p:cNvSpPr>
                    <a:spLocks/>
                  </p:cNvSpPr>
                  <p:nvPr/>
                </p:nvSpPr>
                <p:spPr bwMode="ltGray">
                  <a:xfrm>
                    <a:off x="2955" y="433"/>
                    <a:ext cx="59" cy="15"/>
                  </a:xfrm>
                  <a:custGeom>
                    <a:avLst/>
                    <a:gdLst/>
                    <a:ahLst/>
                    <a:cxnLst>
                      <a:cxn ang="0">
                        <a:pos x="0" y="0"/>
                      </a:cxn>
                      <a:cxn ang="0">
                        <a:pos x="52" y="4"/>
                      </a:cxn>
                      <a:cxn ang="0">
                        <a:pos x="88" y="24"/>
                      </a:cxn>
                      <a:cxn ang="0">
                        <a:pos x="112" y="20"/>
                      </a:cxn>
                      <a:cxn ang="0">
                        <a:pos x="108" y="44"/>
                      </a:cxn>
                      <a:cxn ang="0">
                        <a:pos x="64" y="40"/>
                      </a:cxn>
                      <a:cxn ang="0">
                        <a:pos x="0" y="36"/>
                      </a:cxn>
                      <a:cxn ang="0">
                        <a:pos x="28" y="20"/>
                      </a:cxn>
                      <a:cxn ang="0">
                        <a:pos x="0" y="0"/>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68" name="Freeform 40"/>
                  <p:cNvSpPr>
                    <a:spLocks/>
                  </p:cNvSpPr>
                  <p:nvPr/>
                </p:nvSpPr>
                <p:spPr bwMode="ltGray">
                  <a:xfrm>
                    <a:off x="2924" y="441"/>
                    <a:ext cx="24" cy="14"/>
                  </a:xfrm>
                  <a:custGeom>
                    <a:avLst/>
                    <a:gdLst/>
                    <a:ahLst/>
                    <a:cxnLst>
                      <a:cxn ang="0">
                        <a:pos x="17" y="25"/>
                      </a:cxn>
                      <a:cxn ang="0">
                        <a:pos x="37" y="13"/>
                      </a:cxn>
                      <a:cxn ang="0">
                        <a:pos x="17" y="2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69" name="Freeform 41"/>
                  <p:cNvSpPr>
                    <a:spLocks/>
                  </p:cNvSpPr>
                  <p:nvPr/>
                </p:nvSpPr>
                <p:spPr bwMode="ltGray">
                  <a:xfrm>
                    <a:off x="2908" y="398"/>
                    <a:ext cx="16" cy="18"/>
                  </a:xfrm>
                  <a:custGeom>
                    <a:avLst/>
                    <a:gdLst/>
                    <a:ahLst/>
                    <a:cxnLst>
                      <a:cxn ang="0">
                        <a:pos x="19" y="32"/>
                      </a:cxn>
                      <a:cxn ang="0">
                        <a:pos x="19" y="0"/>
                      </a:cxn>
                      <a:cxn ang="0">
                        <a:pos x="19" y="32"/>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70" name="Freeform 42"/>
                  <p:cNvSpPr>
                    <a:spLocks/>
                  </p:cNvSpPr>
                  <p:nvPr/>
                </p:nvSpPr>
                <p:spPr bwMode="ltGray">
                  <a:xfrm>
                    <a:off x="3035" y="452"/>
                    <a:ext cx="19" cy="27"/>
                  </a:xfrm>
                  <a:custGeom>
                    <a:avLst/>
                    <a:gdLst/>
                    <a:ahLst/>
                    <a:cxnLst>
                      <a:cxn ang="0">
                        <a:pos x="4" y="9"/>
                      </a:cxn>
                      <a:cxn ang="0">
                        <a:pos x="20" y="33"/>
                      </a:cxn>
                      <a:cxn ang="0">
                        <a:pos x="24" y="49"/>
                      </a:cxn>
                      <a:cxn ang="0">
                        <a:pos x="36" y="53"/>
                      </a:cxn>
                      <a:cxn ang="0">
                        <a:pos x="24" y="73"/>
                      </a:cxn>
                      <a:cxn ang="0">
                        <a:pos x="0" y="21"/>
                      </a:cxn>
                      <a:cxn ang="0">
                        <a:pos x="4" y="9"/>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71" name="Freeform 43"/>
                  <p:cNvSpPr>
                    <a:spLocks/>
                  </p:cNvSpPr>
                  <p:nvPr/>
                </p:nvSpPr>
                <p:spPr bwMode="ltGray">
                  <a:xfrm>
                    <a:off x="2696" y="247"/>
                    <a:ext cx="205" cy="41"/>
                  </a:xfrm>
                  <a:custGeom>
                    <a:avLst/>
                    <a:gdLst/>
                    <a:ahLst/>
                    <a:cxnLst>
                      <a:cxn ang="0">
                        <a:pos x="220" y="1"/>
                      </a:cxn>
                      <a:cxn ang="0">
                        <a:pos x="231" y="8"/>
                      </a:cxn>
                      <a:cxn ang="0">
                        <a:pos x="235" y="0"/>
                      </a:cxn>
                      <a:cxn ang="0">
                        <a:pos x="265" y="0"/>
                      </a:cxn>
                      <a:cxn ang="0">
                        <a:pos x="287" y="17"/>
                      </a:cxn>
                      <a:cxn ang="0">
                        <a:pos x="319" y="10"/>
                      </a:cxn>
                      <a:cxn ang="0">
                        <a:pos x="314" y="29"/>
                      </a:cxn>
                      <a:cxn ang="0">
                        <a:pos x="298" y="46"/>
                      </a:cxn>
                      <a:cxn ang="0">
                        <a:pos x="295" y="29"/>
                      </a:cxn>
                      <a:cxn ang="0">
                        <a:pos x="287" y="31"/>
                      </a:cxn>
                      <a:cxn ang="0">
                        <a:pos x="279" y="29"/>
                      </a:cxn>
                      <a:cxn ang="0">
                        <a:pos x="263" y="21"/>
                      </a:cxn>
                      <a:cxn ang="0">
                        <a:pos x="228" y="38"/>
                      </a:cxn>
                      <a:cxn ang="0">
                        <a:pos x="201" y="44"/>
                      </a:cxn>
                      <a:cxn ang="0">
                        <a:pos x="212" y="57"/>
                      </a:cxn>
                      <a:cxn ang="0">
                        <a:pos x="188" y="63"/>
                      </a:cxn>
                      <a:cxn ang="0">
                        <a:pos x="169" y="61"/>
                      </a:cxn>
                      <a:cxn ang="0">
                        <a:pos x="177" y="57"/>
                      </a:cxn>
                      <a:cxn ang="0">
                        <a:pos x="171" y="40"/>
                      </a:cxn>
                      <a:cxn ang="0">
                        <a:pos x="169" y="31"/>
                      </a:cxn>
                      <a:cxn ang="0">
                        <a:pos x="158" y="23"/>
                      </a:cxn>
                      <a:cxn ang="0">
                        <a:pos x="142" y="27"/>
                      </a:cxn>
                      <a:cxn ang="0">
                        <a:pos x="134" y="27"/>
                      </a:cxn>
                      <a:cxn ang="0">
                        <a:pos x="123" y="25"/>
                      </a:cxn>
                      <a:cxn ang="0">
                        <a:pos x="83" y="2"/>
                      </a:cxn>
                      <a:cxn ang="0">
                        <a:pos x="59" y="14"/>
                      </a:cxn>
                      <a:cxn ang="0">
                        <a:pos x="1" y="0"/>
                      </a:cxn>
                      <a:cxn ang="0">
                        <a:pos x="220" y="1"/>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w="9525">
                    <a:noFill/>
                    <a:round/>
                    <a:headEnd/>
                    <a:tailEnd/>
                  </a:ln>
                  <a:effectLst/>
                </p:spPr>
                <p:txBody>
                  <a:bodyPr wrap="none" anchor="ctr"/>
                  <a:lstStyle/>
                  <a:p>
                    <a:pPr>
                      <a:defRPr/>
                    </a:pPr>
                    <a:endParaRPr lang="en-US"/>
                  </a:p>
                </p:txBody>
              </p:sp>
              <p:sp>
                <p:nvSpPr>
                  <p:cNvPr id="22572" name="Freeform 44"/>
                  <p:cNvSpPr>
                    <a:spLocks/>
                  </p:cNvSpPr>
                  <p:nvPr/>
                </p:nvSpPr>
                <p:spPr bwMode="ltGray">
                  <a:xfrm>
                    <a:off x="2515" y="246"/>
                    <a:ext cx="190" cy="20"/>
                  </a:xfrm>
                  <a:custGeom>
                    <a:avLst/>
                    <a:gdLst/>
                    <a:ahLst/>
                    <a:cxnLst>
                      <a:cxn ang="0">
                        <a:pos x="105" y="31"/>
                      </a:cxn>
                      <a:cxn ang="0">
                        <a:pos x="30" y="1"/>
                      </a:cxn>
                      <a:cxn ang="0">
                        <a:pos x="285" y="0"/>
                      </a:cxn>
                      <a:cxn ang="0">
                        <a:pos x="296" y="14"/>
                      </a:cxn>
                      <a:cxn ang="0">
                        <a:pos x="264" y="16"/>
                      </a:cxn>
                      <a:cxn ang="0">
                        <a:pos x="105" y="3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w="9525">
                    <a:noFill/>
                    <a:round/>
                    <a:headEnd/>
                    <a:tailEnd/>
                  </a:ln>
                  <a:effectLst/>
                </p:spPr>
                <p:txBody>
                  <a:bodyPr wrap="none" anchor="ctr"/>
                  <a:lstStyle/>
                  <a:p>
                    <a:pPr>
                      <a:defRPr/>
                    </a:pPr>
                    <a:endParaRPr lang="en-US"/>
                  </a:p>
                </p:txBody>
              </p:sp>
              <p:sp>
                <p:nvSpPr>
                  <p:cNvPr id="22573" name="Freeform 45"/>
                  <p:cNvSpPr>
                    <a:spLocks/>
                  </p:cNvSpPr>
                  <p:nvPr/>
                </p:nvSpPr>
                <p:spPr bwMode="ltGray">
                  <a:xfrm>
                    <a:off x="2096" y="275"/>
                    <a:ext cx="18" cy="10"/>
                  </a:xfrm>
                  <a:custGeom>
                    <a:avLst/>
                    <a:gdLst/>
                    <a:ahLst/>
                    <a:cxnLst>
                      <a:cxn ang="0">
                        <a:pos x="0" y="25"/>
                      </a:cxn>
                      <a:cxn ang="0">
                        <a:pos x="12" y="29"/>
                      </a:cxn>
                      <a:cxn ang="0">
                        <a:pos x="0" y="2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74" name="Freeform 46"/>
                  <p:cNvSpPr>
                    <a:spLocks/>
                  </p:cNvSpPr>
                  <p:nvPr/>
                </p:nvSpPr>
                <p:spPr bwMode="ltGray">
                  <a:xfrm>
                    <a:off x="1606" y="246"/>
                    <a:ext cx="436" cy="152"/>
                  </a:xfrm>
                  <a:custGeom>
                    <a:avLst/>
                    <a:gdLst/>
                    <a:ahLst/>
                    <a:cxnLst>
                      <a:cxn ang="0">
                        <a:pos x="73" y="1"/>
                      </a:cxn>
                      <a:cxn ang="0">
                        <a:pos x="436" y="0"/>
                      </a:cxn>
                      <a:cxn ang="0">
                        <a:pos x="416" y="54"/>
                      </a:cxn>
                      <a:cxn ang="0">
                        <a:pos x="397" y="68"/>
                      </a:cxn>
                      <a:cxn ang="0">
                        <a:pos x="392" y="70"/>
                      </a:cxn>
                      <a:cxn ang="0">
                        <a:pos x="375" y="73"/>
                      </a:cxn>
                      <a:cxn ang="0">
                        <a:pos x="361" y="88"/>
                      </a:cxn>
                      <a:cxn ang="0">
                        <a:pos x="362" y="99"/>
                      </a:cxn>
                      <a:cxn ang="0">
                        <a:pos x="364" y="107"/>
                      </a:cxn>
                      <a:cxn ang="0">
                        <a:pos x="366" y="113"/>
                      </a:cxn>
                      <a:cxn ang="0">
                        <a:pos x="362" y="122"/>
                      </a:cxn>
                      <a:cxn ang="0">
                        <a:pos x="351" y="120"/>
                      </a:cxn>
                      <a:cxn ang="0">
                        <a:pos x="342" y="129"/>
                      </a:cxn>
                      <a:cxn ang="0">
                        <a:pos x="347" y="105"/>
                      </a:cxn>
                      <a:cxn ang="0">
                        <a:pos x="338" y="100"/>
                      </a:cxn>
                      <a:cxn ang="0">
                        <a:pos x="344" y="93"/>
                      </a:cxn>
                      <a:cxn ang="0">
                        <a:pos x="342" y="89"/>
                      </a:cxn>
                      <a:cxn ang="0">
                        <a:pos x="320" y="94"/>
                      </a:cxn>
                      <a:cxn ang="0">
                        <a:pos x="317" y="85"/>
                      </a:cxn>
                      <a:cxn ang="0">
                        <a:pos x="297" y="94"/>
                      </a:cxn>
                      <a:cxn ang="0">
                        <a:pos x="320" y="103"/>
                      </a:cxn>
                      <a:cxn ang="0">
                        <a:pos x="305" y="117"/>
                      </a:cxn>
                      <a:cxn ang="0">
                        <a:pos x="311" y="126"/>
                      </a:cxn>
                      <a:cxn ang="0">
                        <a:pos x="315" y="138"/>
                      </a:cxn>
                      <a:cxn ang="0">
                        <a:pos x="309" y="139"/>
                      </a:cxn>
                      <a:cxn ang="0">
                        <a:pos x="314" y="144"/>
                      </a:cxn>
                      <a:cxn ang="0">
                        <a:pos x="307" y="152"/>
                      </a:cxn>
                      <a:cxn ang="0">
                        <a:pos x="0" y="149"/>
                      </a:cxn>
                      <a:cxn ang="0">
                        <a:pos x="73" y="1"/>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w="9525">
                    <a:noFill/>
                    <a:round/>
                    <a:headEnd/>
                    <a:tailEnd/>
                  </a:ln>
                  <a:effectLst/>
                </p:spPr>
                <p:txBody>
                  <a:bodyPr wrap="none" anchor="ctr"/>
                  <a:lstStyle/>
                  <a:p>
                    <a:pPr>
                      <a:defRPr/>
                    </a:pPr>
                    <a:endParaRPr lang="en-US"/>
                  </a:p>
                </p:txBody>
              </p:sp>
              <p:sp>
                <p:nvSpPr>
                  <p:cNvPr id="22575" name="Freeform 47"/>
                  <p:cNvSpPr>
                    <a:spLocks/>
                  </p:cNvSpPr>
                  <p:nvPr/>
                </p:nvSpPr>
                <p:spPr bwMode="ltGray">
                  <a:xfrm>
                    <a:off x="2043" y="241"/>
                    <a:ext cx="20" cy="55"/>
                  </a:xfrm>
                  <a:custGeom>
                    <a:avLst/>
                    <a:gdLst/>
                    <a:ahLst/>
                    <a:cxnLst>
                      <a:cxn ang="0">
                        <a:pos x="5" y="156"/>
                      </a:cxn>
                      <a:cxn ang="0">
                        <a:pos x="15" y="108"/>
                      </a:cxn>
                      <a:cxn ang="0">
                        <a:pos x="17" y="68"/>
                      </a:cxn>
                      <a:cxn ang="0">
                        <a:pos x="11" y="40"/>
                      </a:cxn>
                      <a:cxn ang="0">
                        <a:pos x="17" y="12"/>
                      </a:cxn>
                      <a:cxn ang="0">
                        <a:pos x="21" y="0"/>
                      </a:cxn>
                      <a:cxn ang="0">
                        <a:pos x="31" y="30"/>
                      </a:cxn>
                      <a:cxn ang="0">
                        <a:pos x="47" y="98"/>
                      </a:cxn>
                      <a:cxn ang="0">
                        <a:pos x="31" y="108"/>
                      </a:cxn>
                      <a:cxn ang="0">
                        <a:pos x="23" y="126"/>
                      </a:cxn>
                      <a:cxn ang="0">
                        <a:pos x="21" y="132"/>
                      </a:cxn>
                      <a:cxn ang="0">
                        <a:pos x="27" y="134"/>
                      </a:cxn>
                      <a:cxn ang="0">
                        <a:pos x="31" y="146"/>
                      </a:cxn>
                      <a:cxn ang="0">
                        <a:pos x="13" y="148"/>
                      </a:cxn>
                      <a:cxn ang="0">
                        <a:pos x="7" y="160"/>
                      </a:cxn>
                      <a:cxn ang="0">
                        <a:pos x="3" y="154"/>
                      </a:cxn>
                      <a:cxn ang="0">
                        <a:pos x="5" y="156"/>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76" name="Freeform 48"/>
                  <p:cNvSpPr>
                    <a:spLocks/>
                  </p:cNvSpPr>
                  <p:nvPr/>
                </p:nvSpPr>
                <p:spPr bwMode="ltGray">
                  <a:xfrm>
                    <a:off x="2031" y="287"/>
                    <a:ext cx="59" cy="34"/>
                  </a:xfrm>
                  <a:custGeom>
                    <a:avLst/>
                    <a:gdLst/>
                    <a:ahLst/>
                    <a:cxnLst>
                      <a:cxn ang="0">
                        <a:pos x="26" y="61"/>
                      </a:cxn>
                      <a:cxn ang="0">
                        <a:pos x="30" y="43"/>
                      </a:cxn>
                      <a:cxn ang="0">
                        <a:pos x="50" y="33"/>
                      </a:cxn>
                      <a:cxn ang="0">
                        <a:pos x="54" y="45"/>
                      </a:cxn>
                      <a:cxn ang="0">
                        <a:pos x="66" y="49"/>
                      </a:cxn>
                      <a:cxn ang="0">
                        <a:pos x="80" y="55"/>
                      </a:cxn>
                      <a:cxn ang="0">
                        <a:pos x="116" y="33"/>
                      </a:cxn>
                      <a:cxn ang="0">
                        <a:pos x="130" y="17"/>
                      </a:cxn>
                      <a:cxn ang="0">
                        <a:pos x="138" y="11"/>
                      </a:cxn>
                      <a:cxn ang="0">
                        <a:pos x="106" y="49"/>
                      </a:cxn>
                      <a:cxn ang="0">
                        <a:pos x="84" y="67"/>
                      </a:cxn>
                      <a:cxn ang="0">
                        <a:pos x="66" y="81"/>
                      </a:cxn>
                      <a:cxn ang="0">
                        <a:pos x="48" y="103"/>
                      </a:cxn>
                      <a:cxn ang="0">
                        <a:pos x="26" y="89"/>
                      </a:cxn>
                      <a:cxn ang="0">
                        <a:pos x="20" y="87"/>
                      </a:cxn>
                      <a:cxn ang="0">
                        <a:pos x="22" y="97"/>
                      </a:cxn>
                      <a:cxn ang="0">
                        <a:pos x="0" y="97"/>
                      </a:cxn>
                      <a:cxn ang="0">
                        <a:pos x="10" y="79"/>
                      </a:cxn>
                      <a:cxn ang="0">
                        <a:pos x="26" y="61"/>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77" name="Freeform 49"/>
                  <p:cNvSpPr>
                    <a:spLocks/>
                  </p:cNvSpPr>
                  <p:nvPr/>
                </p:nvSpPr>
                <p:spPr bwMode="ltGray">
                  <a:xfrm>
                    <a:off x="1968" y="319"/>
                    <a:ext cx="80" cy="72"/>
                  </a:xfrm>
                  <a:custGeom>
                    <a:avLst/>
                    <a:gdLst/>
                    <a:ahLst/>
                    <a:cxnLst>
                      <a:cxn ang="0">
                        <a:pos x="158" y="24"/>
                      </a:cxn>
                      <a:cxn ang="0">
                        <a:pos x="160" y="6"/>
                      </a:cxn>
                      <a:cxn ang="0">
                        <a:pos x="170" y="0"/>
                      </a:cxn>
                      <a:cxn ang="0">
                        <a:pos x="182" y="24"/>
                      </a:cxn>
                      <a:cxn ang="0">
                        <a:pos x="188" y="42"/>
                      </a:cxn>
                      <a:cxn ang="0">
                        <a:pos x="178" y="58"/>
                      </a:cxn>
                      <a:cxn ang="0">
                        <a:pos x="170" y="76"/>
                      </a:cxn>
                      <a:cxn ang="0">
                        <a:pos x="162" y="126"/>
                      </a:cxn>
                      <a:cxn ang="0">
                        <a:pos x="144" y="136"/>
                      </a:cxn>
                      <a:cxn ang="0">
                        <a:pos x="120" y="138"/>
                      </a:cxn>
                      <a:cxn ang="0">
                        <a:pos x="112" y="124"/>
                      </a:cxn>
                      <a:cxn ang="0">
                        <a:pos x="102" y="146"/>
                      </a:cxn>
                      <a:cxn ang="0">
                        <a:pos x="90" y="150"/>
                      </a:cxn>
                      <a:cxn ang="0">
                        <a:pos x="80" y="132"/>
                      </a:cxn>
                      <a:cxn ang="0">
                        <a:pos x="58" y="144"/>
                      </a:cxn>
                      <a:cxn ang="0">
                        <a:pos x="76" y="142"/>
                      </a:cxn>
                      <a:cxn ang="0">
                        <a:pos x="78" y="160"/>
                      </a:cxn>
                      <a:cxn ang="0">
                        <a:pos x="58" y="166"/>
                      </a:cxn>
                      <a:cxn ang="0">
                        <a:pos x="34" y="166"/>
                      </a:cxn>
                      <a:cxn ang="0">
                        <a:pos x="36" y="154"/>
                      </a:cxn>
                      <a:cxn ang="0">
                        <a:pos x="46" y="144"/>
                      </a:cxn>
                      <a:cxn ang="0">
                        <a:pos x="34" y="148"/>
                      </a:cxn>
                      <a:cxn ang="0">
                        <a:pos x="26" y="166"/>
                      </a:cxn>
                      <a:cxn ang="0">
                        <a:pos x="30" y="190"/>
                      </a:cxn>
                      <a:cxn ang="0">
                        <a:pos x="14" y="200"/>
                      </a:cxn>
                      <a:cxn ang="0">
                        <a:pos x="0" y="214"/>
                      </a:cxn>
                      <a:cxn ang="0">
                        <a:pos x="8" y="188"/>
                      </a:cxn>
                      <a:cxn ang="0">
                        <a:pos x="0" y="164"/>
                      </a:cxn>
                      <a:cxn ang="0">
                        <a:pos x="14" y="152"/>
                      </a:cxn>
                      <a:cxn ang="0">
                        <a:pos x="32" y="134"/>
                      </a:cxn>
                      <a:cxn ang="0">
                        <a:pos x="44" y="118"/>
                      </a:cxn>
                      <a:cxn ang="0">
                        <a:pos x="72" y="116"/>
                      </a:cxn>
                      <a:cxn ang="0">
                        <a:pos x="84" y="112"/>
                      </a:cxn>
                      <a:cxn ang="0">
                        <a:pos x="114" y="78"/>
                      </a:cxn>
                      <a:cxn ang="0">
                        <a:pos x="120" y="92"/>
                      </a:cxn>
                      <a:cxn ang="0">
                        <a:pos x="132" y="76"/>
                      </a:cxn>
                      <a:cxn ang="0">
                        <a:pos x="150" y="54"/>
                      </a:cxn>
                      <a:cxn ang="0">
                        <a:pos x="154" y="42"/>
                      </a:cxn>
                      <a:cxn ang="0">
                        <a:pos x="148" y="38"/>
                      </a:cxn>
                      <a:cxn ang="0">
                        <a:pos x="152" y="32"/>
                      </a:cxn>
                      <a:cxn ang="0">
                        <a:pos x="158" y="24"/>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w="9525">
                    <a:noFill/>
                    <a:round/>
                    <a:headEnd/>
                    <a:tailEnd/>
                  </a:ln>
                  <a:effectLst/>
                </p:spPr>
                <p:txBody>
                  <a:bodyPr wrap="none" anchor="ctr"/>
                  <a:lstStyle/>
                  <a:p>
                    <a:pPr>
                      <a:defRPr/>
                    </a:pPr>
                    <a:endParaRPr lang="en-US"/>
                  </a:p>
                </p:txBody>
              </p:sp>
              <p:sp>
                <p:nvSpPr>
                  <p:cNvPr id="22578" name="Freeform 50"/>
                  <p:cNvSpPr>
                    <a:spLocks/>
                  </p:cNvSpPr>
                  <p:nvPr/>
                </p:nvSpPr>
                <p:spPr bwMode="ltGray">
                  <a:xfrm>
                    <a:off x="2021" y="340"/>
                    <a:ext cx="6" cy="4"/>
                  </a:xfrm>
                  <a:custGeom>
                    <a:avLst/>
                    <a:gdLst/>
                    <a:ahLst/>
                    <a:cxnLst>
                      <a:cxn ang="0">
                        <a:pos x="0" y="9"/>
                      </a:cxn>
                      <a:cxn ang="0">
                        <a:pos x="4" y="13"/>
                      </a:cxn>
                      <a:cxn ang="0">
                        <a:pos x="0" y="9"/>
                      </a:cxn>
                    </a:cxnLst>
                    <a:rect l="0" t="0" r="r" b="b"/>
                    <a:pathLst>
                      <a:path w="13" h="13">
                        <a:moveTo>
                          <a:pt x="0" y="9"/>
                        </a:moveTo>
                        <a:cubicBezTo>
                          <a:pt x="6" y="0"/>
                          <a:pt x="13" y="7"/>
                          <a:pt x="4" y="13"/>
                        </a:cubicBezTo>
                        <a:cubicBezTo>
                          <a:pt x="0" y="6"/>
                          <a:pt x="0" y="5"/>
                          <a:pt x="0"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79" name="Freeform 51"/>
                  <p:cNvSpPr>
                    <a:spLocks/>
                  </p:cNvSpPr>
                  <p:nvPr/>
                </p:nvSpPr>
                <p:spPr bwMode="ltGray">
                  <a:xfrm>
                    <a:off x="1573" y="389"/>
                    <a:ext cx="347" cy="189"/>
                  </a:xfrm>
                  <a:custGeom>
                    <a:avLst/>
                    <a:gdLst/>
                    <a:ahLst/>
                    <a:cxnLst>
                      <a:cxn ang="0">
                        <a:pos x="812" y="26"/>
                      </a:cxn>
                      <a:cxn ang="0">
                        <a:pos x="778" y="78"/>
                      </a:cxn>
                      <a:cxn ang="0">
                        <a:pos x="748" y="122"/>
                      </a:cxn>
                      <a:cxn ang="0">
                        <a:pos x="722" y="142"/>
                      </a:cxn>
                      <a:cxn ang="0">
                        <a:pos x="634" y="180"/>
                      </a:cxn>
                      <a:cxn ang="0">
                        <a:pos x="632" y="210"/>
                      </a:cxn>
                      <a:cxn ang="0">
                        <a:pos x="604" y="230"/>
                      </a:cxn>
                      <a:cxn ang="0">
                        <a:pos x="620" y="178"/>
                      </a:cxn>
                      <a:cxn ang="0">
                        <a:pos x="576" y="188"/>
                      </a:cxn>
                      <a:cxn ang="0">
                        <a:pos x="556" y="218"/>
                      </a:cxn>
                      <a:cxn ang="0">
                        <a:pos x="596" y="280"/>
                      </a:cxn>
                      <a:cxn ang="0">
                        <a:pos x="594" y="368"/>
                      </a:cxn>
                      <a:cxn ang="0">
                        <a:pos x="542" y="406"/>
                      </a:cxn>
                      <a:cxn ang="0">
                        <a:pos x="522" y="386"/>
                      </a:cxn>
                      <a:cxn ang="0">
                        <a:pos x="482" y="348"/>
                      </a:cxn>
                      <a:cxn ang="0">
                        <a:pos x="462" y="348"/>
                      </a:cxn>
                      <a:cxn ang="0">
                        <a:pos x="450" y="394"/>
                      </a:cxn>
                      <a:cxn ang="0">
                        <a:pos x="500" y="464"/>
                      </a:cxn>
                      <a:cxn ang="0">
                        <a:pos x="510" y="524"/>
                      </a:cxn>
                      <a:cxn ang="0">
                        <a:pos x="526" y="560"/>
                      </a:cxn>
                      <a:cxn ang="0">
                        <a:pos x="492" y="544"/>
                      </a:cxn>
                      <a:cxn ang="0">
                        <a:pos x="470" y="518"/>
                      </a:cxn>
                      <a:cxn ang="0">
                        <a:pos x="422" y="424"/>
                      </a:cxn>
                      <a:cxn ang="0">
                        <a:pos x="426" y="310"/>
                      </a:cxn>
                      <a:cxn ang="0">
                        <a:pos x="422" y="268"/>
                      </a:cxn>
                      <a:cxn ang="0">
                        <a:pos x="412" y="276"/>
                      </a:cxn>
                      <a:cxn ang="0">
                        <a:pos x="386" y="266"/>
                      </a:cxn>
                      <a:cxn ang="0">
                        <a:pos x="360" y="170"/>
                      </a:cxn>
                      <a:cxn ang="0">
                        <a:pos x="330" y="166"/>
                      </a:cxn>
                      <a:cxn ang="0">
                        <a:pos x="288" y="172"/>
                      </a:cxn>
                      <a:cxn ang="0">
                        <a:pos x="242" y="232"/>
                      </a:cxn>
                      <a:cxn ang="0">
                        <a:pos x="196" y="268"/>
                      </a:cxn>
                      <a:cxn ang="0">
                        <a:pos x="184" y="274"/>
                      </a:cxn>
                      <a:cxn ang="0">
                        <a:pos x="160" y="328"/>
                      </a:cxn>
                      <a:cxn ang="0">
                        <a:pos x="152" y="354"/>
                      </a:cxn>
                      <a:cxn ang="0">
                        <a:pos x="128" y="404"/>
                      </a:cxn>
                      <a:cxn ang="0">
                        <a:pos x="94" y="392"/>
                      </a:cxn>
                      <a:cxn ang="0">
                        <a:pos x="66" y="258"/>
                      </a:cxn>
                      <a:cxn ang="0">
                        <a:pos x="72" y="156"/>
                      </a:cxn>
                      <a:cxn ang="0">
                        <a:pos x="44" y="180"/>
                      </a:cxn>
                      <a:cxn ang="0">
                        <a:pos x="20" y="150"/>
                      </a:cxn>
                      <a:cxn ang="0">
                        <a:pos x="24" y="138"/>
                      </a:cxn>
                      <a:cxn ang="0">
                        <a:pos x="0" y="92"/>
                      </a:cxn>
                      <a:cxn ang="0">
                        <a:pos x="798" y="6"/>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w="9525">
                    <a:noFill/>
                    <a:round/>
                    <a:headEnd/>
                    <a:tailEnd/>
                  </a:ln>
                  <a:effectLst/>
                </p:spPr>
                <p:txBody>
                  <a:bodyPr wrap="none" anchor="ctr"/>
                  <a:lstStyle/>
                  <a:p>
                    <a:pPr>
                      <a:defRPr/>
                    </a:pPr>
                    <a:endParaRPr lang="en-US"/>
                  </a:p>
                </p:txBody>
              </p:sp>
              <p:sp>
                <p:nvSpPr>
                  <p:cNvPr id="22580" name="Freeform 52"/>
                  <p:cNvSpPr>
                    <a:spLocks/>
                  </p:cNvSpPr>
                  <p:nvPr/>
                </p:nvSpPr>
                <p:spPr bwMode="ltGray">
                  <a:xfrm>
                    <a:off x="1634" y="519"/>
                    <a:ext cx="19" cy="29"/>
                  </a:xfrm>
                  <a:custGeom>
                    <a:avLst/>
                    <a:gdLst/>
                    <a:ahLst/>
                    <a:cxnLst>
                      <a:cxn ang="0">
                        <a:pos x="7" y="11"/>
                      </a:cxn>
                      <a:cxn ang="0">
                        <a:pos x="17" y="3"/>
                      </a:cxn>
                      <a:cxn ang="0">
                        <a:pos x="37" y="33"/>
                      </a:cxn>
                      <a:cxn ang="0">
                        <a:pos x="19" y="85"/>
                      </a:cxn>
                      <a:cxn ang="0">
                        <a:pos x="1" y="69"/>
                      </a:cxn>
                      <a:cxn ang="0">
                        <a:pos x="7" y="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81" name="Freeform 53"/>
                  <p:cNvSpPr>
                    <a:spLocks/>
                  </p:cNvSpPr>
                  <p:nvPr/>
                </p:nvSpPr>
                <p:spPr bwMode="ltGray">
                  <a:xfrm>
                    <a:off x="1900" y="421"/>
                    <a:ext cx="18" cy="24"/>
                  </a:xfrm>
                  <a:custGeom>
                    <a:avLst/>
                    <a:gdLst/>
                    <a:ahLst/>
                    <a:cxnLst>
                      <a:cxn ang="0">
                        <a:pos x="13" y="28"/>
                      </a:cxn>
                      <a:cxn ang="0">
                        <a:pos x="29" y="2"/>
                      </a:cxn>
                      <a:cxn ang="0">
                        <a:pos x="43" y="4"/>
                      </a:cxn>
                      <a:cxn ang="0">
                        <a:pos x="39" y="26"/>
                      </a:cxn>
                      <a:cxn ang="0">
                        <a:pos x="13" y="74"/>
                      </a:cxn>
                      <a:cxn ang="0">
                        <a:pos x="7" y="60"/>
                      </a:cxn>
                      <a:cxn ang="0">
                        <a:pos x="3" y="36"/>
                      </a:cxn>
                      <a:cxn ang="0">
                        <a:pos x="13" y="28"/>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82" name="Freeform 54"/>
                  <p:cNvSpPr>
                    <a:spLocks/>
                  </p:cNvSpPr>
                  <p:nvPr/>
                </p:nvSpPr>
                <p:spPr bwMode="ltGray">
                  <a:xfrm>
                    <a:off x="1951" y="409"/>
                    <a:ext cx="9" cy="10"/>
                  </a:xfrm>
                  <a:custGeom>
                    <a:avLst/>
                    <a:gdLst/>
                    <a:ahLst/>
                    <a:cxnLst>
                      <a:cxn ang="0">
                        <a:pos x="7" y="16"/>
                      </a:cxn>
                      <a:cxn ang="0">
                        <a:pos x="5" y="30"/>
                      </a:cxn>
                      <a:cxn ang="0">
                        <a:pos x="7" y="16"/>
                      </a:cxn>
                    </a:cxnLst>
                    <a:rect l="0" t="0" r="r" b="b"/>
                    <a:pathLst>
                      <a:path w="20" h="30">
                        <a:moveTo>
                          <a:pt x="7" y="16"/>
                        </a:moveTo>
                        <a:cubicBezTo>
                          <a:pt x="18" y="0"/>
                          <a:pt x="20" y="20"/>
                          <a:pt x="5" y="30"/>
                        </a:cubicBezTo>
                        <a:cubicBezTo>
                          <a:pt x="0" y="23"/>
                          <a:pt x="1" y="22"/>
                          <a:pt x="7"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83" name="Freeform 55"/>
                  <p:cNvSpPr>
                    <a:spLocks/>
                  </p:cNvSpPr>
                  <p:nvPr/>
                </p:nvSpPr>
                <p:spPr bwMode="ltGray">
                  <a:xfrm>
                    <a:off x="1021" y="314"/>
                    <a:ext cx="433" cy="354"/>
                  </a:xfrm>
                  <a:custGeom>
                    <a:avLst/>
                    <a:gdLst/>
                    <a:ahLst/>
                    <a:cxnLst>
                      <a:cxn ang="0">
                        <a:pos x="481" y="464"/>
                      </a:cxn>
                      <a:cxn ang="0">
                        <a:pos x="486" y="451"/>
                      </a:cxn>
                      <a:cxn ang="0">
                        <a:pos x="500" y="413"/>
                      </a:cxn>
                      <a:cxn ang="0">
                        <a:pos x="309" y="287"/>
                      </a:cxn>
                      <a:cxn ang="0">
                        <a:pos x="282" y="346"/>
                      </a:cxn>
                      <a:cxn ang="0">
                        <a:pos x="303" y="556"/>
                      </a:cxn>
                      <a:cxn ang="0">
                        <a:pos x="282" y="494"/>
                      </a:cxn>
                      <a:cxn ang="0">
                        <a:pos x="242" y="439"/>
                      </a:cxn>
                      <a:cxn ang="0">
                        <a:pos x="245" y="413"/>
                      </a:cxn>
                      <a:cxn ang="0">
                        <a:pos x="247" y="394"/>
                      </a:cxn>
                      <a:cxn ang="0">
                        <a:pos x="220" y="375"/>
                      </a:cxn>
                      <a:cxn ang="0">
                        <a:pos x="194" y="346"/>
                      </a:cxn>
                      <a:cxn ang="0">
                        <a:pos x="148" y="354"/>
                      </a:cxn>
                      <a:cxn ang="0">
                        <a:pos x="126" y="365"/>
                      </a:cxn>
                      <a:cxn ang="0">
                        <a:pos x="78" y="365"/>
                      </a:cxn>
                      <a:cxn ang="0">
                        <a:pos x="22" y="312"/>
                      </a:cxn>
                      <a:cxn ang="0">
                        <a:pos x="11" y="295"/>
                      </a:cxn>
                      <a:cxn ang="0">
                        <a:pos x="0" y="264"/>
                      </a:cxn>
                      <a:cxn ang="0">
                        <a:pos x="24" y="213"/>
                      </a:cxn>
                      <a:cxn ang="0">
                        <a:pos x="32" y="181"/>
                      </a:cxn>
                      <a:cxn ang="0">
                        <a:pos x="51" y="143"/>
                      </a:cxn>
                      <a:cxn ang="0">
                        <a:pos x="81" y="116"/>
                      </a:cxn>
                      <a:cxn ang="0">
                        <a:pos x="167" y="67"/>
                      </a:cxn>
                      <a:cxn ang="0">
                        <a:pos x="220" y="30"/>
                      </a:cxn>
                      <a:cxn ang="0">
                        <a:pos x="258" y="6"/>
                      </a:cxn>
                      <a:cxn ang="0">
                        <a:pos x="363" y="2"/>
                      </a:cxn>
                      <a:cxn ang="0">
                        <a:pos x="398" y="0"/>
                      </a:cxn>
                      <a:cxn ang="0">
                        <a:pos x="384" y="34"/>
                      </a:cxn>
                      <a:cxn ang="0">
                        <a:pos x="443" y="84"/>
                      </a:cxn>
                      <a:cxn ang="0">
                        <a:pos x="497" y="74"/>
                      </a:cxn>
                      <a:cxn ang="0">
                        <a:pos x="529" y="82"/>
                      </a:cxn>
                      <a:cxn ang="0">
                        <a:pos x="559" y="97"/>
                      </a:cxn>
                      <a:cxn ang="0">
                        <a:pos x="572" y="188"/>
                      </a:cxn>
                      <a:cxn ang="0">
                        <a:pos x="572" y="240"/>
                      </a:cxn>
                      <a:cxn ang="0">
                        <a:pos x="599" y="283"/>
                      </a:cxn>
                      <a:cxn ang="0">
                        <a:pos x="645" y="300"/>
                      </a:cxn>
                      <a:cxn ang="0">
                        <a:pos x="680" y="295"/>
                      </a:cxn>
                      <a:cxn ang="0">
                        <a:pos x="664" y="340"/>
                      </a:cxn>
                      <a:cxn ang="0">
                        <a:pos x="599" y="407"/>
                      </a:cxn>
                      <a:cxn ang="0">
                        <a:pos x="548" y="485"/>
                      </a:cxn>
                      <a:cxn ang="0">
                        <a:pos x="556" y="508"/>
                      </a:cxn>
                      <a:cxn ang="0">
                        <a:pos x="435" y="556"/>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w="9525">
                    <a:noFill/>
                    <a:round/>
                    <a:headEnd/>
                    <a:tailEnd/>
                  </a:ln>
                  <a:effectLst/>
                </p:spPr>
                <p:txBody>
                  <a:bodyPr wrap="none" anchor="ctr"/>
                  <a:lstStyle/>
                  <a:p>
                    <a:pPr>
                      <a:defRPr/>
                    </a:pPr>
                    <a:endParaRPr lang="en-US"/>
                  </a:p>
                </p:txBody>
              </p:sp>
              <p:sp>
                <p:nvSpPr>
                  <p:cNvPr id="22584" name="Freeform 56"/>
                  <p:cNvSpPr>
                    <a:spLocks/>
                  </p:cNvSpPr>
                  <p:nvPr/>
                </p:nvSpPr>
                <p:spPr bwMode="ltGray">
                  <a:xfrm>
                    <a:off x="1189" y="447"/>
                    <a:ext cx="163" cy="221"/>
                  </a:xfrm>
                  <a:custGeom>
                    <a:avLst/>
                    <a:gdLst/>
                    <a:ahLst/>
                    <a:cxnLst>
                      <a:cxn ang="0">
                        <a:pos x="243" y="347"/>
                      </a:cxn>
                      <a:cxn ang="0">
                        <a:pos x="233" y="301"/>
                      </a:cxn>
                      <a:cxn ang="0">
                        <a:pos x="217" y="288"/>
                      </a:cxn>
                      <a:cxn ang="0">
                        <a:pos x="215" y="269"/>
                      </a:cxn>
                      <a:cxn ang="0">
                        <a:pos x="209" y="254"/>
                      </a:cxn>
                      <a:cxn ang="0">
                        <a:pos x="209" y="229"/>
                      </a:cxn>
                      <a:cxn ang="0">
                        <a:pos x="207" y="214"/>
                      </a:cxn>
                      <a:cxn ang="0">
                        <a:pos x="228" y="202"/>
                      </a:cxn>
                      <a:cxn ang="0">
                        <a:pos x="257" y="197"/>
                      </a:cxn>
                      <a:cxn ang="0">
                        <a:pos x="257" y="136"/>
                      </a:cxn>
                      <a:cxn ang="0">
                        <a:pos x="54" y="96"/>
                      </a:cxn>
                      <a:cxn ang="0">
                        <a:pos x="32" y="98"/>
                      </a:cxn>
                      <a:cxn ang="0">
                        <a:pos x="16" y="102"/>
                      </a:cxn>
                      <a:cxn ang="0">
                        <a:pos x="0" y="149"/>
                      </a:cxn>
                      <a:cxn ang="0">
                        <a:pos x="93" y="346"/>
                      </a:cxn>
                      <a:cxn ang="0">
                        <a:pos x="243" y="347"/>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w="9525">
                    <a:noFill/>
                    <a:round/>
                    <a:headEnd/>
                    <a:tailEnd/>
                  </a:ln>
                  <a:effectLst/>
                </p:spPr>
                <p:txBody>
                  <a:bodyPr wrap="none" anchor="ctr"/>
                  <a:lstStyle/>
                  <a:p>
                    <a:pPr>
                      <a:defRPr/>
                    </a:pPr>
                    <a:endParaRPr lang="en-US"/>
                  </a:p>
                </p:txBody>
              </p:sp>
              <p:sp>
                <p:nvSpPr>
                  <p:cNvPr id="22585" name="Freeform 57"/>
                  <p:cNvSpPr>
                    <a:spLocks/>
                  </p:cNvSpPr>
                  <p:nvPr/>
                </p:nvSpPr>
                <p:spPr bwMode="ltGray">
                  <a:xfrm>
                    <a:off x="1476" y="611"/>
                    <a:ext cx="7" cy="12"/>
                  </a:xfrm>
                  <a:custGeom>
                    <a:avLst/>
                    <a:gdLst/>
                    <a:ahLst/>
                    <a:cxnLst>
                      <a:cxn ang="0">
                        <a:pos x="7" y="25"/>
                      </a:cxn>
                      <a:cxn ang="0">
                        <a:pos x="19" y="21"/>
                      </a:cxn>
                      <a:cxn ang="0">
                        <a:pos x="7" y="2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86" name="Freeform 58"/>
                  <p:cNvSpPr>
                    <a:spLocks/>
                  </p:cNvSpPr>
                  <p:nvPr/>
                </p:nvSpPr>
                <p:spPr bwMode="ltGray">
                  <a:xfrm>
                    <a:off x="1467" y="497"/>
                    <a:ext cx="9" cy="7"/>
                  </a:xfrm>
                  <a:custGeom>
                    <a:avLst/>
                    <a:gdLst/>
                    <a:ahLst/>
                    <a:cxnLst>
                      <a:cxn ang="0">
                        <a:pos x="12" y="12"/>
                      </a:cxn>
                      <a:cxn ang="0">
                        <a:pos x="16" y="0"/>
                      </a:cxn>
                      <a:cxn ang="0">
                        <a:pos x="20" y="12"/>
                      </a:cxn>
                      <a:cxn ang="0">
                        <a:pos x="8" y="20"/>
                      </a:cxn>
                      <a:cxn ang="0">
                        <a:pos x="12" y="12"/>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87" name="Freeform 59"/>
                  <p:cNvSpPr>
                    <a:spLocks/>
                  </p:cNvSpPr>
                  <p:nvPr/>
                </p:nvSpPr>
                <p:spPr bwMode="ltGray">
                  <a:xfrm>
                    <a:off x="1072" y="357"/>
                    <a:ext cx="25" cy="10"/>
                  </a:xfrm>
                  <a:custGeom>
                    <a:avLst/>
                    <a:gdLst/>
                    <a:ahLst/>
                    <a:cxnLst>
                      <a:cxn ang="0">
                        <a:pos x="24" y="18"/>
                      </a:cxn>
                      <a:cxn ang="0">
                        <a:pos x="32" y="6"/>
                      </a:cxn>
                      <a:cxn ang="0">
                        <a:pos x="36" y="30"/>
                      </a:cxn>
                      <a:cxn ang="0">
                        <a:pos x="24" y="18"/>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88" name="Freeform 60"/>
                  <p:cNvSpPr>
                    <a:spLocks/>
                  </p:cNvSpPr>
                  <p:nvPr/>
                </p:nvSpPr>
                <p:spPr bwMode="ltGray">
                  <a:xfrm>
                    <a:off x="1374" y="265"/>
                    <a:ext cx="295" cy="233"/>
                  </a:xfrm>
                  <a:custGeom>
                    <a:avLst/>
                    <a:gdLst/>
                    <a:ahLst/>
                    <a:cxnLst>
                      <a:cxn ang="0">
                        <a:pos x="473" y="464"/>
                      </a:cxn>
                      <a:cxn ang="0">
                        <a:pos x="393" y="452"/>
                      </a:cxn>
                      <a:cxn ang="0">
                        <a:pos x="325" y="412"/>
                      </a:cxn>
                      <a:cxn ang="0">
                        <a:pos x="265" y="400"/>
                      </a:cxn>
                      <a:cxn ang="0">
                        <a:pos x="237" y="416"/>
                      </a:cxn>
                      <a:cxn ang="0">
                        <a:pos x="261" y="428"/>
                      </a:cxn>
                      <a:cxn ang="0">
                        <a:pos x="293" y="468"/>
                      </a:cxn>
                      <a:cxn ang="0">
                        <a:pos x="321" y="476"/>
                      </a:cxn>
                      <a:cxn ang="0">
                        <a:pos x="333" y="536"/>
                      </a:cxn>
                      <a:cxn ang="0">
                        <a:pos x="313" y="552"/>
                      </a:cxn>
                      <a:cxn ang="0">
                        <a:pos x="261" y="616"/>
                      </a:cxn>
                      <a:cxn ang="0">
                        <a:pos x="225" y="628"/>
                      </a:cxn>
                      <a:cxn ang="0">
                        <a:pos x="97" y="696"/>
                      </a:cxn>
                      <a:cxn ang="0">
                        <a:pos x="77" y="616"/>
                      </a:cxn>
                      <a:cxn ang="0">
                        <a:pos x="45" y="524"/>
                      </a:cxn>
                      <a:cxn ang="0">
                        <a:pos x="33" y="448"/>
                      </a:cxn>
                      <a:cxn ang="0">
                        <a:pos x="53" y="344"/>
                      </a:cxn>
                      <a:cxn ang="0">
                        <a:pos x="17" y="392"/>
                      </a:cxn>
                      <a:cxn ang="0">
                        <a:pos x="81" y="280"/>
                      </a:cxn>
                      <a:cxn ang="0">
                        <a:pos x="113" y="204"/>
                      </a:cxn>
                      <a:cxn ang="0">
                        <a:pos x="37" y="204"/>
                      </a:cxn>
                      <a:cxn ang="0">
                        <a:pos x="1" y="196"/>
                      </a:cxn>
                      <a:cxn ang="0">
                        <a:pos x="25" y="140"/>
                      </a:cxn>
                      <a:cxn ang="0">
                        <a:pos x="97" y="112"/>
                      </a:cxn>
                      <a:cxn ang="0">
                        <a:pos x="221" y="124"/>
                      </a:cxn>
                      <a:cxn ang="0">
                        <a:pos x="229" y="64"/>
                      </a:cxn>
                      <a:cxn ang="0">
                        <a:pos x="261" y="0"/>
                      </a:cxn>
                      <a:cxn ang="0">
                        <a:pos x="357" y="44"/>
                      </a:cxn>
                      <a:cxn ang="0">
                        <a:pos x="329" y="88"/>
                      </a:cxn>
                      <a:cxn ang="0">
                        <a:pos x="301" y="176"/>
                      </a:cxn>
                      <a:cxn ang="0">
                        <a:pos x="361" y="192"/>
                      </a:cxn>
                      <a:cxn ang="0">
                        <a:pos x="373" y="136"/>
                      </a:cxn>
                      <a:cxn ang="0">
                        <a:pos x="417" y="92"/>
                      </a:cxn>
                      <a:cxn ang="0">
                        <a:pos x="497" y="88"/>
                      </a:cxn>
                      <a:cxn ang="0">
                        <a:pos x="529" y="52"/>
                      </a:cxn>
                      <a:cxn ang="0">
                        <a:pos x="541" y="460"/>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w="9525">
                    <a:noFill/>
                    <a:round/>
                    <a:headEnd/>
                    <a:tailEnd/>
                  </a:ln>
                  <a:effectLst/>
                </p:spPr>
                <p:txBody>
                  <a:bodyPr wrap="none" anchor="ctr"/>
                  <a:lstStyle/>
                  <a:p>
                    <a:pPr>
                      <a:defRPr/>
                    </a:pPr>
                    <a:endParaRPr lang="en-US"/>
                  </a:p>
                </p:txBody>
              </p:sp>
              <p:sp>
                <p:nvSpPr>
                  <p:cNvPr id="22589" name="Freeform 61"/>
                  <p:cNvSpPr>
                    <a:spLocks/>
                  </p:cNvSpPr>
                  <p:nvPr/>
                </p:nvSpPr>
                <p:spPr bwMode="ltGray">
                  <a:xfrm>
                    <a:off x="1173" y="247"/>
                    <a:ext cx="591" cy="95"/>
                  </a:xfrm>
                  <a:custGeom>
                    <a:avLst/>
                    <a:gdLst/>
                    <a:ahLst/>
                    <a:cxnLst>
                      <a:cxn ang="0">
                        <a:pos x="825" y="0"/>
                      </a:cxn>
                      <a:cxn ang="0">
                        <a:pos x="143" y="29"/>
                      </a:cxn>
                      <a:cxn ang="0">
                        <a:pos x="91" y="42"/>
                      </a:cxn>
                      <a:cxn ang="0">
                        <a:pos x="62" y="42"/>
                      </a:cxn>
                      <a:cxn ang="0">
                        <a:pos x="22" y="77"/>
                      </a:cxn>
                      <a:cxn ang="0">
                        <a:pos x="0" y="105"/>
                      </a:cxn>
                      <a:cxn ang="0">
                        <a:pos x="59" y="115"/>
                      </a:cxn>
                      <a:cxn ang="0">
                        <a:pos x="97" y="96"/>
                      </a:cxn>
                      <a:cxn ang="0">
                        <a:pos x="108" y="84"/>
                      </a:cxn>
                      <a:cxn ang="0">
                        <a:pos x="167" y="52"/>
                      </a:cxn>
                      <a:cxn ang="0">
                        <a:pos x="215" y="46"/>
                      </a:cxn>
                      <a:cxn ang="0">
                        <a:pos x="237" y="94"/>
                      </a:cxn>
                      <a:cxn ang="0">
                        <a:pos x="188" y="109"/>
                      </a:cxn>
                      <a:cxn ang="0">
                        <a:pos x="231" y="113"/>
                      </a:cxn>
                      <a:cxn ang="0">
                        <a:pos x="250" y="90"/>
                      </a:cxn>
                      <a:cxn ang="0">
                        <a:pos x="266" y="92"/>
                      </a:cxn>
                      <a:cxn ang="0">
                        <a:pos x="253" y="54"/>
                      </a:cxn>
                      <a:cxn ang="0">
                        <a:pos x="266" y="44"/>
                      </a:cxn>
                      <a:cxn ang="0">
                        <a:pos x="277" y="88"/>
                      </a:cxn>
                      <a:cxn ang="0">
                        <a:pos x="266" y="113"/>
                      </a:cxn>
                      <a:cxn ang="0">
                        <a:pos x="296" y="130"/>
                      </a:cxn>
                      <a:cxn ang="0">
                        <a:pos x="299" y="92"/>
                      </a:cxn>
                      <a:cxn ang="0">
                        <a:pos x="331" y="103"/>
                      </a:cxn>
                      <a:cxn ang="0">
                        <a:pos x="382" y="73"/>
                      </a:cxn>
                      <a:cxn ang="0">
                        <a:pos x="409" y="50"/>
                      </a:cxn>
                      <a:cxn ang="0">
                        <a:pos x="439" y="56"/>
                      </a:cxn>
                      <a:cxn ang="0">
                        <a:pos x="455" y="50"/>
                      </a:cxn>
                      <a:cxn ang="0">
                        <a:pos x="431" y="44"/>
                      </a:cxn>
                      <a:cxn ang="0">
                        <a:pos x="474" y="35"/>
                      </a:cxn>
                      <a:cxn ang="0">
                        <a:pos x="544" y="54"/>
                      </a:cxn>
                      <a:cxn ang="0">
                        <a:pos x="581" y="42"/>
                      </a:cxn>
                      <a:cxn ang="0">
                        <a:pos x="584" y="63"/>
                      </a:cxn>
                      <a:cxn ang="0">
                        <a:pos x="568" y="101"/>
                      </a:cxn>
                      <a:cxn ang="0">
                        <a:pos x="611" y="88"/>
                      </a:cxn>
                      <a:cxn ang="0">
                        <a:pos x="624" y="80"/>
                      </a:cxn>
                      <a:cxn ang="0">
                        <a:pos x="648" y="61"/>
                      </a:cxn>
                      <a:cxn ang="0">
                        <a:pos x="794" y="84"/>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w="9525">
                    <a:noFill/>
                    <a:round/>
                    <a:headEnd/>
                    <a:tailEnd/>
                  </a:ln>
                  <a:effectLst/>
                </p:spPr>
                <p:txBody>
                  <a:bodyPr wrap="none" anchor="ctr"/>
                  <a:lstStyle/>
                  <a:p>
                    <a:pPr>
                      <a:defRPr/>
                    </a:pPr>
                    <a:endParaRPr lang="en-US"/>
                  </a:p>
                </p:txBody>
              </p:sp>
              <p:sp>
                <p:nvSpPr>
                  <p:cNvPr id="22590" name="Freeform 62"/>
                  <p:cNvSpPr>
                    <a:spLocks/>
                  </p:cNvSpPr>
                  <p:nvPr/>
                </p:nvSpPr>
                <p:spPr bwMode="ltGray">
                  <a:xfrm>
                    <a:off x="1293" y="282"/>
                    <a:ext cx="13" cy="10"/>
                  </a:xfrm>
                  <a:custGeom>
                    <a:avLst/>
                    <a:gdLst/>
                    <a:ahLst/>
                    <a:cxnLst>
                      <a:cxn ang="0">
                        <a:pos x="3" y="28"/>
                      </a:cxn>
                      <a:cxn ang="0">
                        <a:pos x="31" y="0"/>
                      </a:cxn>
                      <a:cxn ang="0">
                        <a:pos x="19" y="24"/>
                      </a:cxn>
                      <a:cxn ang="0">
                        <a:pos x="3" y="28"/>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91" name="Freeform 63"/>
                  <p:cNvSpPr>
                    <a:spLocks/>
                  </p:cNvSpPr>
                  <p:nvPr/>
                </p:nvSpPr>
                <p:spPr bwMode="ltGray">
                  <a:xfrm>
                    <a:off x="1278" y="296"/>
                    <a:ext cx="19" cy="11"/>
                  </a:xfrm>
                  <a:custGeom>
                    <a:avLst/>
                    <a:gdLst/>
                    <a:ahLst/>
                    <a:cxnLst>
                      <a:cxn ang="0">
                        <a:pos x="6" y="32"/>
                      </a:cxn>
                      <a:cxn ang="0">
                        <a:pos x="22" y="0"/>
                      </a:cxn>
                      <a:cxn ang="0">
                        <a:pos x="38" y="4"/>
                      </a:cxn>
                      <a:cxn ang="0">
                        <a:pos x="6" y="32"/>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92" name="Freeform 64"/>
                  <p:cNvSpPr>
                    <a:spLocks/>
                  </p:cNvSpPr>
                  <p:nvPr/>
                </p:nvSpPr>
                <p:spPr bwMode="ltGray">
                  <a:xfrm>
                    <a:off x="1340" y="337"/>
                    <a:ext cx="32" cy="6"/>
                  </a:xfrm>
                  <a:custGeom>
                    <a:avLst/>
                    <a:gdLst/>
                    <a:ahLst/>
                    <a:cxnLst>
                      <a:cxn ang="0">
                        <a:pos x="37" y="18"/>
                      </a:cxn>
                      <a:cxn ang="0">
                        <a:pos x="25" y="2"/>
                      </a:cxn>
                      <a:cxn ang="0">
                        <a:pos x="37" y="18"/>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93" name="Freeform 65"/>
                  <p:cNvSpPr>
                    <a:spLocks/>
                  </p:cNvSpPr>
                  <p:nvPr/>
                </p:nvSpPr>
                <p:spPr bwMode="ltGray">
                  <a:xfrm>
                    <a:off x="1395" y="336"/>
                    <a:ext cx="18" cy="15"/>
                  </a:xfrm>
                  <a:custGeom>
                    <a:avLst/>
                    <a:gdLst/>
                    <a:ahLst/>
                    <a:cxnLst>
                      <a:cxn ang="0">
                        <a:pos x="0" y="21"/>
                      </a:cxn>
                      <a:cxn ang="0">
                        <a:pos x="12" y="9"/>
                      </a:cxn>
                      <a:cxn ang="0">
                        <a:pos x="0" y="21"/>
                      </a:cxn>
                    </a:cxnLst>
                    <a:rect l="0" t="0" r="r" b="b"/>
                    <a:pathLst>
                      <a:path w="42" h="44">
                        <a:moveTo>
                          <a:pt x="0" y="21"/>
                        </a:moveTo>
                        <a:cubicBezTo>
                          <a:pt x="4" y="17"/>
                          <a:pt x="7" y="11"/>
                          <a:pt x="12" y="9"/>
                        </a:cubicBezTo>
                        <a:cubicBezTo>
                          <a:pt x="42" y="0"/>
                          <a:pt x="23" y="44"/>
                          <a:pt x="0" y="21"/>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94" name="Freeform 66"/>
                  <p:cNvSpPr>
                    <a:spLocks/>
                  </p:cNvSpPr>
                  <p:nvPr/>
                </p:nvSpPr>
                <p:spPr bwMode="ltGray">
                  <a:xfrm>
                    <a:off x="1248" y="295"/>
                    <a:ext cx="14" cy="10"/>
                  </a:xfrm>
                  <a:custGeom>
                    <a:avLst/>
                    <a:gdLst/>
                    <a:ahLst/>
                    <a:cxnLst>
                      <a:cxn ang="0">
                        <a:pos x="7" y="22"/>
                      </a:cxn>
                      <a:cxn ang="0">
                        <a:pos x="31" y="10"/>
                      </a:cxn>
                      <a:cxn ang="0">
                        <a:pos x="7" y="22"/>
                      </a:cxn>
                    </a:cxnLst>
                    <a:rect l="0" t="0" r="r" b="b"/>
                    <a:pathLst>
                      <a:path w="31" h="30">
                        <a:moveTo>
                          <a:pt x="7" y="22"/>
                        </a:moveTo>
                        <a:cubicBezTo>
                          <a:pt x="0" y="0"/>
                          <a:pt x="15" y="6"/>
                          <a:pt x="31" y="10"/>
                        </a:cubicBezTo>
                        <a:cubicBezTo>
                          <a:pt x="14" y="16"/>
                          <a:pt x="15" y="30"/>
                          <a:pt x="7" y="22"/>
                        </a:cubicBezTo>
                        <a:close/>
                      </a:path>
                    </a:pathLst>
                  </a:custGeom>
                  <a:solidFill>
                    <a:schemeClr val="folHlink"/>
                  </a:solidFill>
                  <a:ln w="9525">
                    <a:noFill/>
                    <a:round/>
                    <a:headEnd/>
                    <a:tailEnd/>
                  </a:ln>
                  <a:effectLst/>
                </p:spPr>
                <p:txBody>
                  <a:bodyPr wrap="none" anchor="ctr"/>
                  <a:lstStyle/>
                  <a:p>
                    <a:pPr>
                      <a:defRPr/>
                    </a:pPr>
                    <a:endParaRPr lang="en-US"/>
                  </a:p>
                </p:txBody>
              </p:sp>
            </p:grpSp>
            <p:grpSp>
              <p:nvGrpSpPr>
                <p:cNvPr id="2109" name="Group 67"/>
                <p:cNvGrpSpPr>
                  <a:grpSpLocks/>
                </p:cNvGrpSpPr>
                <p:nvPr/>
              </p:nvGrpSpPr>
              <p:grpSpPr bwMode="auto">
                <a:xfrm>
                  <a:off x="3709" y="240"/>
                  <a:ext cx="1139" cy="429"/>
                  <a:chOff x="3709" y="240"/>
                  <a:chExt cx="1139" cy="429"/>
                </a:xfrm>
              </p:grpSpPr>
              <p:sp>
                <p:nvSpPr>
                  <p:cNvPr id="22596" name="Freeform 68"/>
                  <p:cNvSpPr>
                    <a:spLocks/>
                  </p:cNvSpPr>
                  <p:nvPr/>
                </p:nvSpPr>
                <p:spPr bwMode="ltGray">
                  <a:xfrm>
                    <a:off x="4808" y="616"/>
                    <a:ext cx="13" cy="14"/>
                  </a:xfrm>
                  <a:custGeom>
                    <a:avLst/>
                    <a:gdLst/>
                    <a:ahLst/>
                    <a:cxnLst>
                      <a:cxn ang="0">
                        <a:pos x="16" y="33"/>
                      </a:cxn>
                      <a:cxn ang="0">
                        <a:pos x="8" y="21"/>
                      </a:cxn>
                      <a:cxn ang="0">
                        <a:pos x="0" y="9"/>
                      </a:cxn>
                      <a:cxn ang="0">
                        <a:pos x="16" y="3"/>
                      </a:cxn>
                      <a:cxn ang="0">
                        <a:pos x="30" y="23"/>
                      </a:cxn>
                      <a:cxn ang="0">
                        <a:pos x="28" y="31"/>
                      </a:cxn>
                      <a:cxn ang="0">
                        <a:pos x="16" y="3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97" name="Freeform 69"/>
                  <p:cNvSpPr>
                    <a:spLocks/>
                  </p:cNvSpPr>
                  <p:nvPr/>
                </p:nvSpPr>
                <p:spPr bwMode="ltGray">
                  <a:xfrm>
                    <a:off x="4655" y="629"/>
                    <a:ext cx="11" cy="5"/>
                  </a:xfrm>
                  <a:custGeom>
                    <a:avLst/>
                    <a:gdLst/>
                    <a:ahLst/>
                    <a:cxnLst>
                      <a:cxn ang="0">
                        <a:pos x="15" y="16"/>
                      </a:cxn>
                      <a:cxn ang="0">
                        <a:pos x="3" y="8"/>
                      </a:cxn>
                      <a:cxn ang="0">
                        <a:pos x="15" y="0"/>
                      </a:cxn>
                      <a:cxn ang="0">
                        <a:pos x="15" y="16"/>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98" name="Freeform 70"/>
                  <p:cNvSpPr>
                    <a:spLocks/>
                  </p:cNvSpPr>
                  <p:nvPr/>
                </p:nvSpPr>
                <p:spPr bwMode="ltGray">
                  <a:xfrm>
                    <a:off x="4609" y="635"/>
                    <a:ext cx="28" cy="16"/>
                  </a:xfrm>
                  <a:custGeom>
                    <a:avLst/>
                    <a:gdLst/>
                    <a:ahLst/>
                    <a:cxnLst>
                      <a:cxn ang="0">
                        <a:pos x="14" y="24"/>
                      </a:cxn>
                      <a:cxn ang="0">
                        <a:pos x="30" y="4"/>
                      </a:cxn>
                      <a:cxn ang="0">
                        <a:pos x="42" y="0"/>
                      </a:cxn>
                      <a:cxn ang="0">
                        <a:pos x="58" y="12"/>
                      </a:cxn>
                      <a:cxn ang="0">
                        <a:pos x="32" y="26"/>
                      </a:cxn>
                      <a:cxn ang="0">
                        <a:pos x="12" y="46"/>
                      </a:cxn>
                      <a:cxn ang="0">
                        <a:pos x="8" y="20"/>
                      </a:cxn>
                      <a:cxn ang="0">
                        <a:pos x="12" y="14"/>
                      </a:cxn>
                      <a:cxn ang="0">
                        <a:pos x="14" y="24"/>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599" name="Freeform 71"/>
                  <p:cNvSpPr>
                    <a:spLocks/>
                  </p:cNvSpPr>
                  <p:nvPr/>
                </p:nvSpPr>
                <p:spPr bwMode="ltGray">
                  <a:xfrm>
                    <a:off x="4580" y="634"/>
                    <a:ext cx="29" cy="16"/>
                  </a:xfrm>
                  <a:custGeom>
                    <a:avLst/>
                    <a:gdLst/>
                    <a:ahLst/>
                    <a:cxnLst>
                      <a:cxn ang="0">
                        <a:pos x="0" y="31"/>
                      </a:cxn>
                      <a:cxn ang="0">
                        <a:pos x="18" y="25"/>
                      </a:cxn>
                      <a:cxn ang="0">
                        <a:pos x="52" y="1"/>
                      </a:cxn>
                      <a:cxn ang="0">
                        <a:pos x="64" y="3"/>
                      </a:cxn>
                      <a:cxn ang="0">
                        <a:pos x="50" y="19"/>
                      </a:cxn>
                      <a:cxn ang="0">
                        <a:pos x="28" y="33"/>
                      </a:cxn>
                      <a:cxn ang="0">
                        <a:pos x="22" y="47"/>
                      </a:cxn>
                      <a:cxn ang="0">
                        <a:pos x="16" y="45"/>
                      </a:cxn>
                      <a:cxn ang="0">
                        <a:pos x="12" y="39"/>
                      </a:cxn>
                      <a:cxn ang="0">
                        <a:pos x="0" y="35"/>
                      </a:cxn>
                      <a:cxn ang="0">
                        <a:pos x="0" y="3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0" name="Freeform 72"/>
                  <p:cNvSpPr>
                    <a:spLocks/>
                  </p:cNvSpPr>
                  <p:nvPr/>
                </p:nvSpPr>
                <p:spPr bwMode="ltGray">
                  <a:xfrm>
                    <a:off x="4423" y="547"/>
                    <a:ext cx="151" cy="93"/>
                  </a:xfrm>
                  <a:custGeom>
                    <a:avLst/>
                    <a:gdLst/>
                    <a:ahLst/>
                    <a:cxnLst>
                      <a:cxn ang="0">
                        <a:pos x="10" y="4"/>
                      </a:cxn>
                      <a:cxn ang="0">
                        <a:pos x="36" y="18"/>
                      </a:cxn>
                      <a:cxn ang="0">
                        <a:pos x="46" y="30"/>
                      </a:cxn>
                      <a:cxn ang="0">
                        <a:pos x="76" y="52"/>
                      </a:cxn>
                      <a:cxn ang="0">
                        <a:pos x="92" y="66"/>
                      </a:cxn>
                      <a:cxn ang="0">
                        <a:pos x="122" y="98"/>
                      </a:cxn>
                      <a:cxn ang="0">
                        <a:pos x="136" y="128"/>
                      </a:cxn>
                      <a:cxn ang="0">
                        <a:pos x="148" y="132"/>
                      </a:cxn>
                      <a:cxn ang="0">
                        <a:pos x="154" y="150"/>
                      </a:cxn>
                      <a:cxn ang="0">
                        <a:pos x="176" y="152"/>
                      </a:cxn>
                      <a:cxn ang="0">
                        <a:pos x="170" y="196"/>
                      </a:cxn>
                      <a:cxn ang="0">
                        <a:pos x="180" y="224"/>
                      </a:cxn>
                      <a:cxn ang="0">
                        <a:pos x="198" y="232"/>
                      </a:cxn>
                      <a:cxn ang="0">
                        <a:pos x="216" y="234"/>
                      </a:cxn>
                      <a:cxn ang="0">
                        <a:pos x="236" y="242"/>
                      </a:cxn>
                      <a:cxn ang="0">
                        <a:pos x="254" y="236"/>
                      </a:cxn>
                      <a:cxn ang="0">
                        <a:pos x="272" y="248"/>
                      </a:cxn>
                      <a:cxn ang="0">
                        <a:pos x="296" y="256"/>
                      </a:cxn>
                      <a:cxn ang="0">
                        <a:pos x="314" y="264"/>
                      </a:cxn>
                      <a:cxn ang="0">
                        <a:pos x="352" y="266"/>
                      </a:cxn>
                      <a:cxn ang="0">
                        <a:pos x="342" y="274"/>
                      </a:cxn>
                      <a:cxn ang="0">
                        <a:pos x="322" y="272"/>
                      </a:cxn>
                      <a:cxn ang="0">
                        <a:pos x="300" y="270"/>
                      </a:cxn>
                      <a:cxn ang="0">
                        <a:pos x="288" y="266"/>
                      </a:cxn>
                      <a:cxn ang="0">
                        <a:pos x="252" y="264"/>
                      </a:cxn>
                      <a:cxn ang="0">
                        <a:pos x="234" y="260"/>
                      </a:cxn>
                      <a:cxn ang="0">
                        <a:pos x="172" y="242"/>
                      </a:cxn>
                      <a:cxn ang="0">
                        <a:pos x="160" y="216"/>
                      </a:cxn>
                      <a:cxn ang="0">
                        <a:pos x="126" y="200"/>
                      </a:cxn>
                      <a:cxn ang="0">
                        <a:pos x="108" y="186"/>
                      </a:cxn>
                      <a:cxn ang="0">
                        <a:pos x="94" y="158"/>
                      </a:cxn>
                      <a:cxn ang="0">
                        <a:pos x="68" y="108"/>
                      </a:cxn>
                      <a:cxn ang="0">
                        <a:pos x="64" y="102"/>
                      </a:cxn>
                      <a:cxn ang="0">
                        <a:pos x="58" y="100"/>
                      </a:cxn>
                      <a:cxn ang="0">
                        <a:pos x="54" y="88"/>
                      </a:cxn>
                      <a:cxn ang="0">
                        <a:pos x="38" y="58"/>
                      </a:cxn>
                      <a:cxn ang="0">
                        <a:pos x="20" y="40"/>
                      </a:cxn>
                      <a:cxn ang="0">
                        <a:pos x="4" y="22"/>
                      </a:cxn>
                      <a:cxn ang="0">
                        <a:pos x="10" y="2"/>
                      </a:cxn>
                      <a:cxn ang="0">
                        <a:pos x="10" y="4"/>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1" name="Freeform 73"/>
                  <p:cNvSpPr>
                    <a:spLocks/>
                  </p:cNvSpPr>
                  <p:nvPr/>
                </p:nvSpPr>
                <p:spPr bwMode="ltGray">
                  <a:xfrm>
                    <a:off x="4515" y="541"/>
                    <a:ext cx="67" cy="68"/>
                  </a:xfrm>
                  <a:custGeom>
                    <a:avLst/>
                    <a:gdLst/>
                    <a:ahLst/>
                    <a:cxnLst>
                      <a:cxn ang="0">
                        <a:pos x="54" y="66"/>
                      </a:cxn>
                      <a:cxn ang="0">
                        <a:pos x="66" y="58"/>
                      </a:cxn>
                      <a:cxn ang="0">
                        <a:pos x="68" y="52"/>
                      </a:cxn>
                      <a:cxn ang="0">
                        <a:pos x="80" y="44"/>
                      </a:cxn>
                      <a:cxn ang="0">
                        <a:pos x="106" y="22"/>
                      </a:cxn>
                      <a:cxn ang="0">
                        <a:pos x="112" y="4"/>
                      </a:cxn>
                      <a:cxn ang="0">
                        <a:pos x="124" y="0"/>
                      </a:cxn>
                      <a:cxn ang="0">
                        <a:pos x="150" y="28"/>
                      </a:cxn>
                      <a:cxn ang="0">
                        <a:pos x="146" y="44"/>
                      </a:cxn>
                      <a:cxn ang="0">
                        <a:pos x="126" y="64"/>
                      </a:cxn>
                      <a:cxn ang="0">
                        <a:pos x="132" y="94"/>
                      </a:cxn>
                      <a:cxn ang="0">
                        <a:pos x="142" y="110"/>
                      </a:cxn>
                      <a:cxn ang="0">
                        <a:pos x="146" y="128"/>
                      </a:cxn>
                      <a:cxn ang="0">
                        <a:pos x="128" y="128"/>
                      </a:cxn>
                      <a:cxn ang="0">
                        <a:pos x="116" y="146"/>
                      </a:cxn>
                      <a:cxn ang="0">
                        <a:pos x="104" y="156"/>
                      </a:cxn>
                      <a:cxn ang="0">
                        <a:pos x="100" y="198"/>
                      </a:cxn>
                      <a:cxn ang="0">
                        <a:pos x="88" y="202"/>
                      </a:cxn>
                      <a:cxn ang="0">
                        <a:pos x="82" y="206"/>
                      </a:cxn>
                      <a:cxn ang="0">
                        <a:pos x="76" y="202"/>
                      </a:cxn>
                      <a:cxn ang="0">
                        <a:pos x="72" y="190"/>
                      </a:cxn>
                      <a:cxn ang="0">
                        <a:pos x="60" y="186"/>
                      </a:cxn>
                      <a:cxn ang="0">
                        <a:pos x="42" y="194"/>
                      </a:cxn>
                      <a:cxn ang="0">
                        <a:pos x="28" y="186"/>
                      </a:cxn>
                      <a:cxn ang="0">
                        <a:pos x="10" y="148"/>
                      </a:cxn>
                      <a:cxn ang="0">
                        <a:pos x="4" y="130"/>
                      </a:cxn>
                      <a:cxn ang="0">
                        <a:pos x="0" y="118"/>
                      </a:cxn>
                      <a:cxn ang="0">
                        <a:pos x="20" y="96"/>
                      </a:cxn>
                      <a:cxn ang="0">
                        <a:pos x="32" y="104"/>
                      </a:cxn>
                      <a:cxn ang="0">
                        <a:pos x="34" y="80"/>
                      </a:cxn>
                      <a:cxn ang="0">
                        <a:pos x="52" y="70"/>
                      </a:cxn>
                      <a:cxn ang="0">
                        <a:pos x="54" y="66"/>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2" name="Freeform 74"/>
                  <p:cNvSpPr>
                    <a:spLocks/>
                  </p:cNvSpPr>
                  <p:nvPr/>
                </p:nvSpPr>
                <p:spPr bwMode="ltGray">
                  <a:xfrm>
                    <a:off x="4580" y="572"/>
                    <a:ext cx="47" cy="13"/>
                  </a:xfrm>
                  <a:custGeom>
                    <a:avLst/>
                    <a:gdLst/>
                    <a:ahLst/>
                    <a:cxnLst>
                      <a:cxn ang="0">
                        <a:pos x="4" y="32"/>
                      </a:cxn>
                      <a:cxn ang="0">
                        <a:pos x="18" y="10"/>
                      </a:cxn>
                      <a:cxn ang="0">
                        <a:pos x="46" y="20"/>
                      </a:cxn>
                      <a:cxn ang="0">
                        <a:pos x="72" y="14"/>
                      </a:cxn>
                      <a:cxn ang="0">
                        <a:pos x="90" y="0"/>
                      </a:cxn>
                      <a:cxn ang="0">
                        <a:pos x="76" y="26"/>
                      </a:cxn>
                      <a:cxn ang="0">
                        <a:pos x="60" y="38"/>
                      </a:cxn>
                      <a:cxn ang="0">
                        <a:pos x="42" y="32"/>
                      </a:cxn>
                      <a:cxn ang="0">
                        <a:pos x="14" y="30"/>
                      </a:cxn>
                      <a:cxn ang="0">
                        <a:pos x="4" y="32"/>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3" name="Freeform 75"/>
                  <p:cNvSpPr>
                    <a:spLocks/>
                  </p:cNvSpPr>
                  <p:nvPr/>
                </p:nvSpPr>
                <p:spPr bwMode="ltGray">
                  <a:xfrm>
                    <a:off x="4578" y="588"/>
                    <a:ext cx="32" cy="34"/>
                  </a:xfrm>
                  <a:custGeom>
                    <a:avLst/>
                    <a:gdLst/>
                    <a:ahLst/>
                    <a:cxnLst>
                      <a:cxn ang="0">
                        <a:pos x="8" y="18"/>
                      </a:cxn>
                      <a:cxn ang="0">
                        <a:pos x="18" y="0"/>
                      </a:cxn>
                      <a:cxn ang="0">
                        <a:pos x="34" y="18"/>
                      </a:cxn>
                      <a:cxn ang="0">
                        <a:pos x="62" y="4"/>
                      </a:cxn>
                      <a:cxn ang="0">
                        <a:pos x="46" y="34"/>
                      </a:cxn>
                      <a:cxn ang="0">
                        <a:pos x="54" y="48"/>
                      </a:cxn>
                      <a:cxn ang="0">
                        <a:pos x="58" y="60"/>
                      </a:cxn>
                      <a:cxn ang="0">
                        <a:pos x="46" y="74"/>
                      </a:cxn>
                      <a:cxn ang="0">
                        <a:pos x="34" y="60"/>
                      </a:cxn>
                      <a:cxn ang="0">
                        <a:pos x="22" y="48"/>
                      </a:cxn>
                      <a:cxn ang="0">
                        <a:pos x="28" y="68"/>
                      </a:cxn>
                      <a:cxn ang="0">
                        <a:pos x="30" y="74"/>
                      </a:cxn>
                      <a:cxn ang="0">
                        <a:pos x="20" y="104"/>
                      </a:cxn>
                      <a:cxn ang="0">
                        <a:pos x="12" y="102"/>
                      </a:cxn>
                      <a:cxn ang="0">
                        <a:pos x="8" y="90"/>
                      </a:cxn>
                      <a:cxn ang="0">
                        <a:pos x="0" y="54"/>
                      </a:cxn>
                      <a:cxn ang="0">
                        <a:pos x="2" y="30"/>
                      </a:cxn>
                      <a:cxn ang="0">
                        <a:pos x="8" y="18"/>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4" name="Freeform 76"/>
                  <p:cNvSpPr>
                    <a:spLocks/>
                  </p:cNvSpPr>
                  <p:nvPr/>
                </p:nvSpPr>
                <p:spPr bwMode="ltGray">
                  <a:xfrm>
                    <a:off x="4632" y="569"/>
                    <a:ext cx="16" cy="20"/>
                  </a:xfrm>
                  <a:custGeom>
                    <a:avLst/>
                    <a:gdLst/>
                    <a:ahLst/>
                    <a:cxnLst>
                      <a:cxn ang="0">
                        <a:pos x="3" y="28"/>
                      </a:cxn>
                      <a:cxn ang="0">
                        <a:pos x="13" y="0"/>
                      </a:cxn>
                      <a:cxn ang="0">
                        <a:pos x="15" y="28"/>
                      </a:cxn>
                      <a:cxn ang="0">
                        <a:pos x="37" y="38"/>
                      </a:cxn>
                      <a:cxn ang="0">
                        <a:pos x="19" y="44"/>
                      </a:cxn>
                      <a:cxn ang="0">
                        <a:pos x="5" y="58"/>
                      </a:cxn>
                      <a:cxn ang="0">
                        <a:pos x="1" y="34"/>
                      </a:cxn>
                      <a:cxn ang="0">
                        <a:pos x="3" y="28"/>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5" name="Freeform 77"/>
                  <p:cNvSpPr>
                    <a:spLocks/>
                  </p:cNvSpPr>
                  <p:nvPr/>
                </p:nvSpPr>
                <p:spPr bwMode="ltGray">
                  <a:xfrm>
                    <a:off x="4636" y="600"/>
                    <a:ext cx="20" cy="10"/>
                  </a:xfrm>
                  <a:custGeom>
                    <a:avLst/>
                    <a:gdLst/>
                    <a:ahLst/>
                    <a:cxnLst>
                      <a:cxn ang="0">
                        <a:pos x="7" y="0"/>
                      </a:cxn>
                      <a:cxn ang="0">
                        <a:pos x="29" y="0"/>
                      </a:cxn>
                      <a:cxn ang="0">
                        <a:pos x="49" y="16"/>
                      </a:cxn>
                      <a:cxn ang="0">
                        <a:pos x="35" y="14"/>
                      </a:cxn>
                      <a:cxn ang="0">
                        <a:pos x="3" y="16"/>
                      </a:cxn>
                      <a:cxn ang="0">
                        <a:pos x="7" y="0"/>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6" name="Freeform 78"/>
                  <p:cNvSpPr>
                    <a:spLocks/>
                  </p:cNvSpPr>
                  <p:nvPr/>
                </p:nvSpPr>
                <p:spPr bwMode="ltGray">
                  <a:xfrm>
                    <a:off x="4657" y="585"/>
                    <a:ext cx="26" cy="17"/>
                  </a:xfrm>
                  <a:custGeom>
                    <a:avLst/>
                    <a:gdLst/>
                    <a:ahLst/>
                    <a:cxnLst>
                      <a:cxn ang="0">
                        <a:pos x="21" y="38"/>
                      </a:cxn>
                      <a:cxn ang="0">
                        <a:pos x="15" y="26"/>
                      </a:cxn>
                      <a:cxn ang="0">
                        <a:pos x="3" y="22"/>
                      </a:cxn>
                      <a:cxn ang="0">
                        <a:pos x="13" y="8"/>
                      </a:cxn>
                      <a:cxn ang="0">
                        <a:pos x="25" y="0"/>
                      </a:cxn>
                      <a:cxn ang="0">
                        <a:pos x="49" y="10"/>
                      </a:cxn>
                      <a:cxn ang="0">
                        <a:pos x="53" y="20"/>
                      </a:cxn>
                      <a:cxn ang="0">
                        <a:pos x="61" y="32"/>
                      </a:cxn>
                      <a:cxn ang="0">
                        <a:pos x="41" y="38"/>
                      </a:cxn>
                      <a:cxn ang="0">
                        <a:pos x="23" y="44"/>
                      </a:cxn>
                      <a:cxn ang="0">
                        <a:pos x="21" y="38"/>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7" name="Freeform 79"/>
                  <p:cNvSpPr>
                    <a:spLocks/>
                  </p:cNvSpPr>
                  <p:nvPr/>
                </p:nvSpPr>
                <p:spPr bwMode="ltGray">
                  <a:xfrm>
                    <a:off x="4664" y="593"/>
                    <a:ext cx="122" cy="61"/>
                  </a:xfrm>
                  <a:custGeom>
                    <a:avLst/>
                    <a:gdLst/>
                    <a:ahLst/>
                    <a:cxnLst>
                      <a:cxn ang="0">
                        <a:pos x="46" y="28"/>
                      </a:cxn>
                      <a:cxn ang="0">
                        <a:pos x="36" y="14"/>
                      </a:cxn>
                      <a:cxn ang="0">
                        <a:pos x="26" y="30"/>
                      </a:cxn>
                      <a:cxn ang="0">
                        <a:pos x="0" y="24"/>
                      </a:cxn>
                      <a:cxn ang="0">
                        <a:pos x="10" y="42"/>
                      </a:cxn>
                      <a:cxn ang="0">
                        <a:pos x="16" y="62"/>
                      </a:cxn>
                      <a:cxn ang="0">
                        <a:pos x="24" y="48"/>
                      </a:cxn>
                      <a:cxn ang="0">
                        <a:pos x="30" y="44"/>
                      </a:cxn>
                      <a:cxn ang="0">
                        <a:pos x="48" y="56"/>
                      </a:cxn>
                      <a:cxn ang="0">
                        <a:pos x="70" y="62"/>
                      </a:cxn>
                      <a:cxn ang="0">
                        <a:pos x="88" y="72"/>
                      </a:cxn>
                      <a:cxn ang="0">
                        <a:pos x="106" y="102"/>
                      </a:cxn>
                      <a:cxn ang="0">
                        <a:pos x="104" y="122"/>
                      </a:cxn>
                      <a:cxn ang="0">
                        <a:pos x="98" y="134"/>
                      </a:cxn>
                      <a:cxn ang="0">
                        <a:pos x="122" y="128"/>
                      </a:cxn>
                      <a:cxn ang="0">
                        <a:pos x="140" y="140"/>
                      </a:cxn>
                      <a:cxn ang="0">
                        <a:pos x="168" y="148"/>
                      </a:cxn>
                      <a:cxn ang="0">
                        <a:pos x="174" y="146"/>
                      </a:cxn>
                      <a:cxn ang="0">
                        <a:pos x="168" y="134"/>
                      </a:cxn>
                      <a:cxn ang="0">
                        <a:pos x="178" y="136"/>
                      </a:cxn>
                      <a:cxn ang="0">
                        <a:pos x="186" y="118"/>
                      </a:cxn>
                      <a:cxn ang="0">
                        <a:pos x="202" y="122"/>
                      </a:cxn>
                      <a:cxn ang="0">
                        <a:pos x="214" y="130"/>
                      </a:cxn>
                      <a:cxn ang="0">
                        <a:pos x="244" y="168"/>
                      </a:cxn>
                      <a:cxn ang="0">
                        <a:pos x="262" y="178"/>
                      </a:cxn>
                      <a:cxn ang="0">
                        <a:pos x="284" y="170"/>
                      </a:cxn>
                      <a:cxn ang="0">
                        <a:pos x="268" y="160"/>
                      </a:cxn>
                      <a:cxn ang="0">
                        <a:pos x="256" y="138"/>
                      </a:cxn>
                      <a:cxn ang="0">
                        <a:pos x="250" y="132"/>
                      </a:cxn>
                      <a:cxn ang="0">
                        <a:pos x="248" y="122"/>
                      </a:cxn>
                      <a:cxn ang="0">
                        <a:pos x="236" y="116"/>
                      </a:cxn>
                      <a:cxn ang="0">
                        <a:pos x="240" y="96"/>
                      </a:cxn>
                      <a:cxn ang="0">
                        <a:pos x="220" y="86"/>
                      </a:cxn>
                      <a:cxn ang="0">
                        <a:pos x="210" y="70"/>
                      </a:cxn>
                      <a:cxn ang="0">
                        <a:pos x="190" y="54"/>
                      </a:cxn>
                      <a:cxn ang="0">
                        <a:pos x="168" y="38"/>
                      </a:cxn>
                      <a:cxn ang="0">
                        <a:pos x="156" y="34"/>
                      </a:cxn>
                      <a:cxn ang="0">
                        <a:pos x="120" y="16"/>
                      </a:cxn>
                      <a:cxn ang="0">
                        <a:pos x="102" y="4"/>
                      </a:cxn>
                      <a:cxn ang="0">
                        <a:pos x="96" y="0"/>
                      </a:cxn>
                      <a:cxn ang="0">
                        <a:pos x="70" y="10"/>
                      </a:cxn>
                      <a:cxn ang="0">
                        <a:pos x="56" y="32"/>
                      </a:cxn>
                      <a:cxn ang="0">
                        <a:pos x="46" y="28"/>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8" name="Freeform 80"/>
                  <p:cNvSpPr>
                    <a:spLocks/>
                  </p:cNvSpPr>
                  <p:nvPr/>
                </p:nvSpPr>
                <p:spPr bwMode="ltGray">
                  <a:xfrm>
                    <a:off x="4770" y="599"/>
                    <a:ext cx="33" cy="26"/>
                  </a:xfrm>
                  <a:custGeom>
                    <a:avLst/>
                    <a:gdLst/>
                    <a:ahLst/>
                    <a:cxnLst>
                      <a:cxn ang="0">
                        <a:pos x="1" y="58"/>
                      </a:cxn>
                      <a:cxn ang="0">
                        <a:pos x="27" y="60"/>
                      </a:cxn>
                      <a:cxn ang="0">
                        <a:pos x="45" y="48"/>
                      </a:cxn>
                      <a:cxn ang="0">
                        <a:pos x="57" y="30"/>
                      </a:cxn>
                      <a:cxn ang="0">
                        <a:pos x="43" y="14"/>
                      </a:cxn>
                      <a:cxn ang="0">
                        <a:pos x="43" y="4"/>
                      </a:cxn>
                      <a:cxn ang="0">
                        <a:pos x="71" y="26"/>
                      </a:cxn>
                      <a:cxn ang="0">
                        <a:pos x="67" y="54"/>
                      </a:cxn>
                      <a:cxn ang="0">
                        <a:pos x="33" y="78"/>
                      </a:cxn>
                      <a:cxn ang="0">
                        <a:pos x="9" y="66"/>
                      </a:cxn>
                      <a:cxn ang="0">
                        <a:pos x="3" y="62"/>
                      </a:cxn>
                      <a:cxn ang="0">
                        <a:pos x="1" y="58"/>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09" name="Freeform 81"/>
                  <p:cNvSpPr>
                    <a:spLocks/>
                  </p:cNvSpPr>
                  <p:nvPr/>
                </p:nvSpPr>
                <p:spPr bwMode="ltGray">
                  <a:xfrm>
                    <a:off x="4840" y="544"/>
                    <a:ext cx="8" cy="6"/>
                  </a:xfrm>
                  <a:custGeom>
                    <a:avLst/>
                    <a:gdLst/>
                    <a:ahLst/>
                    <a:cxnLst>
                      <a:cxn ang="0">
                        <a:pos x="3" y="4"/>
                      </a:cxn>
                      <a:cxn ang="0">
                        <a:pos x="3" y="14"/>
                      </a:cxn>
                      <a:cxn ang="0">
                        <a:pos x="3" y="4"/>
                      </a:cxn>
                    </a:cxnLst>
                    <a:rect l="0" t="0" r="r" b="b"/>
                    <a:pathLst>
                      <a:path w="17" h="18">
                        <a:moveTo>
                          <a:pt x="3" y="4"/>
                        </a:moveTo>
                        <a:cubicBezTo>
                          <a:pt x="17" y="7"/>
                          <a:pt x="16" y="18"/>
                          <a:pt x="3" y="14"/>
                        </a:cubicBezTo>
                        <a:cubicBezTo>
                          <a:pt x="0" y="6"/>
                          <a:pt x="7" y="0"/>
                          <a:pt x="3" y="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10" name="Freeform 82"/>
                  <p:cNvSpPr>
                    <a:spLocks/>
                  </p:cNvSpPr>
                  <p:nvPr/>
                </p:nvSpPr>
                <p:spPr bwMode="ltGray">
                  <a:xfrm>
                    <a:off x="4747" y="494"/>
                    <a:ext cx="8" cy="5"/>
                  </a:xfrm>
                  <a:custGeom>
                    <a:avLst/>
                    <a:gdLst/>
                    <a:ahLst/>
                    <a:cxnLst>
                      <a:cxn ang="0">
                        <a:pos x="7" y="12"/>
                      </a:cxn>
                      <a:cxn ang="0">
                        <a:pos x="17" y="2"/>
                      </a:cxn>
                      <a:cxn ang="0">
                        <a:pos x="9" y="12"/>
                      </a:cxn>
                      <a:cxn ang="0">
                        <a:pos x="7" y="12"/>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11" name="Freeform 83"/>
                  <p:cNvSpPr>
                    <a:spLocks/>
                  </p:cNvSpPr>
                  <p:nvPr/>
                </p:nvSpPr>
                <p:spPr bwMode="ltGray">
                  <a:xfrm>
                    <a:off x="4676" y="536"/>
                    <a:ext cx="8" cy="5"/>
                  </a:xfrm>
                  <a:custGeom>
                    <a:avLst/>
                    <a:gdLst/>
                    <a:ahLst/>
                    <a:cxnLst>
                      <a:cxn ang="0">
                        <a:pos x="7" y="12"/>
                      </a:cxn>
                      <a:cxn ang="0">
                        <a:pos x="15" y="2"/>
                      </a:cxn>
                      <a:cxn ang="0">
                        <a:pos x="15" y="14"/>
                      </a:cxn>
                      <a:cxn ang="0">
                        <a:pos x="7" y="12"/>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12" name="Freeform 84"/>
                  <p:cNvSpPr>
                    <a:spLocks/>
                  </p:cNvSpPr>
                  <p:nvPr/>
                </p:nvSpPr>
                <p:spPr bwMode="ltGray">
                  <a:xfrm>
                    <a:off x="4598" y="523"/>
                    <a:ext cx="34" cy="27"/>
                  </a:xfrm>
                  <a:custGeom>
                    <a:avLst/>
                    <a:gdLst/>
                    <a:ahLst/>
                    <a:cxnLst>
                      <a:cxn ang="0">
                        <a:pos x="0" y="50"/>
                      </a:cxn>
                      <a:cxn ang="0">
                        <a:pos x="14" y="24"/>
                      </a:cxn>
                      <a:cxn ang="0">
                        <a:pos x="26" y="20"/>
                      </a:cxn>
                      <a:cxn ang="0">
                        <a:pos x="48" y="18"/>
                      </a:cxn>
                      <a:cxn ang="0">
                        <a:pos x="58" y="0"/>
                      </a:cxn>
                      <a:cxn ang="0">
                        <a:pos x="80" y="40"/>
                      </a:cxn>
                      <a:cxn ang="0">
                        <a:pos x="70" y="56"/>
                      </a:cxn>
                      <a:cxn ang="0">
                        <a:pos x="54" y="62"/>
                      </a:cxn>
                      <a:cxn ang="0">
                        <a:pos x="48" y="80"/>
                      </a:cxn>
                      <a:cxn ang="0">
                        <a:pos x="32" y="68"/>
                      </a:cxn>
                      <a:cxn ang="0">
                        <a:pos x="38" y="52"/>
                      </a:cxn>
                      <a:cxn ang="0">
                        <a:pos x="30" y="28"/>
                      </a:cxn>
                      <a:cxn ang="0">
                        <a:pos x="20" y="48"/>
                      </a:cxn>
                      <a:cxn ang="0">
                        <a:pos x="8" y="56"/>
                      </a:cxn>
                      <a:cxn ang="0">
                        <a:pos x="0" y="50"/>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13" name="Freeform 85"/>
                  <p:cNvSpPr>
                    <a:spLocks/>
                  </p:cNvSpPr>
                  <p:nvPr/>
                </p:nvSpPr>
                <p:spPr bwMode="ltGray">
                  <a:xfrm>
                    <a:off x="4587" y="466"/>
                    <a:ext cx="40" cy="58"/>
                  </a:xfrm>
                  <a:custGeom>
                    <a:avLst/>
                    <a:gdLst/>
                    <a:ahLst/>
                    <a:cxnLst>
                      <a:cxn ang="0">
                        <a:pos x="14" y="96"/>
                      </a:cxn>
                      <a:cxn ang="0">
                        <a:pos x="26" y="128"/>
                      </a:cxn>
                      <a:cxn ang="0">
                        <a:pos x="32" y="108"/>
                      </a:cxn>
                      <a:cxn ang="0">
                        <a:pos x="52" y="100"/>
                      </a:cxn>
                      <a:cxn ang="0">
                        <a:pos x="46" y="124"/>
                      </a:cxn>
                      <a:cxn ang="0">
                        <a:pos x="66" y="126"/>
                      </a:cxn>
                      <a:cxn ang="0">
                        <a:pos x="76" y="142"/>
                      </a:cxn>
                      <a:cxn ang="0">
                        <a:pos x="58" y="148"/>
                      </a:cxn>
                      <a:cxn ang="0">
                        <a:pos x="74" y="174"/>
                      </a:cxn>
                      <a:cxn ang="0">
                        <a:pos x="84" y="154"/>
                      </a:cxn>
                      <a:cxn ang="0">
                        <a:pos x="82" y="112"/>
                      </a:cxn>
                      <a:cxn ang="0">
                        <a:pos x="60" y="106"/>
                      </a:cxn>
                      <a:cxn ang="0">
                        <a:pos x="50" y="82"/>
                      </a:cxn>
                      <a:cxn ang="0">
                        <a:pos x="34" y="82"/>
                      </a:cxn>
                      <a:cxn ang="0">
                        <a:pos x="30" y="70"/>
                      </a:cxn>
                      <a:cxn ang="0">
                        <a:pos x="42" y="42"/>
                      </a:cxn>
                      <a:cxn ang="0">
                        <a:pos x="30" y="0"/>
                      </a:cxn>
                      <a:cxn ang="0">
                        <a:pos x="18" y="22"/>
                      </a:cxn>
                      <a:cxn ang="0">
                        <a:pos x="4" y="46"/>
                      </a:cxn>
                      <a:cxn ang="0">
                        <a:pos x="14" y="76"/>
                      </a:cxn>
                      <a:cxn ang="0">
                        <a:pos x="14" y="96"/>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14" name="Freeform 86"/>
                  <p:cNvSpPr>
                    <a:spLocks/>
                  </p:cNvSpPr>
                  <p:nvPr/>
                </p:nvSpPr>
                <p:spPr bwMode="ltGray">
                  <a:xfrm>
                    <a:off x="4597" y="508"/>
                    <a:ext cx="14" cy="17"/>
                  </a:xfrm>
                  <a:custGeom>
                    <a:avLst/>
                    <a:gdLst/>
                    <a:ahLst/>
                    <a:cxnLst>
                      <a:cxn ang="0">
                        <a:pos x="6" y="24"/>
                      </a:cxn>
                      <a:cxn ang="0">
                        <a:pos x="12" y="0"/>
                      </a:cxn>
                      <a:cxn ang="0">
                        <a:pos x="20" y="16"/>
                      </a:cxn>
                      <a:cxn ang="0">
                        <a:pos x="22" y="24"/>
                      </a:cxn>
                      <a:cxn ang="0">
                        <a:pos x="28" y="26"/>
                      </a:cxn>
                      <a:cxn ang="0">
                        <a:pos x="32" y="38"/>
                      </a:cxn>
                      <a:cxn ang="0">
                        <a:pos x="18" y="50"/>
                      </a:cxn>
                      <a:cxn ang="0">
                        <a:pos x="6" y="24"/>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15" name="Freeform 87"/>
                  <p:cNvSpPr>
                    <a:spLocks/>
                  </p:cNvSpPr>
                  <p:nvPr/>
                </p:nvSpPr>
                <p:spPr bwMode="ltGray">
                  <a:xfrm>
                    <a:off x="4569" y="512"/>
                    <a:ext cx="19" cy="17"/>
                  </a:xfrm>
                  <a:custGeom>
                    <a:avLst/>
                    <a:gdLst/>
                    <a:ahLst/>
                    <a:cxnLst>
                      <a:cxn ang="0">
                        <a:pos x="0" y="44"/>
                      </a:cxn>
                      <a:cxn ang="0">
                        <a:pos x="22" y="20"/>
                      </a:cxn>
                      <a:cxn ang="0">
                        <a:pos x="36" y="0"/>
                      </a:cxn>
                      <a:cxn ang="0">
                        <a:pos x="24" y="28"/>
                      </a:cxn>
                      <a:cxn ang="0">
                        <a:pos x="2" y="50"/>
                      </a:cxn>
                      <a:cxn ang="0">
                        <a:pos x="0" y="44"/>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16" name="Freeform 88"/>
                  <p:cNvSpPr>
                    <a:spLocks/>
                  </p:cNvSpPr>
                  <p:nvPr/>
                </p:nvSpPr>
                <p:spPr bwMode="ltGray">
                  <a:xfrm>
                    <a:off x="4784" y="275"/>
                    <a:ext cx="18" cy="10"/>
                  </a:xfrm>
                  <a:custGeom>
                    <a:avLst/>
                    <a:gdLst/>
                    <a:ahLst/>
                    <a:cxnLst>
                      <a:cxn ang="0">
                        <a:pos x="0" y="25"/>
                      </a:cxn>
                      <a:cxn ang="0">
                        <a:pos x="12" y="29"/>
                      </a:cxn>
                      <a:cxn ang="0">
                        <a:pos x="0" y="2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17" name="Freeform 89"/>
                  <p:cNvSpPr>
                    <a:spLocks/>
                  </p:cNvSpPr>
                  <p:nvPr/>
                </p:nvSpPr>
                <p:spPr bwMode="ltGray">
                  <a:xfrm>
                    <a:off x="4293" y="246"/>
                    <a:ext cx="438" cy="152"/>
                  </a:xfrm>
                  <a:custGeom>
                    <a:avLst/>
                    <a:gdLst/>
                    <a:ahLst/>
                    <a:cxnLst>
                      <a:cxn ang="0">
                        <a:pos x="73" y="1"/>
                      </a:cxn>
                      <a:cxn ang="0">
                        <a:pos x="438" y="0"/>
                      </a:cxn>
                      <a:cxn ang="0">
                        <a:pos x="416" y="54"/>
                      </a:cxn>
                      <a:cxn ang="0">
                        <a:pos x="397" y="68"/>
                      </a:cxn>
                      <a:cxn ang="0">
                        <a:pos x="392" y="70"/>
                      </a:cxn>
                      <a:cxn ang="0">
                        <a:pos x="375" y="73"/>
                      </a:cxn>
                      <a:cxn ang="0">
                        <a:pos x="361" y="88"/>
                      </a:cxn>
                      <a:cxn ang="0">
                        <a:pos x="362" y="99"/>
                      </a:cxn>
                      <a:cxn ang="0">
                        <a:pos x="364" y="107"/>
                      </a:cxn>
                      <a:cxn ang="0">
                        <a:pos x="366" y="113"/>
                      </a:cxn>
                      <a:cxn ang="0">
                        <a:pos x="362" y="122"/>
                      </a:cxn>
                      <a:cxn ang="0">
                        <a:pos x="351" y="120"/>
                      </a:cxn>
                      <a:cxn ang="0">
                        <a:pos x="342" y="129"/>
                      </a:cxn>
                      <a:cxn ang="0">
                        <a:pos x="347" y="105"/>
                      </a:cxn>
                      <a:cxn ang="0">
                        <a:pos x="338" y="100"/>
                      </a:cxn>
                      <a:cxn ang="0">
                        <a:pos x="344" y="93"/>
                      </a:cxn>
                      <a:cxn ang="0">
                        <a:pos x="342" y="89"/>
                      </a:cxn>
                      <a:cxn ang="0">
                        <a:pos x="320" y="94"/>
                      </a:cxn>
                      <a:cxn ang="0">
                        <a:pos x="317" y="85"/>
                      </a:cxn>
                      <a:cxn ang="0">
                        <a:pos x="297" y="94"/>
                      </a:cxn>
                      <a:cxn ang="0">
                        <a:pos x="320" y="103"/>
                      </a:cxn>
                      <a:cxn ang="0">
                        <a:pos x="305" y="117"/>
                      </a:cxn>
                      <a:cxn ang="0">
                        <a:pos x="311" y="126"/>
                      </a:cxn>
                      <a:cxn ang="0">
                        <a:pos x="315" y="138"/>
                      </a:cxn>
                      <a:cxn ang="0">
                        <a:pos x="309" y="139"/>
                      </a:cxn>
                      <a:cxn ang="0">
                        <a:pos x="314" y="144"/>
                      </a:cxn>
                      <a:cxn ang="0">
                        <a:pos x="307" y="152"/>
                      </a:cxn>
                      <a:cxn ang="0">
                        <a:pos x="0" y="149"/>
                      </a:cxn>
                      <a:cxn ang="0">
                        <a:pos x="73" y="1"/>
                      </a:cxn>
                    </a:cxnLst>
                    <a:rect l="0" t="0" r="r" b="b"/>
                    <a:pathLst>
                      <a:path w="438" h="152">
                        <a:moveTo>
                          <a:pt x="73" y="1"/>
                        </a:moveTo>
                        <a:lnTo>
                          <a:pt x="438" y="0"/>
                        </a:lnTo>
                        <a:cubicBezTo>
                          <a:pt x="432"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w="9525">
                    <a:noFill/>
                    <a:round/>
                    <a:headEnd/>
                    <a:tailEnd/>
                  </a:ln>
                  <a:effectLst/>
                </p:spPr>
                <p:txBody>
                  <a:bodyPr wrap="none" anchor="ctr"/>
                  <a:lstStyle/>
                  <a:p>
                    <a:pPr>
                      <a:defRPr/>
                    </a:pPr>
                    <a:endParaRPr lang="en-US"/>
                  </a:p>
                </p:txBody>
              </p:sp>
              <p:sp>
                <p:nvSpPr>
                  <p:cNvPr id="22618" name="Freeform 90"/>
                  <p:cNvSpPr>
                    <a:spLocks/>
                  </p:cNvSpPr>
                  <p:nvPr/>
                </p:nvSpPr>
                <p:spPr bwMode="ltGray">
                  <a:xfrm>
                    <a:off x="4731" y="240"/>
                    <a:ext cx="20" cy="55"/>
                  </a:xfrm>
                  <a:custGeom>
                    <a:avLst/>
                    <a:gdLst/>
                    <a:ahLst/>
                    <a:cxnLst>
                      <a:cxn ang="0">
                        <a:pos x="5" y="156"/>
                      </a:cxn>
                      <a:cxn ang="0">
                        <a:pos x="15" y="108"/>
                      </a:cxn>
                      <a:cxn ang="0">
                        <a:pos x="17" y="68"/>
                      </a:cxn>
                      <a:cxn ang="0">
                        <a:pos x="11" y="40"/>
                      </a:cxn>
                      <a:cxn ang="0">
                        <a:pos x="17" y="12"/>
                      </a:cxn>
                      <a:cxn ang="0">
                        <a:pos x="21" y="0"/>
                      </a:cxn>
                      <a:cxn ang="0">
                        <a:pos x="31" y="30"/>
                      </a:cxn>
                      <a:cxn ang="0">
                        <a:pos x="47" y="98"/>
                      </a:cxn>
                      <a:cxn ang="0">
                        <a:pos x="31" y="108"/>
                      </a:cxn>
                      <a:cxn ang="0">
                        <a:pos x="23" y="126"/>
                      </a:cxn>
                      <a:cxn ang="0">
                        <a:pos x="21" y="132"/>
                      </a:cxn>
                      <a:cxn ang="0">
                        <a:pos x="27" y="134"/>
                      </a:cxn>
                      <a:cxn ang="0">
                        <a:pos x="31" y="146"/>
                      </a:cxn>
                      <a:cxn ang="0">
                        <a:pos x="13" y="148"/>
                      </a:cxn>
                      <a:cxn ang="0">
                        <a:pos x="7" y="160"/>
                      </a:cxn>
                      <a:cxn ang="0">
                        <a:pos x="3" y="154"/>
                      </a:cxn>
                      <a:cxn ang="0">
                        <a:pos x="5" y="156"/>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19" name="Freeform 91"/>
                  <p:cNvSpPr>
                    <a:spLocks/>
                  </p:cNvSpPr>
                  <p:nvPr/>
                </p:nvSpPr>
                <p:spPr bwMode="ltGray">
                  <a:xfrm>
                    <a:off x="4719" y="287"/>
                    <a:ext cx="59" cy="34"/>
                  </a:xfrm>
                  <a:custGeom>
                    <a:avLst/>
                    <a:gdLst/>
                    <a:ahLst/>
                    <a:cxnLst>
                      <a:cxn ang="0">
                        <a:pos x="26" y="61"/>
                      </a:cxn>
                      <a:cxn ang="0">
                        <a:pos x="30" y="43"/>
                      </a:cxn>
                      <a:cxn ang="0">
                        <a:pos x="50" y="33"/>
                      </a:cxn>
                      <a:cxn ang="0">
                        <a:pos x="54" y="45"/>
                      </a:cxn>
                      <a:cxn ang="0">
                        <a:pos x="66" y="49"/>
                      </a:cxn>
                      <a:cxn ang="0">
                        <a:pos x="80" y="55"/>
                      </a:cxn>
                      <a:cxn ang="0">
                        <a:pos x="116" y="33"/>
                      </a:cxn>
                      <a:cxn ang="0">
                        <a:pos x="130" y="17"/>
                      </a:cxn>
                      <a:cxn ang="0">
                        <a:pos x="138" y="11"/>
                      </a:cxn>
                      <a:cxn ang="0">
                        <a:pos x="106" y="49"/>
                      </a:cxn>
                      <a:cxn ang="0">
                        <a:pos x="84" y="67"/>
                      </a:cxn>
                      <a:cxn ang="0">
                        <a:pos x="66" y="81"/>
                      </a:cxn>
                      <a:cxn ang="0">
                        <a:pos x="48" y="103"/>
                      </a:cxn>
                      <a:cxn ang="0">
                        <a:pos x="26" y="89"/>
                      </a:cxn>
                      <a:cxn ang="0">
                        <a:pos x="20" y="87"/>
                      </a:cxn>
                      <a:cxn ang="0">
                        <a:pos x="22" y="97"/>
                      </a:cxn>
                      <a:cxn ang="0">
                        <a:pos x="0" y="97"/>
                      </a:cxn>
                      <a:cxn ang="0">
                        <a:pos x="10" y="79"/>
                      </a:cxn>
                      <a:cxn ang="0">
                        <a:pos x="26" y="61"/>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20" name="Freeform 92"/>
                  <p:cNvSpPr>
                    <a:spLocks/>
                  </p:cNvSpPr>
                  <p:nvPr/>
                </p:nvSpPr>
                <p:spPr bwMode="ltGray">
                  <a:xfrm>
                    <a:off x="4656" y="319"/>
                    <a:ext cx="80" cy="72"/>
                  </a:xfrm>
                  <a:custGeom>
                    <a:avLst/>
                    <a:gdLst/>
                    <a:ahLst/>
                    <a:cxnLst>
                      <a:cxn ang="0">
                        <a:pos x="158" y="24"/>
                      </a:cxn>
                      <a:cxn ang="0">
                        <a:pos x="160" y="6"/>
                      </a:cxn>
                      <a:cxn ang="0">
                        <a:pos x="170" y="0"/>
                      </a:cxn>
                      <a:cxn ang="0">
                        <a:pos x="182" y="24"/>
                      </a:cxn>
                      <a:cxn ang="0">
                        <a:pos x="188" y="42"/>
                      </a:cxn>
                      <a:cxn ang="0">
                        <a:pos x="178" y="58"/>
                      </a:cxn>
                      <a:cxn ang="0">
                        <a:pos x="170" y="76"/>
                      </a:cxn>
                      <a:cxn ang="0">
                        <a:pos x="162" y="126"/>
                      </a:cxn>
                      <a:cxn ang="0">
                        <a:pos x="144" y="136"/>
                      </a:cxn>
                      <a:cxn ang="0">
                        <a:pos x="120" y="138"/>
                      </a:cxn>
                      <a:cxn ang="0">
                        <a:pos x="112" y="124"/>
                      </a:cxn>
                      <a:cxn ang="0">
                        <a:pos x="102" y="146"/>
                      </a:cxn>
                      <a:cxn ang="0">
                        <a:pos x="90" y="150"/>
                      </a:cxn>
                      <a:cxn ang="0">
                        <a:pos x="80" y="132"/>
                      </a:cxn>
                      <a:cxn ang="0">
                        <a:pos x="58" y="144"/>
                      </a:cxn>
                      <a:cxn ang="0">
                        <a:pos x="76" y="142"/>
                      </a:cxn>
                      <a:cxn ang="0">
                        <a:pos x="78" y="160"/>
                      </a:cxn>
                      <a:cxn ang="0">
                        <a:pos x="58" y="166"/>
                      </a:cxn>
                      <a:cxn ang="0">
                        <a:pos x="34" y="166"/>
                      </a:cxn>
                      <a:cxn ang="0">
                        <a:pos x="36" y="154"/>
                      </a:cxn>
                      <a:cxn ang="0">
                        <a:pos x="46" y="144"/>
                      </a:cxn>
                      <a:cxn ang="0">
                        <a:pos x="34" y="148"/>
                      </a:cxn>
                      <a:cxn ang="0">
                        <a:pos x="26" y="166"/>
                      </a:cxn>
                      <a:cxn ang="0">
                        <a:pos x="30" y="190"/>
                      </a:cxn>
                      <a:cxn ang="0">
                        <a:pos x="14" y="200"/>
                      </a:cxn>
                      <a:cxn ang="0">
                        <a:pos x="0" y="214"/>
                      </a:cxn>
                      <a:cxn ang="0">
                        <a:pos x="8" y="188"/>
                      </a:cxn>
                      <a:cxn ang="0">
                        <a:pos x="0" y="164"/>
                      </a:cxn>
                      <a:cxn ang="0">
                        <a:pos x="14" y="152"/>
                      </a:cxn>
                      <a:cxn ang="0">
                        <a:pos x="32" y="134"/>
                      </a:cxn>
                      <a:cxn ang="0">
                        <a:pos x="44" y="118"/>
                      </a:cxn>
                      <a:cxn ang="0">
                        <a:pos x="72" y="116"/>
                      </a:cxn>
                      <a:cxn ang="0">
                        <a:pos x="84" y="112"/>
                      </a:cxn>
                      <a:cxn ang="0">
                        <a:pos x="114" y="78"/>
                      </a:cxn>
                      <a:cxn ang="0">
                        <a:pos x="120" y="92"/>
                      </a:cxn>
                      <a:cxn ang="0">
                        <a:pos x="132" y="76"/>
                      </a:cxn>
                      <a:cxn ang="0">
                        <a:pos x="150" y="54"/>
                      </a:cxn>
                      <a:cxn ang="0">
                        <a:pos x="154" y="42"/>
                      </a:cxn>
                      <a:cxn ang="0">
                        <a:pos x="148" y="38"/>
                      </a:cxn>
                      <a:cxn ang="0">
                        <a:pos x="152" y="32"/>
                      </a:cxn>
                      <a:cxn ang="0">
                        <a:pos x="158" y="24"/>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w="9525">
                    <a:noFill/>
                    <a:round/>
                    <a:headEnd/>
                    <a:tailEnd/>
                  </a:ln>
                  <a:effectLst/>
                </p:spPr>
                <p:txBody>
                  <a:bodyPr wrap="none" anchor="ctr"/>
                  <a:lstStyle/>
                  <a:p>
                    <a:pPr>
                      <a:defRPr/>
                    </a:pPr>
                    <a:endParaRPr lang="en-US"/>
                  </a:p>
                </p:txBody>
              </p:sp>
              <p:sp>
                <p:nvSpPr>
                  <p:cNvPr id="22621" name="Freeform 93"/>
                  <p:cNvSpPr>
                    <a:spLocks/>
                  </p:cNvSpPr>
                  <p:nvPr/>
                </p:nvSpPr>
                <p:spPr bwMode="ltGray">
                  <a:xfrm>
                    <a:off x="4709" y="340"/>
                    <a:ext cx="6" cy="4"/>
                  </a:xfrm>
                  <a:custGeom>
                    <a:avLst/>
                    <a:gdLst/>
                    <a:ahLst/>
                    <a:cxnLst>
                      <a:cxn ang="0">
                        <a:pos x="0" y="9"/>
                      </a:cxn>
                      <a:cxn ang="0">
                        <a:pos x="4" y="13"/>
                      </a:cxn>
                      <a:cxn ang="0">
                        <a:pos x="0" y="9"/>
                      </a:cxn>
                    </a:cxnLst>
                    <a:rect l="0" t="0" r="r" b="b"/>
                    <a:pathLst>
                      <a:path w="13" h="13">
                        <a:moveTo>
                          <a:pt x="0" y="9"/>
                        </a:moveTo>
                        <a:cubicBezTo>
                          <a:pt x="6" y="0"/>
                          <a:pt x="13" y="7"/>
                          <a:pt x="4" y="13"/>
                        </a:cubicBezTo>
                        <a:cubicBezTo>
                          <a:pt x="0" y="6"/>
                          <a:pt x="0" y="5"/>
                          <a:pt x="0" y="9"/>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22" name="Freeform 94"/>
                  <p:cNvSpPr>
                    <a:spLocks/>
                  </p:cNvSpPr>
                  <p:nvPr/>
                </p:nvSpPr>
                <p:spPr bwMode="ltGray">
                  <a:xfrm>
                    <a:off x="4261" y="389"/>
                    <a:ext cx="347" cy="189"/>
                  </a:xfrm>
                  <a:custGeom>
                    <a:avLst/>
                    <a:gdLst/>
                    <a:ahLst/>
                    <a:cxnLst>
                      <a:cxn ang="0">
                        <a:pos x="812" y="26"/>
                      </a:cxn>
                      <a:cxn ang="0">
                        <a:pos x="778" y="78"/>
                      </a:cxn>
                      <a:cxn ang="0">
                        <a:pos x="748" y="122"/>
                      </a:cxn>
                      <a:cxn ang="0">
                        <a:pos x="722" y="142"/>
                      </a:cxn>
                      <a:cxn ang="0">
                        <a:pos x="634" y="180"/>
                      </a:cxn>
                      <a:cxn ang="0">
                        <a:pos x="632" y="210"/>
                      </a:cxn>
                      <a:cxn ang="0">
                        <a:pos x="604" y="230"/>
                      </a:cxn>
                      <a:cxn ang="0">
                        <a:pos x="620" y="178"/>
                      </a:cxn>
                      <a:cxn ang="0">
                        <a:pos x="576" y="188"/>
                      </a:cxn>
                      <a:cxn ang="0">
                        <a:pos x="556" y="218"/>
                      </a:cxn>
                      <a:cxn ang="0">
                        <a:pos x="596" y="280"/>
                      </a:cxn>
                      <a:cxn ang="0">
                        <a:pos x="594" y="368"/>
                      </a:cxn>
                      <a:cxn ang="0">
                        <a:pos x="542" y="406"/>
                      </a:cxn>
                      <a:cxn ang="0">
                        <a:pos x="522" y="386"/>
                      </a:cxn>
                      <a:cxn ang="0">
                        <a:pos x="482" y="348"/>
                      </a:cxn>
                      <a:cxn ang="0">
                        <a:pos x="462" y="348"/>
                      </a:cxn>
                      <a:cxn ang="0">
                        <a:pos x="450" y="394"/>
                      </a:cxn>
                      <a:cxn ang="0">
                        <a:pos x="500" y="464"/>
                      </a:cxn>
                      <a:cxn ang="0">
                        <a:pos x="510" y="524"/>
                      </a:cxn>
                      <a:cxn ang="0">
                        <a:pos x="526" y="560"/>
                      </a:cxn>
                      <a:cxn ang="0">
                        <a:pos x="492" y="544"/>
                      </a:cxn>
                      <a:cxn ang="0">
                        <a:pos x="470" y="518"/>
                      </a:cxn>
                      <a:cxn ang="0">
                        <a:pos x="422" y="424"/>
                      </a:cxn>
                      <a:cxn ang="0">
                        <a:pos x="426" y="310"/>
                      </a:cxn>
                      <a:cxn ang="0">
                        <a:pos x="422" y="268"/>
                      </a:cxn>
                      <a:cxn ang="0">
                        <a:pos x="412" y="276"/>
                      </a:cxn>
                      <a:cxn ang="0">
                        <a:pos x="386" y="266"/>
                      </a:cxn>
                      <a:cxn ang="0">
                        <a:pos x="360" y="170"/>
                      </a:cxn>
                      <a:cxn ang="0">
                        <a:pos x="330" y="166"/>
                      </a:cxn>
                      <a:cxn ang="0">
                        <a:pos x="288" y="172"/>
                      </a:cxn>
                      <a:cxn ang="0">
                        <a:pos x="242" y="232"/>
                      </a:cxn>
                      <a:cxn ang="0">
                        <a:pos x="196" y="268"/>
                      </a:cxn>
                      <a:cxn ang="0">
                        <a:pos x="184" y="274"/>
                      </a:cxn>
                      <a:cxn ang="0">
                        <a:pos x="160" y="328"/>
                      </a:cxn>
                      <a:cxn ang="0">
                        <a:pos x="152" y="354"/>
                      </a:cxn>
                      <a:cxn ang="0">
                        <a:pos x="128" y="404"/>
                      </a:cxn>
                      <a:cxn ang="0">
                        <a:pos x="94" y="392"/>
                      </a:cxn>
                      <a:cxn ang="0">
                        <a:pos x="66" y="258"/>
                      </a:cxn>
                      <a:cxn ang="0">
                        <a:pos x="72" y="156"/>
                      </a:cxn>
                      <a:cxn ang="0">
                        <a:pos x="44" y="180"/>
                      </a:cxn>
                      <a:cxn ang="0">
                        <a:pos x="20" y="150"/>
                      </a:cxn>
                      <a:cxn ang="0">
                        <a:pos x="24" y="138"/>
                      </a:cxn>
                      <a:cxn ang="0">
                        <a:pos x="0" y="92"/>
                      </a:cxn>
                      <a:cxn ang="0">
                        <a:pos x="798" y="6"/>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w="9525">
                    <a:noFill/>
                    <a:round/>
                    <a:headEnd/>
                    <a:tailEnd/>
                  </a:ln>
                  <a:effectLst/>
                </p:spPr>
                <p:txBody>
                  <a:bodyPr wrap="none" anchor="ctr"/>
                  <a:lstStyle/>
                  <a:p>
                    <a:pPr>
                      <a:defRPr/>
                    </a:pPr>
                    <a:endParaRPr lang="en-US"/>
                  </a:p>
                </p:txBody>
              </p:sp>
              <p:sp>
                <p:nvSpPr>
                  <p:cNvPr id="22623" name="Freeform 95"/>
                  <p:cNvSpPr>
                    <a:spLocks/>
                  </p:cNvSpPr>
                  <p:nvPr/>
                </p:nvSpPr>
                <p:spPr bwMode="ltGray">
                  <a:xfrm>
                    <a:off x="4322" y="519"/>
                    <a:ext cx="19" cy="29"/>
                  </a:xfrm>
                  <a:custGeom>
                    <a:avLst/>
                    <a:gdLst/>
                    <a:ahLst/>
                    <a:cxnLst>
                      <a:cxn ang="0">
                        <a:pos x="7" y="11"/>
                      </a:cxn>
                      <a:cxn ang="0">
                        <a:pos x="17" y="3"/>
                      </a:cxn>
                      <a:cxn ang="0">
                        <a:pos x="37" y="33"/>
                      </a:cxn>
                      <a:cxn ang="0">
                        <a:pos x="19" y="85"/>
                      </a:cxn>
                      <a:cxn ang="0">
                        <a:pos x="1" y="69"/>
                      </a:cxn>
                      <a:cxn ang="0">
                        <a:pos x="7" y="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24" name="Freeform 96"/>
                  <p:cNvSpPr>
                    <a:spLocks/>
                  </p:cNvSpPr>
                  <p:nvPr/>
                </p:nvSpPr>
                <p:spPr bwMode="ltGray">
                  <a:xfrm>
                    <a:off x="4588" y="421"/>
                    <a:ext cx="18" cy="24"/>
                  </a:xfrm>
                  <a:custGeom>
                    <a:avLst/>
                    <a:gdLst/>
                    <a:ahLst/>
                    <a:cxnLst>
                      <a:cxn ang="0">
                        <a:pos x="13" y="28"/>
                      </a:cxn>
                      <a:cxn ang="0">
                        <a:pos x="29" y="2"/>
                      </a:cxn>
                      <a:cxn ang="0">
                        <a:pos x="43" y="4"/>
                      </a:cxn>
                      <a:cxn ang="0">
                        <a:pos x="39" y="26"/>
                      </a:cxn>
                      <a:cxn ang="0">
                        <a:pos x="13" y="74"/>
                      </a:cxn>
                      <a:cxn ang="0">
                        <a:pos x="7" y="60"/>
                      </a:cxn>
                      <a:cxn ang="0">
                        <a:pos x="3" y="36"/>
                      </a:cxn>
                      <a:cxn ang="0">
                        <a:pos x="13" y="28"/>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25" name="Freeform 97"/>
                  <p:cNvSpPr>
                    <a:spLocks/>
                  </p:cNvSpPr>
                  <p:nvPr/>
                </p:nvSpPr>
                <p:spPr bwMode="ltGray">
                  <a:xfrm>
                    <a:off x="4639" y="409"/>
                    <a:ext cx="9" cy="10"/>
                  </a:xfrm>
                  <a:custGeom>
                    <a:avLst/>
                    <a:gdLst/>
                    <a:ahLst/>
                    <a:cxnLst>
                      <a:cxn ang="0">
                        <a:pos x="7" y="16"/>
                      </a:cxn>
                      <a:cxn ang="0">
                        <a:pos x="5" y="30"/>
                      </a:cxn>
                      <a:cxn ang="0">
                        <a:pos x="7" y="16"/>
                      </a:cxn>
                    </a:cxnLst>
                    <a:rect l="0" t="0" r="r" b="b"/>
                    <a:pathLst>
                      <a:path w="20" h="30">
                        <a:moveTo>
                          <a:pt x="7" y="16"/>
                        </a:moveTo>
                        <a:cubicBezTo>
                          <a:pt x="18" y="0"/>
                          <a:pt x="20" y="20"/>
                          <a:pt x="5" y="30"/>
                        </a:cubicBezTo>
                        <a:cubicBezTo>
                          <a:pt x="0" y="23"/>
                          <a:pt x="1" y="22"/>
                          <a:pt x="7" y="16"/>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26" name="Freeform 98"/>
                  <p:cNvSpPr>
                    <a:spLocks/>
                  </p:cNvSpPr>
                  <p:nvPr/>
                </p:nvSpPr>
                <p:spPr bwMode="ltGray">
                  <a:xfrm>
                    <a:off x="3709" y="315"/>
                    <a:ext cx="433" cy="354"/>
                  </a:xfrm>
                  <a:custGeom>
                    <a:avLst/>
                    <a:gdLst/>
                    <a:ahLst/>
                    <a:cxnLst>
                      <a:cxn ang="0">
                        <a:pos x="481" y="464"/>
                      </a:cxn>
                      <a:cxn ang="0">
                        <a:pos x="486" y="451"/>
                      </a:cxn>
                      <a:cxn ang="0">
                        <a:pos x="500" y="413"/>
                      </a:cxn>
                      <a:cxn ang="0">
                        <a:pos x="309" y="287"/>
                      </a:cxn>
                      <a:cxn ang="0">
                        <a:pos x="282" y="346"/>
                      </a:cxn>
                      <a:cxn ang="0">
                        <a:pos x="303" y="556"/>
                      </a:cxn>
                      <a:cxn ang="0">
                        <a:pos x="282" y="494"/>
                      </a:cxn>
                      <a:cxn ang="0">
                        <a:pos x="242" y="439"/>
                      </a:cxn>
                      <a:cxn ang="0">
                        <a:pos x="245" y="413"/>
                      </a:cxn>
                      <a:cxn ang="0">
                        <a:pos x="247" y="394"/>
                      </a:cxn>
                      <a:cxn ang="0">
                        <a:pos x="220" y="375"/>
                      </a:cxn>
                      <a:cxn ang="0">
                        <a:pos x="194" y="346"/>
                      </a:cxn>
                      <a:cxn ang="0">
                        <a:pos x="148" y="354"/>
                      </a:cxn>
                      <a:cxn ang="0">
                        <a:pos x="126" y="365"/>
                      </a:cxn>
                      <a:cxn ang="0">
                        <a:pos x="78" y="365"/>
                      </a:cxn>
                      <a:cxn ang="0">
                        <a:pos x="22" y="312"/>
                      </a:cxn>
                      <a:cxn ang="0">
                        <a:pos x="11" y="295"/>
                      </a:cxn>
                      <a:cxn ang="0">
                        <a:pos x="0" y="264"/>
                      </a:cxn>
                      <a:cxn ang="0">
                        <a:pos x="24" y="213"/>
                      </a:cxn>
                      <a:cxn ang="0">
                        <a:pos x="32" y="181"/>
                      </a:cxn>
                      <a:cxn ang="0">
                        <a:pos x="51" y="143"/>
                      </a:cxn>
                      <a:cxn ang="0">
                        <a:pos x="81" y="116"/>
                      </a:cxn>
                      <a:cxn ang="0">
                        <a:pos x="167" y="67"/>
                      </a:cxn>
                      <a:cxn ang="0">
                        <a:pos x="220" y="30"/>
                      </a:cxn>
                      <a:cxn ang="0">
                        <a:pos x="258" y="6"/>
                      </a:cxn>
                      <a:cxn ang="0">
                        <a:pos x="363" y="2"/>
                      </a:cxn>
                      <a:cxn ang="0">
                        <a:pos x="398" y="0"/>
                      </a:cxn>
                      <a:cxn ang="0">
                        <a:pos x="384" y="34"/>
                      </a:cxn>
                      <a:cxn ang="0">
                        <a:pos x="443" y="84"/>
                      </a:cxn>
                      <a:cxn ang="0">
                        <a:pos x="497" y="74"/>
                      </a:cxn>
                      <a:cxn ang="0">
                        <a:pos x="529" y="82"/>
                      </a:cxn>
                      <a:cxn ang="0">
                        <a:pos x="559" y="97"/>
                      </a:cxn>
                      <a:cxn ang="0">
                        <a:pos x="572" y="188"/>
                      </a:cxn>
                      <a:cxn ang="0">
                        <a:pos x="572" y="240"/>
                      </a:cxn>
                      <a:cxn ang="0">
                        <a:pos x="599" y="283"/>
                      </a:cxn>
                      <a:cxn ang="0">
                        <a:pos x="645" y="300"/>
                      </a:cxn>
                      <a:cxn ang="0">
                        <a:pos x="680" y="295"/>
                      </a:cxn>
                      <a:cxn ang="0">
                        <a:pos x="664" y="340"/>
                      </a:cxn>
                      <a:cxn ang="0">
                        <a:pos x="599" y="407"/>
                      </a:cxn>
                      <a:cxn ang="0">
                        <a:pos x="548" y="485"/>
                      </a:cxn>
                      <a:cxn ang="0">
                        <a:pos x="556" y="508"/>
                      </a:cxn>
                      <a:cxn ang="0">
                        <a:pos x="435" y="556"/>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w="9525">
                    <a:noFill/>
                    <a:round/>
                    <a:headEnd/>
                    <a:tailEnd/>
                  </a:ln>
                  <a:effectLst/>
                </p:spPr>
                <p:txBody>
                  <a:bodyPr wrap="none" anchor="ctr"/>
                  <a:lstStyle/>
                  <a:p>
                    <a:pPr>
                      <a:defRPr/>
                    </a:pPr>
                    <a:endParaRPr lang="en-US"/>
                  </a:p>
                </p:txBody>
              </p:sp>
              <p:sp>
                <p:nvSpPr>
                  <p:cNvPr id="22627" name="Freeform 99"/>
                  <p:cNvSpPr>
                    <a:spLocks/>
                  </p:cNvSpPr>
                  <p:nvPr/>
                </p:nvSpPr>
                <p:spPr bwMode="ltGray">
                  <a:xfrm>
                    <a:off x="3877" y="448"/>
                    <a:ext cx="163" cy="221"/>
                  </a:xfrm>
                  <a:custGeom>
                    <a:avLst/>
                    <a:gdLst/>
                    <a:ahLst/>
                    <a:cxnLst>
                      <a:cxn ang="0">
                        <a:pos x="243" y="347"/>
                      </a:cxn>
                      <a:cxn ang="0">
                        <a:pos x="233" y="301"/>
                      </a:cxn>
                      <a:cxn ang="0">
                        <a:pos x="217" y="288"/>
                      </a:cxn>
                      <a:cxn ang="0">
                        <a:pos x="215" y="269"/>
                      </a:cxn>
                      <a:cxn ang="0">
                        <a:pos x="209" y="254"/>
                      </a:cxn>
                      <a:cxn ang="0">
                        <a:pos x="209" y="229"/>
                      </a:cxn>
                      <a:cxn ang="0">
                        <a:pos x="207" y="214"/>
                      </a:cxn>
                      <a:cxn ang="0">
                        <a:pos x="228" y="202"/>
                      </a:cxn>
                      <a:cxn ang="0">
                        <a:pos x="257" y="197"/>
                      </a:cxn>
                      <a:cxn ang="0">
                        <a:pos x="257" y="136"/>
                      </a:cxn>
                      <a:cxn ang="0">
                        <a:pos x="54" y="96"/>
                      </a:cxn>
                      <a:cxn ang="0">
                        <a:pos x="32" y="98"/>
                      </a:cxn>
                      <a:cxn ang="0">
                        <a:pos x="16" y="102"/>
                      </a:cxn>
                      <a:cxn ang="0">
                        <a:pos x="0" y="149"/>
                      </a:cxn>
                      <a:cxn ang="0">
                        <a:pos x="93" y="346"/>
                      </a:cxn>
                      <a:cxn ang="0">
                        <a:pos x="243" y="347"/>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w="9525">
                    <a:noFill/>
                    <a:round/>
                    <a:headEnd/>
                    <a:tailEnd/>
                  </a:ln>
                  <a:effectLst/>
                </p:spPr>
                <p:txBody>
                  <a:bodyPr wrap="none" anchor="ctr"/>
                  <a:lstStyle/>
                  <a:p>
                    <a:pPr>
                      <a:defRPr/>
                    </a:pPr>
                    <a:endParaRPr lang="en-US"/>
                  </a:p>
                </p:txBody>
              </p:sp>
              <p:sp>
                <p:nvSpPr>
                  <p:cNvPr id="22628" name="Freeform 100"/>
                  <p:cNvSpPr>
                    <a:spLocks/>
                  </p:cNvSpPr>
                  <p:nvPr/>
                </p:nvSpPr>
                <p:spPr bwMode="ltGray">
                  <a:xfrm>
                    <a:off x="4164" y="611"/>
                    <a:ext cx="7" cy="12"/>
                  </a:xfrm>
                  <a:custGeom>
                    <a:avLst/>
                    <a:gdLst/>
                    <a:ahLst/>
                    <a:cxnLst>
                      <a:cxn ang="0">
                        <a:pos x="7" y="25"/>
                      </a:cxn>
                      <a:cxn ang="0">
                        <a:pos x="19" y="21"/>
                      </a:cxn>
                      <a:cxn ang="0">
                        <a:pos x="7" y="2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29" name="Freeform 101"/>
                  <p:cNvSpPr>
                    <a:spLocks/>
                  </p:cNvSpPr>
                  <p:nvPr/>
                </p:nvSpPr>
                <p:spPr bwMode="ltGray">
                  <a:xfrm>
                    <a:off x="4155" y="497"/>
                    <a:ext cx="9" cy="7"/>
                  </a:xfrm>
                  <a:custGeom>
                    <a:avLst/>
                    <a:gdLst/>
                    <a:ahLst/>
                    <a:cxnLst>
                      <a:cxn ang="0">
                        <a:pos x="12" y="12"/>
                      </a:cxn>
                      <a:cxn ang="0">
                        <a:pos x="16" y="0"/>
                      </a:cxn>
                      <a:cxn ang="0">
                        <a:pos x="20" y="12"/>
                      </a:cxn>
                      <a:cxn ang="0">
                        <a:pos x="8" y="20"/>
                      </a:cxn>
                      <a:cxn ang="0">
                        <a:pos x="12" y="12"/>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30" name="Freeform 102"/>
                  <p:cNvSpPr>
                    <a:spLocks/>
                  </p:cNvSpPr>
                  <p:nvPr/>
                </p:nvSpPr>
                <p:spPr bwMode="ltGray">
                  <a:xfrm>
                    <a:off x="3760" y="357"/>
                    <a:ext cx="25" cy="10"/>
                  </a:xfrm>
                  <a:custGeom>
                    <a:avLst/>
                    <a:gdLst/>
                    <a:ahLst/>
                    <a:cxnLst>
                      <a:cxn ang="0">
                        <a:pos x="24" y="18"/>
                      </a:cxn>
                      <a:cxn ang="0">
                        <a:pos x="32" y="6"/>
                      </a:cxn>
                      <a:cxn ang="0">
                        <a:pos x="36" y="30"/>
                      </a:cxn>
                      <a:cxn ang="0">
                        <a:pos x="24" y="18"/>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31" name="Freeform 103"/>
                  <p:cNvSpPr>
                    <a:spLocks/>
                  </p:cNvSpPr>
                  <p:nvPr/>
                </p:nvSpPr>
                <p:spPr bwMode="ltGray">
                  <a:xfrm>
                    <a:off x="4062" y="265"/>
                    <a:ext cx="295" cy="233"/>
                  </a:xfrm>
                  <a:custGeom>
                    <a:avLst/>
                    <a:gdLst/>
                    <a:ahLst/>
                    <a:cxnLst>
                      <a:cxn ang="0">
                        <a:pos x="473" y="464"/>
                      </a:cxn>
                      <a:cxn ang="0">
                        <a:pos x="393" y="452"/>
                      </a:cxn>
                      <a:cxn ang="0">
                        <a:pos x="325" y="412"/>
                      </a:cxn>
                      <a:cxn ang="0">
                        <a:pos x="265" y="400"/>
                      </a:cxn>
                      <a:cxn ang="0">
                        <a:pos x="237" y="416"/>
                      </a:cxn>
                      <a:cxn ang="0">
                        <a:pos x="261" y="428"/>
                      </a:cxn>
                      <a:cxn ang="0">
                        <a:pos x="293" y="468"/>
                      </a:cxn>
                      <a:cxn ang="0">
                        <a:pos x="321" y="476"/>
                      </a:cxn>
                      <a:cxn ang="0">
                        <a:pos x="333" y="536"/>
                      </a:cxn>
                      <a:cxn ang="0">
                        <a:pos x="313" y="552"/>
                      </a:cxn>
                      <a:cxn ang="0">
                        <a:pos x="261" y="616"/>
                      </a:cxn>
                      <a:cxn ang="0">
                        <a:pos x="225" y="628"/>
                      </a:cxn>
                      <a:cxn ang="0">
                        <a:pos x="97" y="696"/>
                      </a:cxn>
                      <a:cxn ang="0">
                        <a:pos x="77" y="616"/>
                      </a:cxn>
                      <a:cxn ang="0">
                        <a:pos x="45" y="524"/>
                      </a:cxn>
                      <a:cxn ang="0">
                        <a:pos x="33" y="448"/>
                      </a:cxn>
                      <a:cxn ang="0">
                        <a:pos x="53" y="344"/>
                      </a:cxn>
                      <a:cxn ang="0">
                        <a:pos x="17" y="392"/>
                      </a:cxn>
                      <a:cxn ang="0">
                        <a:pos x="81" y="280"/>
                      </a:cxn>
                      <a:cxn ang="0">
                        <a:pos x="113" y="204"/>
                      </a:cxn>
                      <a:cxn ang="0">
                        <a:pos x="37" y="204"/>
                      </a:cxn>
                      <a:cxn ang="0">
                        <a:pos x="1" y="196"/>
                      </a:cxn>
                      <a:cxn ang="0">
                        <a:pos x="25" y="140"/>
                      </a:cxn>
                      <a:cxn ang="0">
                        <a:pos x="97" y="112"/>
                      </a:cxn>
                      <a:cxn ang="0">
                        <a:pos x="221" y="124"/>
                      </a:cxn>
                      <a:cxn ang="0">
                        <a:pos x="229" y="64"/>
                      </a:cxn>
                      <a:cxn ang="0">
                        <a:pos x="261" y="0"/>
                      </a:cxn>
                      <a:cxn ang="0">
                        <a:pos x="357" y="44"/>
                      </a:cxn>
                      <a:cxn ang="0">
                        <a:pos x="329" y="88"/>
                      </a:cxn>
                      <a:cxn ang="0">
                        <a:pos x="301" y="176"/>
                      </a:cxn>
                      <a:cxn ang="0">
                        <a:pos x="361" y="192"/>
                      </a:cxn>
                      <a:cxn ang="0">
                        <a:pos x="373" y="136"/>
                      </a:cxn>
                      <a:cxn ang="0">
                        <a:pos x="417" y="92"/>
                      </a:cxn>
                      <a:cxn ang="0">
                        <a:pos x="497" y="88"/>
                      </a:cxn>
                      <a:cxn ang="0">
                        <a:pos x="529" y="52"/>
                      </a:cxn>
                      <a:cxn ang="0">
                        <a:pos x="541" y="460"/>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w="9525">
                    <a:noFill/>
                    <a:round/>
                    <a:headEnd/>
                    <a:tailEnd/>
                  </a:ln>
                  <a:effectLst/>
                </p:spPr>
                <p:txBody>
                  <a:bodyPr wrap="none" anchor="ctr"/>
                  <a:lstStyle/>
                  <a:p>
                    <a:pPr>
                      <a:defRPr/>
                    </a:pPr>
                    <a:endParaRPr lang="en-US"/>
                  </a:p>
                </p:txBody>
              </p:sp>
              <p:sp>
                <p:nvSpPr>
                  <p:cNvPr id="22632" name="Freeform 104"/>
                  <p:cNvSpPr>
                    <a:spLocks/>
                  </p:cNvSpPr>
                  <p:nvPr/>
                </p:nvSpPr>
                <p:spPr bwMode="ltGray">
                  <a:xfrm>
                    <a:off x="3861" y="247"/>
                    <a:ext cx="591" cy="95"/>
                  </a:xfrm>
                  <a:custGeom>
                    <a:avLst/>
                    <a:gdLst/>
                    <a:ahLst/>
                    <a:cxnLst>
                      <a:cxn ang="0">
                        <a:pos x="825" y="0"/>
                      </a:cxn>
                      <a:cxn ang="0">
                        <a:pos x="143" y="29"/>
                      </a:cxn>
                      <a:cxn ang="0">
                        <a:pos x="91" y="42"/>
                      </a:cxn>
                      <a:cxn ang="0">
                        <a:pos x="62" y="42"/>
                      </a:cxn>
                      <a:cxn ang="0">
                        <a:pos x="22" y="77"/>
                      </a:cxn>
                      <a:cxn ang="0">
                        <a:pos x="0" y="105"/>
                      </a:cxn>
                      <a:cxn ang="0">
                        <a:pos x="59" y="115"/>
                      </a:cxn>
                      <a:cxn ang="0">
                        <a:pos x="97" y="96"/>
                      </a:cxn>
                      <a:cxn ang="0">
                        <a:pos x="108" y="84"/>
                      </a:cxn>
                      <a:cxn ang="0">
                        <a:pos x="167" y="52"/>
                      </a:cxn>
                      <a:cxn ang="0">
                        <a:pos x="215" y="46"/>
                      </a:cxn>
                      <a:cxn ang="0">
                        <a:pos x="237" y="94"/>
                      </a:cxn>
                      <a:cxn ang="0">
                        <a:pos x="188" y="109"/>
                      </a:cxn>
                      <a:cxn ang="0">
                        <a:pos x="231" y="113"/>
                      </a:cxn>
                      <a:cxn ang="0">
                        <a:pos x="250" y="90"/>
                      </a:cxn>
                      <a:cxn ang="0">
                        <a:pos x="266" y="92"/>
                      </a:cxn>
                      <a:cxn ang="0">
                        <a:pos x="253" y="54"/>
                      </a:cxn>
                      <a:cxn ang="0">
                        <a:pos x="266" y="44"/>
                      </a:cxn>
                      <a:cxn ang="0">
                        <a:pos x="277" y="88"/>
                      </a:cxn>
                      <a:cxn ang="0">
                        <a:pos x="266" y="113"/>
                      </a:cxn>
                      <a:cxn ang="0">
                        <a:pos x="296" y="130"/>
                      </a:cxn>
                      <a:cxn ang="0">
                        <a:pos x="299" y="92"/>
                      </a:cxn>
                      <a:cxn ang="0">
                        <a:pos x="331" y="103"/>
                      </a:cxn>
                      <a:cxn ang="0">
                        <a:pos x="382" y="73"/>
                      </a:cxn>
                      <a:cxn ang="0">
                        <a:pos x="409" y="50"/>
                      </a:cxn>
                      <a:cxn ang="0">
                        <a:pos x="439" y="56"/>
                      </a:cxn>
                      <a:cxn ang="0">
                        <a:pos x="455" y="50"/>
                      </a:cxn>
                      <a:cxn ang="0">
                        <a:pos x="431" y="44"/>
                      </a:cxn>
                      <a:cxn ang="0">
                        <a:pos x="474" y="35"/>
                      </a:cxn>
                      <a:cxn ang="0">
                        <a:pos x="544" y="54"/>
                      </a:cxn>
                      <a:cxn ang="0">
                        <a:pos x="581" y="42"/>
                      </a:cxn>
                      <a:cxn ang="0">
                        <a:pos x="584" y="63"/>
                      </a:cxn>
                      <a:cxn ang="0">
                        <a:pos x="568" y="101"/>
                      </a:cxn>
                      <a:cxn ang="0">
                        <a:pos x="611" y="88"/>
                      </a:cxn>
                      <a:cxn ang="0">
                        <a:pos x="624" y="80"/>
                      </a:cxn>
                      <a:cxn ang="0">
                        <a:pos x="648" y="61"/>
                      </a:cxn>
                      <a:cxn ang="0">
                        <a:pos x="794" y="84"/>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w="9525">
                    <a:noFill/>
                    <a:round/>
                    <a:headEnd/>
                    <a:tailEnd/>
                  </a:ln>
                  <a:effectLst/>
                </p:spPr>
                <p:txBody>
                  <a:bodyPr wrap="none" anchor="ctr"/>
                  <a:lstStyle/>
                  <a:p>
                    <a:pPr>
                      <a:defRPr/>
                    </a:pPr>
                    <a:endParaRPr lang="en-US"/>
                  </a:p>
                </p:txBody>
              </p:sp>
              <p:sp>
                <p:nvSpPr>
                  <p:cNvPr id="22633" name="Freeform 105"/>
                  <p:cNvSpPr>
                    <a:spLocks/>
                  </p:cNvSpPr>
                  <p:nvPr/>
                </p:nvSpPr>
                <p:spPr bwMode="ltGray">
                  <a:xfrm>
                    <a:off x="3981" y="282"/>
                    <a:ext cx="13" cy="10"/>
                  </a:xfrm>
                  <a:custGeom>
                    <a:avLst/>
                    <a:gdLst/>
                    <a:ahLst/>
                    <a:cxnLst>
                      <a:cxn ang="0">
                        <a:pos x="3" y="28"/>
                      </a:cxn>
                      <a:cxn ang="0">
                        <a:pos x="31" y="0"/>
                      </a:cxn>
                      <a:cxn ang="0">
                        <a:pos x="19" y="24"/>
                      </a:cxn>
                      <a:cxn ang="0">
                        <a:pos x="3" y="28"/>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34" name="Freeform 106"/>
                  <p:cNvSpPr>
                    <a:spLocks/>
                  </p:cNvSpPr>
                  <p:nvPr/>
                </p:nvSpPr>
                <p:spPr bwMode="ltGray">
                  <a:xfrm>
                    <a:off x="3966" y="296"/>
                    <a:ext cx="19" cy="11"/>
                  </a:xfrm>
                  <a:custGeom>
                    <a:avLst/>
                    <a:gdLst/>
                    <a:ahLst/>
                    <a:cxnLst>
                      <a:cxn ang="0">
                        <a:pos x="6" y="32"/>
                      </a:cxn>
                      <a:cxn ang="0">
                        <a:pos x="22" y="0"/>
                      </a:cxn>
                      <a:cxn ang="0">
                        <a:pos x="38" y="4"/>
                      </a:cxn>
                      <a:cxn ang="0">
                        <a:pos x="6" y="32"/>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35" name="Freeform 107"/>
                  <p:cNvSpPr>
                    <a:spLocks/>
                  </p:cNvSpPr>
                  <p:nvPr/>
                </p:nvSpPr>
                <p:spPr bwMode="ltGray">
                  <a:xfrm>
                    <a:off x="4028" y="337"/>
                    <a:ext cx="32" cy="6"/>
                  </a:xfrm>
                  <a:custGeom>
                    <a:avLst/>
                    <a:gdLst/>
                    <a:ahLst/>
                    <a:cxnLst>
                      <a:cxn ang="0">
                        <a:pos x="37" y="18"/>
                      </a:cxn>
                      <a:cxn ang="0">
                        <a:pos x="25" y="2"/>
                      </a:cxn>
                      <a:cxn ang="0">
                        <a:pos x="37" y="18"/>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36" name="Freeform 108"/>
                  <p:cNvSpPr>
                    <a:spLocks/>
                  </p:cNvSpPr>
                  <p:nvPr/>
                </p:nvSpPr>
                <p:spPr bwMode="ltGray">
                  <a:xfrm>
                    <a:off x="4083" y="336"/>
                    <a:ext cx="18" cy="15"/>
                  </a:xfrm>
                  <a:custGeom>
                    <a:avLst/>
                    <a:gdLst/>
                    <a:ahLst/>
                    <a:cxnLst>
                      <a:cxn ang="0">
                        <a:pos x="0" y="21"/>
                      </a:cxn>
                      <a:cxn ang="0">
                        <a:pos x="12" y="9"/>
                      </a:cxn>
                      <a:cxn ang="0">
                        <a:pos x="0" y="21"/>
                      </a:cxn>
                    </a:cxnLst>
                    <a:rect l="0" t="0" r="r" b="b"/>
                    <a:pathLst>
                      <a:path w="42" h="44">
                        <a:moveTo>
                          <a:pt x="0" y="21"/>
                        </a:moveTo>
                        <a:cubicBezTo>
                          <a:pt x="4" y="17"/>
                          <a:pt x="7" y="11"/>
                          <a:pt x="12" y="9"/>
                        </a:cubicBezTo>
                        <a:cubicBezTo>
                          <a:pt x="42" y="0"/>
                          <a:pt x="23" y="44"/>
                          <a:pt x="0" y="21"/>
                        </a:cubicBezTo>
                        <a:close/>
                      </a:path>
                    </a:pathLst>
                  </a:custGeom>
                  <a:solidFill>
                    <a:schemeClr val="folHlink"/>
                  </a:solidFill>
                  <a:ln w="9525">
                    <a:noFill/>
                    <a:round/>
                    <a:headEnd/>
                    <a:tailEnd/>
                  </a:ln>
                  <a:effectLst/>
                </p:spPr>
                <p:txBody>
                  <a:bodyPr wrap="none" anchor="ctr"/>
                  <a:lstStyle/>
                  <a:p>
                    <a:pPr>
                      <a:defRPr/>
                    </a:pPr>
                    <a:endParaRPr lang="en-US"/>
                  </a:p>
                </p:txBody>
              </p:sp>
              <p:sp>
                <p:nvSpPr>
                  <p:cNvPr id="22637" name="Freeform 109"/>
                  <p:cNvSpPr>
                    <a:spLocks/>
                  </p:cNvSpPr>
                  <p:nvPr/>
                </p:nvSpPr>
                <p:spPr bwMode="ltGray">
                  <a:xfrm>
                    <a:off x="3936" y="295"/>
                    <a:ext cx="14" cy="10"/>
                  </a:xfrm>
                  <a:custGeom>
                    <a:avLst/>
                    <a:gdLst/>
                    <a:ahLst/>
                    <a:cxnLst>
                      <a:cxn ang="0">
                        <a:pos x="7" y="22"/>
                      </a:cxn>
                      <a:cxn ang="0">
                        <a:pos x="31" y="10"/>
                      </a:cxn>
                      <a:cxn ang="0">
                        <a:pos x="7" y="22"/>
                      </a:cxn>
                    </a:cxnLst>
                    <a:rect l="0" t="0" r="r" b="b"/>
                    <a:pathLst>
                      <a:path w="31" h="30">
                        <a:moveTo>
                          <a:pt x="7" y="22"/>
                        </a:moveTo>
                        <a:cubicBezTo>
                          <a:pt x="0" y="0"/>
                          <a:pt x="15" y="6"/>
                          <a:pt x="31" y="10"/>
                        </a:cubicBezTo>
                        <a:cubicBezTo>
                          <a:pt x="14" y="16"/>
                          <a:pt x="15" y="30"/>
                          <a:pt x="7" y="22"/>
                        </a:cubicBezTo>
                        <a:close/>
                      </a:path>
                    </a:pathLst>
                  </a:custGeom>
                  <a:solidFill>
                    <a:schemeClr val="folHlink"/>
                  </a:solidFill>
                  <a:ln w="9525">
                    <a:noFill/>
                    <a:round/>
                    <a:headEnd/>
                    <a:tailEnd/>
                  </a:ln>
                  <a:effectLst/>
                </p:spPr>
                <p:txBody>
                  <a:bodyPr wrap="none" anchor="ctr"/>
                  <a:lstStyle/>
                  <a:p>
                    <a:pPr>
                      <a:defRPr/>
                    </a:pPr>
                    <a:endParaRPr lang="en-US"/>
                  </a:p>
                </p:txBody>
              </p:sp>
            </p:grpSp>
          </p:grpSp>
          <p:grpSp>
            <p:nvGrpSpPr>
              <p:cNvPr id="2060" name="Group 110"/>
              <p:cNvGrpSpPr>
                <a:grpSpLocks/>
              </p:cNvGrpSpPr>
              <p:nvPr/>
            </p:nvGrpSpPr>
            <p:grpSpPr bwMode="auto">
              <a:xfrm>
                <a:off x="798" y="111"/>
                <a:ext cx="4702" cy="418"/>
                <a:chOff x="798" y="255"/>
                <a:chExt cx="4702" cy="418"/>
              </a:xfrm>
            </p:grpSpPr>
            <p:sp>
              <p:nvSpPr>
                <p:cNvPr id="22639" name="Line 111"/>
                <p:cNvSpPr>
                  <a:spLocks noChangeShapeType="1"/>
                </p:cNvSpPr>
                <p:nvPr/>
              </p:nvSpPr>
              <p:spPr bwMode="white">
                <a:xfrm>
                  <a:off x="798" y="476"/>
                  <a:ext cx="4702" cy="0"/>
                </a:xfrm>
                <a:prstGeom prst="line">
                  <a:avLst/>
                </a:prstGeom>
                <a:noFill/>
                <a:ln w="9525">
                  <a:solidFill>
                    <a:schemeClr val="folHlink"/>
                  </a:solidFill>
                  <a:round/>
                  <a:headEnd/>
                  <a:tailEnd/>
                </a:ln>
                <a:effectLst/>
              </p:spPr>
              <p:txBody>
                <a:bodyPr wrap="none" anchor="ctr"/>
                <a:lstStyle/>
                <a:p>
                  <a:pPr>
                    <a:defRPr/>
                  </a:pPr>
                  <a:endParaRPr lang="en-US"/>
                </a:p>
              </p:txBody>
            </p:sp>
            <p:sp>
              <p:nvSpPr>
                <p:cNvPr id="22640" name="Line 112"/>
                <p:cNvSpPr>
                  <a:spLocks noChangeShapeType="1"/>
                </p:cNvSpPr>
                <p:nvPr/>
              </p:nvSpPr>
              <p:spPr bwMode="white">
                <a:xfrm>
                  <a:off x="1026"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41" name="Line 113"/>
                <p:cNvSpPr>
                  <a:spLocks noChangeShapeType="1"/>
                </p:cNvSpPr>
                <p:nvPr/>
              </p:nvSpPr>
              <p:spPr bwMode="white">
                <a:xfrm>
                  <a:off x="1254"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42" name="Line 114"/>
                <p:cNvSpPr>
                  <a:spLocks noChangeShapeType="1"/>
                </p:cNvSpPr>
                <p:nvPr/>
              </p:nvSpPr>
              <p:spPr bwMode="white">
                <a:xfrm>
                  <a:off x="1482"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43" name="Line 115"/>
                <p:cNvSpPr>
                  <a:spLocks noChangeShapeType="1"/>
                </p:cNvSpPr>
                <p:nvPr/>
              </p:nvSpPr>
              <p:spPr bwMode="white">
                <a:xfrm>
                  <a:off x="1710"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44" name="Line 116"/>
                <p:cNvSpPr>
                  <a:spLocks noChangeShapeType="1"/>
                </p:cNvSpPr>
                <p:nvPr/>
              </p:nvSpPr>
              <p:spPr bwMode="white">
                <a:xfrm>
                  <a:off x="1938"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45" name="Line 117"/>
                <p:cNvSpPr>
                  <a:spLocks noChangeShapeType="1"/>
                </p:cNvSpPr>
                <p:nvPr/>
              </p:nvSpPr>
              <p:spPr bwMode="white">
                <a:xfrm>
                  <a:off x="2166"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46" name="Line 118"/>
                <p:cNvSpPr>
                  <a:spLocks noChangeShapeType="1"/>
                </p:cNvSpPr>
                <p:nvPr/>
              </p:nvSpPr>
              <p:spPr bwMode="white">
                <a:xfrm>
                  <a:off x="2394"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47" name="Line 119"/>
                <p:cNvSpPr>
                  <a:spLocks noChangeShapeType="1"/>
                </p:cNvSpPr>
                <p:nvPr/>
              </p:nvSpPr>
              <p:spPr bwMode="white">
                <a:xfrm>
                  <a:off x="2622"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48" name="Line 120"/>
                <p:cNvSpPr>
                  <a:spLocks noChangeShapeType="1"/>
                </p:cNvSpPr>
                <p:nvPr/>
              </p:nvSpPr>
              <p:spPr bwMode="white">
                <a:xfrm>
                  <a:off x="2850"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49" name="Line 121"/>
                <p:cNvSpPr>
                  <a:spLocks noChangeShapeType="1"/>
                </p:cNvSpPr>
                <p:nvPr/>
              </p:nvSpPr>
              <p:spPr bwMode="white">
                <a:xfrm>
                  <a:off x="3078"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0" name="Line 122"/>
                <p:cNvSpPr>
                  <a:spLocks noChangeShapeType="1"/>
                </p:cNvSpPr>
                <p:nvPr/>
              </p:nvSpPr>
              <p:spPr bwMode="white">
                <a:xfrm>
                  <a:off x="3306"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1" name="Line 123"/>
                <p:cNvSpPr>
                  <a:spLocks noChangeShapeType="1"/>
                </p:cNvSpPr>
                <p:nvPr/>
              </p:nvSpPr>
              <p:spPr bwMode="white">
                <a:xfrm>
                  <a:off x="3534"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2" name="Line 124"/>
                <p:cNvSpPr>
                  <a:spLocks noChangeShapeType="1"/>
                </p:cNvSpPr>
                <p:nvPr/>
              </p:nvSpPr>
              <p:spPr bwMode="white">
                <a:xfrm>
                  <a:off x="3762"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3" name="Line 125"/>
                <p:cNvSpPr>
                  <a:spLocks noChangeShapeType="1"/>
                </p:cNvSpPr>
                <p:nvPr/>
              </p:nvSpPr>
              <p:spPr bwMode="white">
                <a:xfrm>
                  <a:off x="3990"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4" name="Line 126"/>
                <p:cNvSpPr>
                  <a:spLocks noChangeShapeType="1"/>
                </p:cNvSpPr>
                <p:nvPr/>
              </p:nvSpPr>
              <p:spPr bwMode="white">
                <a:xfrm>
                  <a:off x="4218"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5" name="Line 127"/>
                <p:cNvSpPr>
                  <a:spLocks noChangeShapeType="1"/>
                </p:cNvSpPr>
                <p:nvPr/>
              </p:nvSpPr>
              <p:spPr bwMode="white">
                <a:xfrm>
                  <a:off x="4446"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6" name="Line 128"/>
                <p:cNvSpPr>
                  <a:spLocks noChangeShapeType="1"/>
                </p:cNvSpPr>
                <p:nvPr/>
              </p:nvSpPr>
              <p:spPr bwMode="white">
                <a:xfrm>
                  <a:off x="4674"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7" name="Line 129"/>
                <p:cNvSpPr>
                  <a:spLocks noChangeShapeType="1"/>
                </p:cNvSpPr>
                <p:nvPr/>
              </p:nvSpPr>
              <p:spPr bwMode="white">
                <a:xfrm>
                  <a:off x="4902"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8" name="Line 130"/>
                <p:cNvSpPr>
                  <a:spLocks noChangeShapeType="1"/>
                </p:cNvSpPr>
                <p:nvPr/>
              </p:nvSpPr>
              <p:spPr bwMode="white">
                <a:xfrm>
                  <a:off x="5130" y="255"/>
                  <a:ext cx="0" cy="418"/>
                </a:xfrm>
                <a:prstGeom prst="line">
                  <a:avLst/>
                </a:prstGeom>
                <a:noFill/>
                <a:ln w="9525">
                  <a:solidFill>
                    <a:schemeClr val="folHlink"/>
                  </a:solidFill>
                  <a:round/>
                  <a:headEnd/>
                  <a:tailEnd/>
                </a:ln>
                <a:effectLst/>
              </p:spPr>
              <p:txBody>
                <a:bodyPr wrap="none" anchor="ctr"/>
                <a:lstStyle/>
                <a:p>
                  <a:pPr>
                    <a:defRPr/>
                  </a:pPr>
                  <a:endParaRPr lang="en-US"/>
                </a:p>
              </p:txBody>
            </p:sp>
            <p:sp>
              <p:nvSpPr>
                <p:cNvPr id="22659" name="Line 131"/>
                <p:cNvSpPr>
                  <a:spLocks noChangeShapeType="1"/>
                </p:cNvSpPr>
                <p:nvPr/>
              </p:nvSpPr>
              <p:spPr bwMode="white">
                <a:xfrm>
                  <a:off x="5358" y="255"/>
                  <a:ext cx="0" cy="418"/>
                </a:xfrm>
                <a:prstGeom prst="line">
                  <a:avLst/>
                </a:prstGeom>
                <a:noFill/>
                <a:ln w="9525">
                  <a:solidFill>
                    <a:schemeClr val="folHlink"/>
                  </a:solidFill>
                  <a:round/>
                  <a:headEnd/>
                  <a:tailEnd/>
                </a:ln>
                <a:effectLst/>
              </p:spPr>
              <p:txBody>
                <a:bodyPr wrap="none" anchor="ctr"/>
                <a:lstStyle/>
                <a:p>
                  <a:pPr>
                    <a:defRPr/>
                  </a:pPr>
                  <a:endParaRPr lang="en-US"/>
                </a:p>
              </p:txBody>
            </p:sp>
          </p:grpSp>
          <p:grpSp>
            <p:nvGrpSpPr>
              <p:cNvPr id="2061" name="Group 132"/>
              <p:cNvGrpSpPr>
                <a:grpSpLocks/>
              </p:cNvGrpSpPr>
              <p:nvPr/>
            </p:nvGrpSpPr>
            <p:grpSpPr bwMode="auto">
              <a:xfrm>
                <a:off x="1208" y="109"/>
                <a:ext cx="3694" cy="423"/>
                <a:chOff x="1034" y="245"/>
                <a:chExt cx="3694" cy="423"/>
              </a:xfrm>
            </p:grpSpPr>
            <p:sp>
              <p:nvSpPr>
                <p:cNvPr id="22661" name="Line 133"/>
                <p:cNvSpPr>
                  <a:spLocks noChangeShapeType="1"/>
                </p:cNvSpPr>
                <p:nvPr/>
              </p:nvSpPr>
              <p:spPr bwMode="ltGray">
                <a:xfrm>
                  <a:off x="2676" y="246"/>
                  <a:ext cx="0" cy="142"/>
                </a:xfrm>
                <a:prstGeom prst="line">
                  <a:avLst/>
                </a:prstGeom>
                <a:noFill/>
                <a:ln w="9525">
                  <a:solidFill>
                    <a:schemeClr val="hlink"/>
                  </a:solidFill>
                  <a:round/>
                  <a:headEnd/>
                  <a:tailEnd/>
                </a:ln>
                <a:effectLst/>
              </p:spPr>
              <p:txBody>
                <a:bodyPr wrap="none" anchor="ctr"/>
                <a:lstStyle/>
                <a:p>
                  <a:pPr>
                    <a:defRPr/>
                  </a:pPr>
                  <a:endParaRPr lang="en-US"/>
                </a:p>
              </p:txBody>
            </p:sp>
            <p:sp>
              <p:nvSpPr>
                <p:cNvPr id="22662" name="Line 134"/>
                <p:cNvSpPr>
                  <a:spLocks noChangeShapeType="1"/>
                </p:cNvSpPr>
                <p:nvPr/>
              </p:nvSpPr>
              <p:spPr bwMode="ltGray">
                <a:xfrm>
                  <a:off x="2798" y="468"/>
                  <a:ext cx="70" cy="0"/>
                </a:xfrm>
                <a:prstGeom prst="line">
                  <a:avLst/>
                </a:prstGeom>
                <a:noFill/>
                <a:ln w="9525">
                  <a:solidFill>
                    <a:schemeClr val="hlink"/>
                  </a:solidFill>
                  <a:round/>
                  <a:headEnd/>
                  <a:tailEnd/>
                </a:ln>
                <a:effectLst/>
              </p:spPr>
              <p:txBody>
                <a:bodyPr wrap="none" anchor="ctr"/>
                <a:lstStyle/>
                <a:p>
                  <a:pPr>
                    <a:defRPr/>
                  </a:pPr>
                  <a:endParaRPr lang="en-US"/>
                </a:p>
              </p:txBody>
            </p:sp>
            <p:sp>
              <p:nvSpPr>
                <p:cNvPr id="22663" name="Line 135"/>
                <p:cNvSpPr>
                  <a:spLocks noChangeShapeType="1"/>
                </p:cNvSpPr>
                <p:nvPr/>
              </p:nvSpPr>
              <p:spPr bwMode="ltGray">
                <a:xfrm>
                  <a:off x="2904" y="486"/>
                  <a:ext cx="0" cy="28"/>
                </a:xfrm>
                <a:prstGeom prst="line">
                  <a:avLst/>
                </a:prstGeom>
                <a:noFill/>
                <a:ln w="9525">
                  <a:solidFill>
                    <a:schemeClr val="hlink"/>
                  </a:solidFill>
                  <a:round/>
                  <a:headEnd/>
                  <a:tailEnd/>
                </a:ln>
                <a:effectLst/>
              </p:spPr>
              <p:txBody>
                <a:bodyPr wrap="none" anchor="ctr"/>
                <a:lstStyle/>
                <a:p>
                  <a:pPr>
                    <a:defRPr/>
                  </a:pPr>
                  <a:endParaRPr lang="en-US"/>
                </a:p>
              </p:txBody>
            </p:sp>
            <p:sp>
              <p:nvSpPr>
                <p:cNvPr id="22664" name="Line 136"/>
                <p:cNvSpPr>
                  <a:spLocks noChangeShapeType="1"/>
                </p:cNvSpPr>
                <p:nvPr/>
              </p:nvSpPr>
              <p:spPr bwMode="ltGray">
                <a:xfrm>
                  <a:off x="3132" y="586"/>
                  <a:ext cx="0" cy="79"/>
                </a:xfrm>
                <a:prstGeom prst="line">
                  <a:avLst/>
                </a:prstGeom>
                <a:noFill/>
                <a:ln w="9525">
                  <a:solidFill>
                    <a:schemeClr val="hlink"/>
                  </a:solidFill>
                  <a:round/>
                  <a:headEnd/>
                  <a:tailEnd/>
                </a:ln>
                <a:effectLst/>
              </p:spPr>
              <p:txBody>
                <a:bodyPr wrap="none" anchor="ctr"/>
                <a:lstStyle/>
                <a:p>
                  <a:pPr>
                    <a:defRPr/>
                  </a:pPr>
                  <a:endParaRPr lang="en-US"/>
                </a:p>
              </p:txBody>
            </p:sp>
            <p:sp>
              <p:nvSpPr>
                <p:cNvPr id="22665" name="Line 137"/>
                <p:cNvSpPr>
                  <a:spLocks noChangeShapeType="1"/>
                </p:cNvSpPr>
                <p:nvPr/>
              </p:nvSpPr>
              <p:spPr bwMode="ltGray">
                <a:xfrm>
                  <a:off x="3816" y="358"/>
                  <a:ext cx="0" cy="180"/>
                </a:xfrm>
                <a:prstGeom prst="line">
                  <a:avLst/>
                </a:prstGeom>
                <a:noFill/>
                <a:ln w="9525">
                  <a:solidFill>
                    <a:schemeClr val="hlink"/>
                  </a:solidFill>
                  <a:round/>
                  <a:headEnd/>
                  <a:tailEnd/>
                </a:ln>
                <a:effectLst/>
              </p:spPr>
              <p:txBody>
                <a:bodyPr wrap="none" anchor="ctr"/>
                <a:lstStyle/>
                <a:p>
                  <a:pPr>
                    <a:defRPr/>
                  </a:pPr>
                  <a:endParaRPr lang="en-US"/>
                </a:p>
              </p:txBody>
            </p:sp>
            <p:sp>
              <p:nvSpPr>
                <p:cNvPr id="22666" name="Line 138"/>
                <p:cNvSpPr>
                  <a:spLocks noChangeShapeType="1"/>
                </p:cNvSpPr>
                <p:nvPr/>
              </p:nvSpPr>
              <p:spPr bwMode="ltGray">
                <a:xfrm>
                  <a:off x="3722" y="468"/>
                  <a:ext cx="348" cy="0"/>
                </a:xfrm>
                <a:prstGeom prst="line">
                  <a:avLst/>
                </a:prstGeom>
                <a:noFill/>
                <a:ln w="9525">
                  <a:solidFill>
                    <a:schemeClr val="hlink"/>
                  </a:solidFill>
                  <a:round/>
                  <a:headEnd/>
                  <a:tailEnd/>
                </a:ln>
                <a:effectLst/>
              </p:spPr>
              <p:txBody>
                <a:bodyPr wrap="none" anchor="ctr"/>
                <a:lstStyle/>
                <a:p>
                  <a:pPr>
                    <a:defRPr/>
                  </a:pPr>
                  <a:endParaRPr lang="en-US"/>
                </a:p>
              </p:txBody>
            </p:sp>
            <p:sp>
              <p:nvSpPr>
                <p:cNvPr id="22667" name="Line 139"/>
                <p:cNvSpPr>
                  <a:spLocks noChangeShapeType="1"/>
                </p:cNvSpPr>
                <p:nvPr/>
              </p:nvSpPr>
              <p:spPr bwMode="ltGray">
                <a:xfrm>
                  <a:off x="4044" y="372"/>
                  <a:ext cx="0" cy="294"/>
                </a:xfrm>
                <a:prstGeom prst="line">
                  <a:avLst/>
                </a:prstGeom>
                <a:noFill/>
                <a:ln w="9525">
                  <a:solidFill>
                    <a:schemeClr val="hlink"/>
                  </a:solidFill>
                  <a:round/>
                  <a:headEnd/>
                  <a:tailEnd/>
                </a:ln>
                <a:effectLst/>
              </p:spPr>
              <p:txBody>
                <a:bodyPr wrap="none" anchor="ctr"/>
                <a:lstStyle/>
                <a:p>
                  <a:pPr>
                    <a:defRPr/>
                  </a:pPr>
                  <a:endParaRPr lang="en-US"/>
                </a:p>
              </p:txBody>
            </p:sp>
            <p:sp>
              <p:nvSpPr>
                <p:cNvPr id="22668" name="Line 140"/>
                <p:cNvSpPr>
                  <a:spLocks noChangeShapeType="1"/>
                </p:cNvSpPr>
                <p:nvPr/>
              </p:nvSpPr>
              <p:spPr bwMode="ltGray">
                <a:xfrm flipV="1">
                  <a:off x="4046" y="248"/>
                  <a:ext cx="0" cy="50"/>
                </a:xfrm>
                <a:prstGeom prst="line">
                  <a:avLst/>
                </a:prstGeom>
                <a:noFill/>
                <a:ln w="9525">
                  <a:solidFill>
                    <a:schemeClr val="hlink"/>
                  </a:solidFill>
                  <a:round/>
                  <a:headEnd/>
                  <a:tailEnd/>
                </a:ln>
                <a:effectLst/>
              </p:spPr>
              <p:txBody>
                <a:bodyPr wrap="none" anchor="ctr"/>
                <a:lstStyle/>
                <a:p>
                  <a:pPr>
                    <a:defRPr/>
                  </a:pPr>
                  <a:endParaRPr lang="en-US"/>
                </a:p>
              </p:txBody>
            </p:sp>
            <p:sp>
              <p:nvSpPr>
                <p:cNvPr id="22669" name="Line 141"/>
                <p:cNvSpPr>
                  <a:spLocks noChangeShapeType="1"/>
                </p:cNvSpPr>
                <p:nvPr/>
              </p:nvSpPr>
              <p:spPr bwMode="ltGray">
                <a:xfrm flipV="1">
                  <a:off x="4272" y="246"/>
                  <a:ext cx="0" cy="182"/>
                </a:xfrm>
                <a:prstGeom prst="line">
                  <a:avLst/>
                </a:prstGeom>
                <a:noFill/>
                <a:ln w="9525">
                  <a:solidFill>
                    <a:schemeClr val="hlink"/>
                  </a:solidFill>
                  <a:round/>
                  <a:headEnd/>
                  <a:tailEnd/>
                </a:ln>
                <a:effectLst/>
              </p:spPr>
              <p:txBody>
                <a:bodyPr wrap="none" anchor="ctr"/>
                <a:lstStyle/>
                <a:p>
                  <a:pPr>
                    <a:defRPr/>
                  </a:pPr>
                  <a:endParaRPr lang="en-US"/>
                </a:p>
              </p:txBody>
            </p:sp>
            <p:sp>
              <p:nvSpPr>
                <p:cNvPr id="22670" name="Line 142"/>
                <p:cNvSpPr>
                  <a:spLocks noChangeShapeType="1"/>
                </p:cNvSpPr>
                <p:nvPr/>
              </p:nvSpPr>
              <p:spPr bwMode="ltGray">
                <a:xfrm flipH="1">
                  <a:off x="4422" y="468"/>
                  <a:ext cx="78" cy="0"/>
                </a:xfrm>
                <a:prstGeom prst="line">
                  <a:avLst/>
                </a:prstGeom>
                <a:noFill/>
                <a:ln w="9525">
                  <a:solidFill>
                    <a:schemeClr val="hlink"/>
                  </a:solidFill>
                  <a:round/>
                  <a:headEnd/>
                  <a:tailEnd/>
                </a:ln>
                <a:effectLst/>
              </p:spPr>
              <p:txBody>
                <a:bodyPr wrap="none" anchor="ctr"/>
                <a:lstStyle/>
                <a:p>
                  <a:pPr>
                    <a:defRPr/>
                  </a:pPr>
                  <a:endParaRPr lang="en-US"/>
                </a:p>
              </p:txBody>
            </p:sp>
            <p:sp>
              <p:nvSpPr>
                <p:cNvPr id="22671" name="Line 143"/>
                <p:cNvSpPr>
                  <a:spLocks noChangeShapeType="1"/>
                </p:cNvSpPr>
                <p:nvPr/>
              </p:nvSpPr>
              <p:spPr bwMode="ltGray">
                <a:xfrm flipH="1">
                  <a:off x="4290" y="468"/>
                  <a:ext cx="62" cy="0"/>
                </a:xfrm>
                <a:prstGeom prst="line">
                  <a:avLst/>
                </a:prstGeom>
                <a:noFill/>
                <a:ln w="9525">
                  <a:solidFill>
                    <a:schemeClr val="hlink"/>
                  </a:solidFill>
                  <a:round/>
                  <a:headEnd/>
                  <a:tailEnd/>
                </a:ln>
                <a:effectLst/>
              </p:spPr>
              <p:txBody>
                <a:bodyPr wrap="none" anchor="ctr"/>
                <a:lstStyle/>
                <a:p>
                  <a:pPr>
                    <a:defRPr/>
                  </a:pPr>
                  <a:endParaRPr lang="en-US"/>
                </a:p>
              </p:txBody>
            </p:sp>
            <p:sp>
              <p:nvSpPr>
                <p:cNvPr id="22672" name="Line 144"/>
                <p:cNvSpPr>
                  <a:spLocks noChangeShapeType="1"/>
                </p:cNvSpPr>
                <p:nvPr/>
              </p:nvSpPr>
              <p:spPr bwMode="ltGray">
                <a:xfrm flipV="1">
                  <a:off x="4500" y="246"/>
                  <a:ext cx="0" cy="270"/>
                </a:xfrm>
                <a:prstGeom prst="line">
                  <a:avLst/>
                </a:prstGeom>
                <a:noFill/>
                <a:ln w="9525">
                  <a:solidFill>
                    <a:schemeClr val="hlink"/>
                  </a:solidFill>
                  <a:round/>
                  <a:headEnd/>
                  <a:tailEnd/>
                </a:ln>
                <a:effectLst/>
              </p:spPr>
              <p:txBody>
                <a:bodyPr wrap="none" anchor="ctr"/>
                <a:lstStyle/>
                <a:p>
                  <a:pPr>
                    <a:defRPr/>
                  </a:pPr>
                  <a:endParaRPr lang="en-US"/>
                </a:p>
              </p:txBody>
            </p:sp>
            <p:sp>
              <p:nvSpPr>
                <p:cNvPr id="22673" name="Line 145"/>
                <p:cNvSpPr>
                  <a:spLocks noChangeShapeType="1"/>
                </p:cNvSpPr>
                <p:nvPr/>
              </p:nvSpPr>
              <p:spPr bwMode="ltGray">
                <a:xfrm>
                  <a:off x="4728" y="606"/>
                  <a:ext cx="0" cy="34"/>
                </a:xfrm>
                <a:prstGeom prst="line">
                  <a:avLst/>
                </a:prstGeom>
                <a:noFill/>
                <a:ln w="9525">
                  <a:solidFill>
                    <a:schemeClr val="hlink"/>
                  </a:solidFill>
                  <a:round/>
                  <a:headEnd/>
                  <a:tailEnd/>
                </a:ln>
                <a:effectLst/>
              </p:spPr>
              <p:txBody>
                <a:bodyPr wrap="none" anchor="ctr"/>
                <a:lstStyle/>
                <a:p>
                  <a:pPr>
                    <a:defRPr/>
                  </a:pPr>
                  <a:endParaRPr lang="en-US"/>
                </a:p>
              </p:txBody>
            </p:sp>
            <p:sp>
              <p:nvSpPr>
                <p:cNvPr id="22674" name="Line 146"/>
                <p:cNvSpPr>
                  <a:spLocks noChangeShapeType="1"/>
                </p:cNvSpPr>
                <p:nvPr/>
              </p:nvSpPr>
              <p:spPr bwMode="ltGray">
                <a:xfrm>
                  <a:off x="1992" y="250"/>
                  <a:ext cx="0" cy="62"/>
                </a:xfrm>
                <a:prstGeom prst="line">
                  <a:avLst/>
                </a:prstGeom>
                <a:noFill/>
                <a:ln w="9525">
                  <a:solidFill>
                    <a:schemeClr val="hlink"/>
                  </a:solidFill>
                  <a:round/>
                  <a:headEnd/>
                  <a:tailEnd/>
                </a:ln>
                <a:effectLst/>
              </p:spPr>
              <p:txBody>
                <a:bodyPr wrap="none" anchor="ctr"/>
                <a:lstStyle/>
                <a:p>
                  <a:pPr>
                    <a:defRPr/>
                  </a:pPr>
                  <a:endParaRPr lang="en-US"/>
                </a:p>
              </p:txBody>
            </p:sp>
            <p:sp>
              <p:nvSpPr>
                <p:cNvPr id="22675" name="Line 147"/>
                <p:cNvSpPr>
                  <a:spLocks noChangeShapeType="1"/>
                </p:cNvSpPr>
                <p:nvPr/>
              </p:nvSpPr>
              <p:spPr bwMode="ltGray">
                <a:xfrm>
                  <a:off x="1764" y="247"/>
                  <a:ext cx="0" cy="337"/>
                </a:xfrm>
                <a:prstGeom prst="line">
                  <a:avLst/>
                </a:prstGeom>
                <a:noFill/>
                <a:ln w="9525">
                  <a:solidFill>
                    <a:schemeClr val="hlink"/>
                  </a:solidFill>
                  <a:round/>
                  <a:headEnd/>
                  <a:tailEnd/>
                </a:ln>
                <a:effectLst/>
              </p:spPr>
              <p:txBody>
                <a:bodyPr wrap="none" anchor="ctr"/>
                <a:lstStyle/>
                <a:p>
                  <a:pPr>
                    <a:defRPr/>
                  </a:pPr>
                  <a:endParaRPr lang="en-US"/>
                </a:p>
              </p:txBody>
            </p:sp>
            <p:sp>
              <p:nvSpPr>
                <p:cNvPr id="22676" name="Line 148"/>
                <p:cNvSpPr>
                  <a:spLocks noChangeShapeType="1"/>
                </p:cNvSpPr>
                <p:nvPr/>
              </p:nvSpPr>
              <p:spPr bwMode="ltGray">
                <a:xfrm flipH="1">
                  <a:off x="1738" y="468"/>
                  <a:ext cx="68" cy="0"/>
                </a:xfrm>
                <a:prstGeom prst="line">
                  <a:avLst/>
                </a:prstGeom>
                <a:noFill/>
                <a:ln w="9525">
                  <a:solidFill>
                    <a:schemeClr val="hlink"/>
                  </a:solidFill>
                  <a:round/>
                  <a:headEnd/>
                  <a:tailEnd/>
                </a:ln>
                <a:effectLst/>
              </p:spPr>
              <p:txBody>
                <a:bodyPr wrap="none" anchor="ctr"/>
                <a:lstStyle/>
                <a:p>
                  <a:pPr>
                    <a:defRPr/>
                  </a:pPr>
                  <a:endParaRPr lang="en-US"/>
                </a:p>
              </p:txBody>
            </p:sp>
            <p:sp>
              <p:nvSpPr>
                <p:cNvPr id="22677" name="Line 149"/>
                <p:cNvSpPr>
                  <a:spLocks noChangeShapeType="1"/>
                </p:cNvSpPr>
                <p:nvPr/>
              </p:nvSpPr>
              <p:spPr bwMode="ltGray">
                <a:xfrm>
                  <a:off x="1604" y="468"/>
                  <a:ext cx="60" cy="0"/>
                </a:xfrm>
                <a:prstGeom prst="line">
                  <a:avLst/>
                </a:prstGeom>
                <a:noFill/>
                <a:ln w="9525">
                  <a:solidFill>
                    <a:schemeClr val="hlink"/>
                  </a:solidFill>
                  <a:round/>
                  <a:headEnd/>
                  <a:tailEnd/>
                </a:ln>
                <a:effectLst/>
              </p:spPr>
              <p:txBody>
                <a:bodyPr wrap="none" anchor="ctr"/>
                <a:lstStyle/>
                <a:p>
                  <a:pPr>
                    <a:defRPr/>
                  </a:pPr>
                  <a:endParaRPr lang="en-US"/>
                </a:p>
              </p:txBody>
            </p:sp>
            <p:sp>
              <p:nvSpPr>
                <p:cNvPr id="22678" name="Line 150"/>
                <p:cNvSpPr>
                  <a:spLocks noChangeShapeType="1"/>
                </p:cNvSpPr>
                <p:nvPr/>
              </p:nvSpPr>
              <p:spPr bwMode="ltGray">
                <a:xfrm flipH="1">
                  <a:off x="1404" y="468"/>
                  <a:ext cx="82" cy="0"/>
                </a:xfrm>
                <a:prstGeom prst="line">
                  <a:avLst/>
                </a:prstGeom>
                <a:noFill/>
                <a:ln w="9525">
                  <a:solidFill>
                    <a:schemeClr val="hlink"/>
                  </a:solidFill>
                  <a:round/>
                  <a:headEnd/>
                  <a:tailEnd/>
                </a:ln>
                <a:effectLst/>
              </p:spPr>
              <p:txBody>
                <a:bodyPr wrap="none" anchor="ctr"/>
                <a:lstStyle/>
                <a:p>
                  <a:pPr>
                    <a:defRPr/>
                  </a:pPr>
                  <a:endParaRPr lang="en-US"/>
                </a:p>
              </p:txBody>
            </p:sp>
            <p:sp>
              <p:nvSpPr>
                <p:cNvPr id="22679" name="Line 151"/>
                <p:cNvSpPr>
                  <a:spLocks noChangeShapeType="1"/>
                </p:cNvSpPr>
                <p:nvPr/>
              </p:nvSpPr>
              <p:spPr bwMode="ltGray">
                <a:xfrm>
                  <a:off x="1034" y="468"/>
                  <a:ext cx="348" cy="0"/>
                </a:xfrm>
                <a:prstGeom prst="line">
                  <a:avLst/>
                </a:prstGeom>
                <a:noFill/>
                <a:ln w="9525">
                  <a:solidFill>
                    <a:schemeClr val="hlink"/>
                  </a:solidFill>
                  <a:round/>
                  <a:headEnd/>
                  <a:tailEnd/>
                </a:ln>
                <a:effectLst/>
              </p:spPr>
              <p:txBody>
                <a:bodyPr wrap="none" anchor="ctr"/>
                <a:lstStyle/>
                <a:p>
                  <a:pPr>
                    <a:defRPr/>
                  </a:pPr>
                  <a:endParaRPr lang="en-US"/>
                </a:p>
              </p:txBody>
            </p:sp>
            <p:sp>
              <p:nvSpPr>
                <p:cNvPr id="22680" name="Line 152"/>
                <p:cNvSpPr>
                  <a:spLocks noChangeShapeType="1"/>
                </p:cNvSpPr>
                <p:nvPr/>
              </p:nvSpPr>
              <p:spPr bwMode="ltGray">
                <a:xfrm>
                  <a:off x="1306" y="370"/>
                  <a:ext cx="0" cy="298"/>
                </a:xfrm>
                <a:prstGeom prst="line">
                  <a:avLst/>
                </a:prstGeom>
                <a:noFill/>
                <a:ln w="9525">
                  <a:solidFill>
                    <a:schemeClr val="hlink"/>
                  </a:solidFill>
                  <a:round/>
                  <a:headEnd/>
                  <a:tailEnd/>
                </a:ln>
                <a:effectLst/>
              </p:spPr>
              <p:txBody>
                <a:bodyPr wrap="none" anchor="ctr"/>
                <a:lstStyle/>
                <a:p>
                  <a:pPr>
                    <a:defRPr/>
                  </a:pPr>
                  <a:endParaRPr lang="en-US"/>
                </a:p>
              </p:txBody>
            </p:sp>
            <p:sp>
              <p:nvSpPr>
                <p:cNvPr id="22681" name="Line 153"/>
                <p:cNvSpPr>
                  <a:spLocks noChangeShapeType="1"/>
                </p:cNvSpPr>
                <p:nvPr/>
              </p:nvSpPr>
              <p:spPr bwMode="ltGray">
                <a:xfrm>
                  <a:off x="1080" y="388"/>
                  <a:ext cx="0" cy="156"/>
                </a:xfrm>
                <a:prstGeom prst="line">
                  <a:avLst/>
                </a:prstGeom>
                <a:noFill/>
                <a:ln w="9525">
                  <a:solidFill>
                    <a:schemeClr val="hlink"/>
                  </a:solidFill>
                  <a:round/>
                  <a:headEnd/>
                  <a:tailEnd/>
                </a:ln>
                <a:effectLst/>
              </p:spPr>
              <p:txBody>
                <a:bodyPr wrap="none" anchor="ctr"/>
                <a:lstStyle/>
                <a:p>
                  <a:pPr>
                    <a:defRPr/>
                  </a:pPr>
                  <a:endParaRPr lang="en-US"/>
                </a:p>
              </p:txBody>
            </p:sp>
            <p:sp>
              <p:nvSpPr>
                <p:cNvPr id="22682" name="Line 154"/>
                <p:cNvSpPr>
                  <a:spLocks noChangeShapeType="1"/>
                </p:cNvSpPr>
                <p:nvPr/>
              </p:nvSpPr>
              <p:spPr bwMode="ltGray">
                <a:xfrm flipH="1" flipV="1">
                  <a:off x="1308" y="245"/>
                  <a:ext cx="0" cy="27"/>
                </a:xfrm>
                <a:prstGeom prst="line">
                  <a:avLst/>
                </a:prstGeom>
                <a:noFill/>
                <a:ln w="9525">
                  <a:solidFill>
                    <a:schemeClr val="hlink"/>
                  </a:solidFill>
                  <a:round/>
                  <a:headEnd/>
                  <a:tailEnd/>
                </a:ln>
                <a:effectLst/>
              </p:spPr>
              <p:txBody>
                <a:bodyPr wrap="none" anchor="ctr"/>
                <a:lstStyle/>
                <a:p>
                  <a:pPr>
                    <a:defRPr/>
                  </a:pPr>
                  <a:endParaRPr lang="en-US"/>
                </a:p>
              </p:txBody>
            </p:sp>
            <p:sp>
              <p:nvSpPr>
                <p:cNvPr id="22683" name="Line 155"/>
                <p:cNvSpPr>
                  <a:spLocks noChangeShapeType="1"/>
                </p:cNvSpPr>
                <p:nvPr/>
              </p:nvSpPr>
              <p:spPr bwMode="ltGray">
                <a:xfrm>
                  <a:off x="1536" y="316"/>
                  <a:ext cx="0" cy="96"/>
                </a:xfrm>
                <a:prstGeom prst="line">
                  <a:avLst/>
                </a:prstGeom>
                <a:noFill/>
                <a:ln w="9525">
                  <a:solidFill>
                    <a:schemeClr val="hlink"/>
                  </a:solidFill>
                  <a:round/>
                  <a:headEnd/>
                  <a:tailEnd/>
                </a:ln>
                <a:effectLst/>
              </p:spPr>
              <p:txBody>
                <a:bodyPr wrap="none" anchor="ctr"/>
                <a:lstStyle/>
                <a:p>
                  <a:pPr>
                    <a:defRPr/>
                  </a:pPr>
                  <a:endParaRPr lang="en-US"/>
                </a:p>
              </p:txBody>
            </p:sp>
            <p:sp>
              <p:nvSpPr>
                <p:cNvPr id="22684" name="Line 156"/>
                <p:cNvSpPr>
                  <a:spLocks noChangeShapeType="1"/>
                </p:cNvSpPr>
                <p:nvPr/>
              </p:nvSpPr>
              <p:spPr bwMode="ltGray">
                <a:xfrm flipV="1">
                  <a:off x="1536" y="247"/>
                  <a:ext cx="0" cy="22"/>
                </a:xfrm>
                <a:prstGeom prst="line">
                  <a:avLst/>
                </a:prstGeom>
                <a:noFill/>
                <a:ln w="9525">
                  <a:solidFill>
                    <a:schemeClr val="hlink"/>
                  </a:solidFill>
                  <a:round/>
                  <a:headEnd/>
                  <a:tailEnd/>
                </a:ln>
                <a:effectLst/>
              </p:spPr>
              <p:txBody>
                <a:bodyPr wrap="none" anchor="ctr"/>
                <a:lstStyle/>
                <a:p>
                  <a:pPr>
                    <a:defRPr/>
                  </a:pPr>
                  <a:endParaRPr lang="en-US"/>
                </a:p>
              </p:txBody>
            </p:sp>
            <p:sp>
              <p:nvSpPr>
                <p:cNvPr id="22685" name="Line 157"/>
                <p:cNvSpPr>
                  <a:spLocks noChangeShapeType="1"/>
                </p:cNvSpPr>
                <p:nvPr/>
              </p:nvSpPr>
              <p:spPr bwMode="ltGray">
                <a:xfrm>
                  <a:off x="4095" y="467"/>
                  <a:ext cx="80" cy="0"/>
                </a:xfrm>
                <a:prstGeom prst="line">
                  <a:avLst/>
                </a:prstGeom>
                <a:noFill/>
                <a:ln w="9525">
                  <a:solidFill>
                    <a:schemeClr val="hlink"/>
                  </a:solidFill>
                  <a:round/>
                  <a:headEnd/>
                  <a:tailEnd/>
                </a:ln>
                <a:effectLst/>
              </p:spPr>
              <p:txBody>
                <a:bodyPr wrap="none" anchor="ctr"/>
                <a:lstStyle/>
                <a:p>
                  <a:pPr>
                    <a:defRPr/>
                  </a:pPr>
                  <a:endParaRPr lang="en-US"/>
                </a:p>
              </p:txBody>
            </p:sp>
          </p:grpSp>
        </p:grpSp>
        <p:pic>
          <p:nvPicPr>
            <p:cNvPr id="2057" name="Picture 161" descr="earth"/>
            <p:cNvPicPr>
              <a:picLocks noChangeAspect="1" noChangeArrowheads="1"/>
            </p:cNvPicPr>
            <p:nvPr userDrawn="1"/>
          </p:nvPicPr>
          <p:blipFill>
            <a:blip r:embed="rId13">
              <a:clrChange>
                <a:clrFrom>
                  <a:srgbClr val="000000"/>
                </a:clrFrom>
                <a:clrTo>
                  <a:srgbClr val="000000">
                    <a:alpha val="0"/>
                  </a:srgbClr>
                </a:clrTo>
              </a:clrChange>
            </a:blip>
            <a:srcRect/>
            <a:stretch>
              <a:fillRect/>
            </a:stretch>
          </p:blipFill>
          <p:spPr bwMode="auto">
            <a:xfrm>
              <a:off x="165" y="55"/>
              <a:ext cx="562" cy="524"/>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831"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hf sldNum="0" hdr="0" dt="0"/>
  <p:txStyles>
    <p:titleStyle>
      <a:lvl1pPr algn="l" rtl="0" eaLnBrk="0" fontAlgn="base" hangingPunct="0">
        <a:spcBef>
          <a:spcPct val="0"/>
        </a:spcBef>
        <a:spcAft>
          <a:spcPct val="0"/>
        </a:spcAft>
        <a:defRPr sz="4400" i="1">
          <a:solidFill>
            <a:schemeClr val="tx2"/>
          </a:solidFill>
          <a:latin typeface="+mj-lt"/>
          <a:ea typeface="+mj-ea"/>
          <a:cs typeface="+mj-cs"/>
        </a:defRPr>
      </a:lvl1pPr>
      <a:lvl2pPr algn="l" rtl="0" eaLnBrk="0" fontAlgn="base" hangingPunct="0">
        <a:spcBef>
          <a:spcPct val="0"/>
        </a:spcBef>
        <a:spcAft>
          <a:spcPct val="0"/>
        </a:spcAft>
        <a:defRPr sz="4400" i="1">
          <a:solidFill>
            <a:schemeClr val="tx2"/>
          </a:solidFill>
          <a:latin typeface="Times New Roman" pitchFamily="18" charset="0"/>
        </a:defRPr>
      </a:lvl2pPr>
      <a:lvl3pPr algn="l" rtl="0" eaLnBrk="0" fontAlgn="base" hangingPunct="0">
        <a:spcBef>
          <a:spcPct val="0"/>
        </a:spcBef>
        <a:spcAft>
          <a:spcPct val="0"/>
        </a:spcAft>
        <a:defRPr sz="4400" i="1">
          <a:solidFill>
            <a:schemeClr val="tx2"/>
          </a:solidFill>
          <a:latin typeface="Times New Roman" pitchFamily="18" charset="0"/>
        </a:defRPr>
      </a:lvl3pPr>
      <a:lvl4pPr algn="l" rtl="0" eaLnBrk="0" fontAlgn="base" hangingPunct="0">
        <a:spcBef>
          <a:spcPct val="0"/>
        </a:spcBef>
        <a:spcAft>
          <a:spcPct val="0"/>
        </a:spcAft>
        <a:defRPr sz="4400" i="1">
          <a:solidFill>
            <a:schemeClr val="tx2"/>
          </a:solidFill>
          <a:latin typeface="Times New Roman" pitchFamily="18" charset="0"/>
        </a:defRPr>
      </a:lvl4pPr>
      <a:lvl5pPr algn="l" rtl="0" eaLnBrk="0" fontAlgn="base" hangingPunct="0">
        <a:spcBef>
          <a:spcPct val="0"/>
        </a:spcBef>
        <a:spcAft>
          <a:spcPct val="0"/>
        </a:spcAft>
        <a:defRPr sz="4400" i="1">
          <a:solidFill>
            <a:schemeClr val="tx2"/>
          </a:solidFill>
          <a:latin typeface="Times New Roman" pitchFamily="18" charset="0"/>
        </a:defRPr>
      </a:lvl5pPr>
      <a:lvl6pPr marL="457200" algn="l" rtl="0" fontAlgn="base">
        <a:spcBef>
          <a:spcPct val="0"/>
        </a:spcBef>
        <a:spcAft>
          <a:spcPct val="0"/>
        </a:spcAft>
        <a:defRPr sz="4400" i="1">
          <a:solidFill>
            <a:schemeClr val="tx2"/>
          </a:solidFill>
          <a:latin typeface="Times New Roman" pitchFamily="18" charset="0"/>
        </a:defRPr>
      </a:lvl6pPr>
      <a:lvl7pPr marL="914400" algn="l" rtl="0" fontAlgn="base">
        <a:spcBef>
          <a:spcPct val="0"/>
        </a:spcBef>
        <a:spcAft>
          <a:spcPct val="0"/>
        </a:spcAft>
        <a:defRPr sz="4400" i="1">
          <a:solidFill>
            <a:schemeClr val="tx2"/>
          </a:solidFill>
          <a:latin typeface="Times New Roman" pitchFamily="18" charset="0"/>
        </a:defRPr>
      </a:lvl7pPr>
      <a:lvl8pPr marL="1371600" algn="l" rtl="0" fontAlgn="base">
        <a:spcBef>
          <a:spcPct val="0"/>
        </a:spcBef>
        <a:spcAft>
          <a:spcPct val="0"/>
        </a:spcAft>
        <a:defRPr sz="4400" i="1">
          <a:solidFill>
            <a:schemeClr val="tx2"/>
          </a:solidFill>
          <a:latin typeface="Times New Roman" pitchFamily="18" charset="0"/>
        </a:defRPr>
      </a:lvl8pPr>
      <a:lvl9pPr marL="1828800" algn="l" rtl="0" fontAlgn="base">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75000"/>
        <a:buBlip>
          <a:blip r:embed="rId15"/>
        </a:buBlip>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image" Target="../media/image5.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628775" y="228600"/>
            <a:ext cx="5921375" cy="457200"/>
          </a:xfrm>
          <a:prstGeom prst="rect">
            <a:avLst/>
          </a:prstGeom>
          <a:noFill/>
          <a:ln w="38100">
            <a:solidFill>
              <a:schemeClr val="tx1"/>
            </a:solidFill>
            <a:miter lim="800000"/>
            <a:headEnd/>
            <a:tailEnd/>
          </a:ln>
        </p:spPr>
        <p:txBody>
          <a:bodyPr wrap="none" anchor="ctr"/>
          <a:lstStyle/>
          <a:p>
            <a:endParaRPr lang="en-US"/>
          </a:p>
        </p:txBody>
      </p:sp>
      <p:sp>
        <p:nvSpPr>
          <p:cNvPr id="4099" name="Freeform 3"/>
          <p:cNvSpPr>
            <a:spLocks/>
          </p:cNvSpPr>
          <p:nvPr/>
        </p:nvSpPr>
        <p:spPr bwMode="auto">
          <a:xfrm>
            <a:off x="106363" y="457200"/>
            <a:ext cx="8966200" cy="5867400"/>
          </a:xfrm>
          <a:custGeom>
            <a:avLst/>
            <a:gdLst>
              <a:gd name="T0" fmla="*/ 2147483647 w 5088"/>
              <a:gd name="T1" fmla="*/ 0 h 1920"/>
              <a:gd name="T2" fmla="*/ 0 w 5088"/>
              <a:gd name="T3" fmla="*/ 0 h 1920"/>
              <a:gd name="T4" fmla="*/ 0 w 5088"/>
              <a:gd name="T5" fmla="*/ 2147483647 h 1920"/>
              <a:gd name="T6" fmla="*/ 2147483647 w 5088"/>
              <a:gd name="T7" fmla="*/ 2147483647 h 1920"/>
              <a:gd name="T8" fmla="*/ 2147483647 w 5088"/>
              <a:gd name="T9" fmla="*/ 0 h 1920"/>
              <a:gd name="T10" fmla="*/ 2147483647 w 5088"/>
              <a:gd name="T11" fmla="*/ 0 h 1920"/>
              <a:gd name="T12" fmla="*/ 0 60000 65536"/>
              <a:gd name="T13" fmla="*/ 0 60000 65536"/>
              <a:gd name="T14" fmla="*/ 0 60000 65536"/>
              <a:gd name="T15" fmla="*/ 0 60000 65536"/>
              <a:gd name="T16" fmla="*/ 0 60000 65536"/>
              <a:gd name="T17" fmla="*/ 0 60000 65536"/>
              <a:gd name="T18" fmla="*/ 0 w 5088"/>
              <a:gd name="T19" fmla="*/ 0 h 1920"/>
              <a:gd name="T20" fmla="*/ 5088 w 5088"/>
              <a:gd name="T21" fmla="*/ 1920 h 1920"/>
            </a:gdLst>
            <a:ahLst/>
            <a:cxnLst>
              <a:cxn ang="T12">
                <a:pos x="T0" y="T1"/>
              </a:cxn>
              <a:cxn ang="T13">
                <a:pos x="T2" y="T3"/>
              </a:cxn>
              <a:cxn ang="T14">
                <a:pos x="T4" y="T5"/>
              </a:cxn>
              <a:cxn ang="T15">
                <a:pos x="T6" y="T7"/>
              </a:cxn>
              <a:cxn ang="T16">
                <a:pos x="T8" y="T9"/>
              </a:cxn>
              <a:cxn ang="T17">
                <a:pos x="T10" y="T11"/>
              </a:cxn>
            </a:cxnLst>
            <a:rect l="T18" t="T19" r="T20" b="T21"/>
            <a:pathLst>
              <a:path w="5088" h="1920">
                <a:moveTo>
                  <a:pt x="864" y="0"/>
                </a:moveTo>
                <a:lnTo>
                  <a:pt x="0" y="0"/>
                </a:lnTo>
                <a:lnTo>
                  <a:pt x="0" y="1920"/>
                </a:lnTo>
                <a:lnTo>
                  <a:pt x="5088" y="1920"/>
                </a:lnTo>
                <a:lnTo>
                  <a:pt x="5088" y="0"/>
                </a:lnTo>
                <a:lnTo>
                  <a:pt x="4224" y="0"/>
                </a:lnTo>
              </a:path>
            </a:pathLst>
          </a:custGeom>
          <a:noFill/>
          <a:ln w="38100">
            <a:solidFill>
              <a:schemeClr val="tx1"/>
            </a:solidFill>
            <a:round/>
            <a:headEnd/>
            <a:tailEnd/>
          </a:ln>
        </p:spPr>
        <p:txBody>
          <a:bodyPr wrap="none" anchor="ctr"/>
          <a:lstStyle/>
          <a:p>
            <a:endParaRPr lang="en-US"/>
          </a:p>
        </p:txBody>
      </p:sp>
      <p:sp>
        <p:nvSpPr>
          <p:cNvPr id="6148" name="Text Box 4"/>
          <p:cNvSpPr txBox="1">
            <a:spLocks noChangeArrowheads="1"/>
          </p:cNvSpPr>
          <p:nvPr/>
        </p:nvSpPr>
        <p:spPr bwMode="auto">
          <a:xfrm>
            <a:off x="533400" y="1371600"/>
            <a:ext cx="7993063" cy="4554538"/>
          </a:xfrm>
          <a:prstGeom prst="rect">
            <a:avLst/>
          </a:prstGeom>
          <a:noFill/>
          <a:ln w="9525">
            <a:noFill/>
            <a:miter lim="800000"/>
            <a:headEnd/>
            <a:tailEnd/>
          </a:ln>
        </p:spPr>
        <p:txBody>
          <a:bodyPr>
            <a:spAutoFit/>
          </a:bodyPr>
          <a:lstStyle/>
          <a:p>
            <a:pPr algn="ctr"/>
            <a:r>
              <a:rPr lang="en-US" altLang="zh-TW" sz="3200" b="1">
                <a:ea typeface="新細明體" pitchFamily="18" charset="-120"/>
              </a:rPr>
              <a:t>Integrated Marketing Communications</a:t>
            </a:r>
            <a:r>
              <a:rPr lang="fa-IR" altLang="zh-TW" sz="3200" b="1">
                <a:ea typeface="新細明體" pitchFamily="18" charset="-120"/>
              </a:rPr>
              <a:t> </a:t>
            </a:r>
            <a:r>
              <a:rPr lang="en-US" altLang="zh-TW" sz="3200" b="1">
                <a:solidFill>
                  <a:srgbClr val="FF0000"/>
                </a:solidFill>
                <a:ea typeface="新細明體" pitchFamily="18" charset="-120"/>
              </a:rPr>
              <a:t>IMC</a:t>
            </a:r>
          </a:p>
          <a:p>
            <a:pPr algn="ctr"/>
            <a:endParaRPr lang="en-US" altLang="zh-TW" b="1">
              <a:solidFill>
                <a:srgbClr val="FF0000"/>
              </a:solidFill>
              <a:ea typeface="新細明體" pitchFamily="18" charset="-120"/>
            </a:endParaRPr>
          </a:p>
          <a:p>
            <a:pPr algn="ctr" rtl="1"/>
            <a:r>
              <a:rPr lang="fa-IR" altLang="zh-TW" sz="5400" b="1">
                <a:solidFill>
                  <a:srgbClr val="FF0000"/>
                </a:solidFill>
                <a:ea typeface="新細明體" pitchFamily="18" charset="-120"/>
              </a:rPr>
              <a:t>ارتباطات بازاریابی یکپارچه</a:t>
            </a:r>
          </a:p>
          <a:p>
            <a:pPr algn="ctr" rtl="1"/>
            <a:endParaRPr lang="fa-IR" altLang="zh-TW" sz="3600" b="1">
              <a:solidFill>
                <a:srgbClr val="FF0000"/>
              </a:solidFill>
              <a:ea typeface="新細明體" pitchFamily="18" charset="-120"/>
            </a:endParaRPr>
          </a:p>
          <a:p>
            <a:pPr algn="ctr" rtl="1"/>
            <a:r>
              <a:rPr lang="fa-IR" altLang="zh-TW" sz="3600" b="1">
                <a:ea typeface="新細明體" pitchFamily="18" charset="-120"/>
              </a:rPr>
              <a:t>دکتر احمد روستا</a:t>
            </a:r>
            <a:endParaRPr lang="en-US" altLang="zh-TW" sz="3600" b="1">
              <a:ea typeface="新細明體" pitchFamily="18" charset="-120"/>
            </a:endParaRPr>
          </a:p>
          <a:p>
            <a:pPr algn="ctr" rtl="1"/>
            <a:endParaRPr lang="fa-IR" altLang="zh-TW" sz="3600" b="1">
              <a:ea typeface="新細明體" pitchFamily="18" charset="-120"/>
            </a:endParaRPr>
          </a:p>
          <a:p>
            <a:pPr algn="ctr" rtl="1"/>
            <a:r>
              <a:rPr lang="fa-IR" altLang="zh-TW" sz="3600" b="1">
                <a:ea typeface="新細明體" pitchFamily="18" charset="-120"/>
              </a:rPr>
              <a:t>1388</a:t>
            </a:r>
          </a:p>
          <a:p>
            <a:pPr algn="ctr" rtl="1"/>
            <a:endParaRPr lang="en-US" altLang="zh-TW" sz="3600" b="1">
              <a:ea typeface="新細明體" pitchFamily="18" charset="-120"/>
            </a:endParaRPr>
          </a:p>
        </p:txBody>
      </p:sp>
      <p:sp>
        <p:nvSpPr>
          <p:cNvPr id="4101" name="Footer Placeholder 7"/>
          <p:cNvSpPr>
            <a:spLocks noGrp="1"/>
          </p:cNvSpPr>
          <p:nvPr>
            <p:ph type="ftr" sz="quarter" idx="11"/>
          </p:nvPr>
        </p:nvSpPr>
        <p:spPr>
          <a:xfrm>
            <a:off x="2895600" y="6324600"/>
            <a:ext cx="3124200" cy="457200"/>
          </a:xfrm>
          <a:noFill/>
        </p:spPr>
        <p:txBody>
          <a:bodyPr/>
          <a:lstStyle/>
          <a:p>
            <a:r>
              <a:rPr lang="en-US" altLang="zh-TW" sz="2400" b="1"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p:cTn id="7" dur="1000" fill="hold"/>
                                        <p:tgtEl>
                                          <p:spTgt spid="6148">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6148">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14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6148">
                                            <p:txEl>
                                              <p:pRg st="2" end="2"/>
                                            </p:txEl>
                                          </p:spTgt>
                                        </p:tgtEl>
                                        <p:attrNameLst>
                                          <p:attrName>style.visibility</p:attrName>
                                        </p:attrNameLst>
                                      </p:cBhvr>
                                      <p:to>
                                        <p:strVal val="visible"/>
                                      </p:to>
                                    </p:set>
                                    <p:animEffect transition="in" filter="fade">
                                      <p:cBhvr>
                                        <p:cTn id="14" dur="2000"/>
                                        <p:tgtEl>
                                          <p:spTgt spid="6148">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9" presetClass="entr" presetSubtype="0" accel="100000" fill="hold" nodeType="clickEffect">
                                  <p:stCondLst>
                                    <p:cond delay="0"/>
                                  </p:stCondLst>
                                  <p:childTnLst>
                                    <p:set>
                                      <p:cBhvr>
                                        <p:cTn id="18" dur="1" fill="hold">
                                          <p:stCondLst>
                                            <p:cond delay="0"/>
                                          </p:stCondLst>
                                        </p:cTn>
                                        <p:tgtEl>
                                          <p:spTgt spid="6148">
                                            <p:txEl>
                                              <p:pRg st="4" end="4"/>
                                            </p:txEl>
                                          </p:spTgt>
                                        </p:tgtEl>
                                        <p:attrNameLst>
                                          <p:attrName>style.visibility</p:attrName>
                                        </p:attrNameLst>
                                      </p:cBhvr>
                                      <p:to>
                                        <p:strVal val="visible"/>
                                      </p:to>
                                    </p:set>
                                    <p:anim calcmode="lin" valueType="num">
                                      <p:cBhvr>
                                        <p:cTn id="19" dur="500" fill="hold"/>
                                        <p:tgtEl>
                                          <p:spTgt spid="6148">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0" dur="500" fill="hold"/>
                                        <p:tgtEl>
                                          <p:spTgt spid="6148">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1" dur="500" fill="hold"/>
                                        <p:tgtEl>
                                          <p:spTgt spid="6148">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22" dur="500" fill="hold"/>
                                        <p:tgtEl>
                                          <p:spTgt spid="6148">
                                            <p:txEl>
                                              <p:pRg st="4" end="4"/>
                                            </p:txEl>
                                          </p:spTgt>
                                        </p:tgtEl>
                                        <p:attrNameLst>
                                          <p:attrName>ppt_y</p:attrName>
                                        </p:attrNameLst>
                                      </p:cBhvr>
                                      <p:tavLst>
                                        <p:tav tm="0">
                                          <p:val>
                                            <p:strVal val="#ppt_y"/>
                                          </p:val>
                                        </p:tav>
                                        <p:tav tm="100000">
                                          <p:val>
                                            <p:strVal val="#ppt_y"/>
                                          </p:val>
                                        </p:tav>
                                      </p:tavLst>
                                    </p:anim>
                                  </p:childTnLst>
                                </p:cTn>
                              </p:par>
                              <p:par>
                                <p:cTn id="23" presetID="39" presetClass="entr" presetSubtype="0" accel="100000" fill="hold" nodeType="withEffect">
                                  <p:stCondLst>
                                    <p:cond delay="0"/>
                                  </p:stCondLst>
                                  <p:childTnLst>
                                    <p:set>
                                      <p:cBhvr>
                                        <p:cTn id="24" dur="1" fill="hold">
                                          <p:stCondLst>
                                            <p:cond delay="0"/>
                                          </p:stCondLst>
                                        </p:cTn>
                                        <p:tgtEl>
                                          <p:spTgt spid="6148">
                                            <p:txEl>
                                              <p:pRg st="6" end="6"/>
                                            </p:txEl>
                                          </p:spTgt>
                                        </p:tgtEl>
                                        <p:attrNameLst>
                                          <p:attrName>style.visibility</p:attrName>
                                        </p:attrNameLst>
                                      </p:cBhvr>
                                      <p:to>
                                        <p:strVal val="visible"/>
                                      </p:to>
                                    </p:set>
                                    <p:anim calcmode="lin" valueType="num">
                                      <p:cBhvr>
                                        <p:cTn id="25" dur="500" fill="hold"/>
                                        <p:tgtEl>
                                          <p:spTgt spid="6148">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6148">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6148">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614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2"/>
          <p:cNvSpPr>
            <a:spLocks noGrp="1"/>
          </p:cNvSpPr>
          <p:nvPr>
            <p:ph idx="1"/>
          </p:nvPr>
        </p:nvSpPr>
        <p:spPr>
          <a:xfrm>
            <a:off x="685800" y="1219200"/>
            <a:ext cx="7772400" cy="5043488"/>
          </a:xfrm>
        </p:spPr>
        <p:txBody>
          <a:bodyPr/>
          <a:lstStyle/>
          <a:p>
            <a:pPr algn="ctr" rtl="1"/>
            <a:r>
              <a:rPr lang="fa-IR" b="1" smtClean="0"/>
              <a:t>طرح ریزی واجرای برنامه های ارتباطی که باعث خلق وحفظ روابطی بلند مدت با مشتریان می شود که حاصل ارضای نیاز آنهاست.</a:t>
            </a:r>
          </a:p>
          <a:p>
            <a:pPr algn="ctr" rtl="1"/>
            <a:endParaRPr lang="fa-IR" b="1" smtClean="0"/>
          </a:p>
          <a:p>
            <a:pPr algn="ctr" rtl="1"/>
            <a:r>
              <a:rPr lang="fa-IR" b="1" smtClean="0"/>
              <a:t>تنظیم برنامه جامع ارتباطات وترویج بازاریابی وپیوند وظایف بازاریابی وارتباطات جهت انتقال پیامهای بازاریابی موثر شامل : </a:t>
            </a:r>
            <a:r>
              <a:rPr lang="fa-IR" b="1" smtClean="0">
                <a:solidFill>
                  <a:srgbClr val="FF0000"/>
                </a:solidFill>
              </a:rPr>
              <a:t>آگاه ساختن، ترغیب کردن ومتقاعد ساختن مردم برای خرید</a:t>
            </a:r>
            <a:endParaRPr lang="en-US" b="1" smtClean="0">
              <a:solidFill>
                <a:srgbClr val="FF0000"/>
              </a:solidFill>
            </a:endParaRPr>
          </a:p>
        </p:txBody>
      </p:sp>
      <p:sp>
        <p:nvSpPr>
          <p:cNvPr id="13315"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59394">
                                            <p:txEl>
                                              <p:pRg st="0" end="0"/>
                                            </p:txEl>
                                          </p:spTgt>
                                        </p:tgtEl>
                                        <p:attrNameLst>
                                          <p:attrName>style.visibility</p:attrName>
                                        </p:attrNameLst>
                                      </p:cBhvr>
                                      <p:to>
                                        <p:strVal val="visible"/>
                                      </p:to>
                                    </p:set>
                                    <p:anim calcmode="lin" valueType="num">
                                      <p:cBhvr>
                                        <p:cTn id="7" dur="1000" fill="hold"/>
                                        <p:tgtEl>
                                          <p:spTgt spid="59394">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5939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939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59394">
                                            <p:txEl>
                                              <p:pRg st="2" end="2"/>
                                            </p:txEl>
                                          </p:spTgt>
                                        </p:tgtEl>
                                        <p:attrNameLst>
                                          <p:attrName>style.visibility</p:attrName>
                                        </p:attrNameLst>
                                      </p:cBhvr>
                                      <p:to>
                                        <p:strVal val="visible"/>
                                      </p:to>
                                    </p:set>
                                    <p:anim calcmode="lin" valueType="num">
                                      <p:cBhvr>
                                        <p:cTn id="14" dur="500" fill="hold"/>
                                        <p:tgtEl>
                                          <p:spTgt spid="59394">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59394">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59394">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5939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2"/>
          <p:cNvSpPr>
            <a:spLocks noGrp="1"/>
          </p:cNvSpPr>
          <p:nvPr>
            <p:ph idx="1"/>
          </p:nvPr>
        </p:nvSpPr>
        <p:spPr>
          <a:xfrm>
            <a:off x="685800" y="1143000"/>
            <a:ext cx="7772400" cy="5119688"/>
          </a:xfrm>
        </p:spPr>
        <p:txBody>
          <a:bodyPr/>
          <a:lstStyle/>
          <a:p>
            <a:pPr algn="ctr" rtl="1"/>
            <a:r>
              <a:rPr lang="fa-IR" b="1" smtClean="0"/>
              <a:t> یک روش هماهنگی دقیق همه فعالیتهای ارتباطی وترویجی بازاریابی متکی بر مشتریان ، برای فراهم کردن پیامی با ثبات ،شفاف و هم سان است.</a:t>
            </a:r>
          </a:p>
          <a:p>
            <a:pPr algn="ctr" rtl="1"/>
            <a:endParaRPr lang="fa-IR" b="1" smtClean="0"/>
          </a:p>
          <a:p>
            <a:pPr algn="ctr" rtl="1"/>
            <a:r>
              <a:rPr lang="fa-IR" b="1" smtClean="0"/>
              <a:t>هماهنگی ویکپارچگی همه ابزارها،مسیرها ومنابع ارتباطات بازاریابی یک شرکت در قالب یک برنامه جامع که باعث به حداکثر رساندن آثار ارتباطی روی مصرف کنندگان وسایر استفاده کنندگان با کمترین هزینه می شود.</a:t>
            </a:r>
          </a:p>
          <a:p>
            <a:pPr rtl="1">
              <a:buFontTx/>
              <a:buNone/>
            </a:pPr>
            <a:r>
              <a:rPr lang="en-US" sz="2400" b="1" smtClean="0"/>
              <a:t>CLOW &amp; BAACK 2007</a:t>
            </a:r>
            <a:endParaRPr lang="fa-IR" sz="2400" b="1" smtClean="0"/>
          </a:p>
        </p:txBody>
      </p:sp>
      <p:sp>
        <p:nvSpPr>
          <p:cNvPr id="14339"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61442">
                                            <p:txEl>
                                              <p:pRg st="0" end="0"/>
                                            </p:txEl>
                                          </p:spTgt>
                                        </p:tgtEl>
                                        <p:attrNameLst>
                                          <p:attrName>style.visibility</p:attrName>
                                        </p:attrNameLst>
                                      </p:cBhvr>
                                      <p:to>
                                        <p:strVal val="visible"/>
                                      </p:to>
                                    </p:set>
                                    <p:anim calcmode="lin" valueType="num">
                                      <p:cBhvr>
                                        <p:cTn id="7" dur="1000" fill="hold"/>
                                        <p:tgtEl>
                                          <p:spTgt spid="61442">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6144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144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61442">
                                            <p:txEl>
                                              <p:pRg st="2" end="2"/>
                                            </p:txEl>
                                          </p:spTgt>
                                        </p:tgtEl>
                                        <p:attrNameLst>
                                          <p:attrName>style.visibility</p:attrName>
                                        </p:attrNameLst>
                                      </p:cBhvr>
                                      <p:to>
                                        <p:strVal val="visible"/>
                                      </p:to>
                                    </p:set>
                                    <p:anim calcmode="lin" valueType="num">
                                      <p:cBhvr>
                                        <p:cTn id="14" dur="1000" fill="hold"/>
                                        <p:tgtEl>
                                          <p:spTgt spid="61442">
                                            <p:txEl>
                                              <p:pRg st="2" end="2"/>
                                            </p:txEl>
                                          </p:spTgt>
                                        </p:tgtEl>
                                        <p:attrNameLst>
                                          <p:attrName>ppt_w</p:attrName>
                                        </p:attrNameLst>
                                      </p:cBhvr>
                                      <p:tavLst>
                                        <p:tav tm="0">
                                          <p:val>
                                            <p:strVal val="#ppt_w+.3"/>
                                          </p:val>
                                        </p:tav>
                                        <p:tav tm="100000">
                                          <p:val>
                                            <p:strVal val="#ppt_w"/>
                                          </p:val>
                                        </p:tav>
                                      </p:tavLst>
                                    </p:anim>
                                    <p:anim calcmode="lin" valueType="num">
                                      <p:cBhvr>
                                        <p:cTn id="15" dur="1000" fill="hold"/>
                                        <p:tgtEl>
                                          <p:spTgt spid="61442">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61442">
                                            <p:txEl>
                                              <p:pRg st="2" end="2"/>
                                            </p:txEl>
                                          </p:spTgt>
                                        </p:tgtEl>
                                      </p:cBhvr>
                                    </p:animEffect>
                                  </p:childTnLst>
                                </p:cTn>
                              </p:par>
                              <p:par>
                                <p:cTn id="17" presetID="50" presetClass="entr" presetSubtype="0" decel="100000" fill="hold" nodeType="withEffect">
                                  <p:stCondLst>
                                    <p:cond delay="0"/>
                                  </p:stCondLst>
                                  <p:childTnLst>
                                    <p:set>
                                      <p:cBhvr>
                                        <p:cTn id="18" dur="1" fill="hold">
                                          <p:stCondLst>
                                            <p:cond delay="0"/>
                                          </p:stCondLst>
                                        </p:cTn>
                                        <p:tgtEl>
                                          <p:spTgt spid="61442">
                                            <p:txEl>
                                              <p:pRg st="3" end="3"/>
                                            </p:txEl>
                                          </p:spTgt>
                                        </p:tgtEl>
                                        <p:attrNameLst>
                                          <p:attrName>style.visibility</p:attrName>
                                        </p:attrNameLst>
                                      </p:cBhvr>
                                      <p:to>
                                        <p:strVal val="visible"/>
                                      </p:to>
                                    </p:set>
                                    <p:anim calcmode="lin" valueType="num">
                                      <p:cBhvr>
                                        <p:cTn id="19" dur="1000" fill="hold"/>
                                        <p:tgtEl>
                                          <p:spTgt spid="61442">
                                            <p:txEl>
                                              <p:pRg st="3" end="3"/>
                                            </p:txEl>
                                          </p:spTgt>
                                        </p:tgtEl>
                                        <p:attrNameLst>
                                          <p:attrName>ppt_w</p:attrName>
                                        </p:attrNameLst>
                                      </p:cBhvr>
                                      <p:tavLst>
                                        <p:tav tm="0">
                                          <p:val>
                                            <p:strVal val="#ppt_w+.3"/>
                                          </p:val>
                                        </p:tav>
                                        <p:tav tm="100000">
                                          <p:val>
                                            <p:strVal val="#ppt_w"/>
                                          </p:val>
                                        </p:tav>
                                      </p:tavLst>
                                    </p:anim>
                                    <p:anim calcmode="lin" valueType="num">
                                      <p:cBhvr>
                                        <p:cTn id="20" dur="1000" fill="hold"/>
                                        <p:tgtEl>
                                          <p:spTgt spid="61442">
                                            <p:txEl>
                                              <p:pRg st="3" end="3"/>
                                            </p:txEl>
                                          </p:spTgt>
                                        </p:tgtEl>
                                        <p:attrNameLst>
                                          <p:attrName>ppt_h</p:attrName>
                                        </p:attrNameLst>
                                      </p:cBhvr>
                                      <p:tavLst>
                                        <p:tav tm="0">
                                          <p:val>
                                            <p:strVal val="#ppt_h"/>
                                          </p:val>
                                        </p:tav>
                                        <p:tav tm="100000">
                                          <p:val>
                                            <p:strVal val="#ppt_h"/>
                                          </p:val>
                                        </p:tav>
                                      </p:tavLst>
                                    </p:anim>
                                    <p:animEffect transition="in" filter="fade">
                                      <p:cBhvr>
                                        <p:cTn id="21" dur="1000"/>
                                        <p:tgtEl>
                                          <p:spTgt spid="6144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685800" y="914400"/>
            <a:ext cx="7772400" cy="5348288"/>
          </a:xfrm>
        </p:spPr>
        <p:txBody>
          <a:bodyPr/>
          <a:lstStyle/>
          <a:p>
            <a:pPr algn="ctr" rtl="1">
              <a:buFontTx/>
              <a:buNone/>
            </a:pPr>
            <a:endParaRPr lang="fa-IR" smtClean="0"/>
          </a:p>
          <a:p>
            <a:pPr algn="ctr" rtl="1">
              <a:buFontTx/>
              <a:buNone/>
            </a:pPr>
            <a:r>
              <a:rPr lang="fa-IR" sz="4000" b="1" smtClean="0"/>
              <a:t>ارتباطات بازاریابی یکپارچه نگرش و فرایند</a:t>
            </a:r>
          </a:p>
          <a:p>
            <a:pPr algn="ctr" rtl="1">
              <a:buFontTx/>
              <a:buNone/>
            </a:pPr>
            <a:r>
              <a:rPr lang="fa-IR" sz="4000" b="1" smtClean="0"/>
              <a:t>« </a:t>
            </a:r>
            <a:r>
              <a:rPr lang="fa-IR" sz="4000" b="1" smtClean="0">
                <a:solidFill>
                  <a:srgbClr val="FF0000"/>
                </a:solidFill>
              </a:rPr>
              <a:t>نظام مندی وترازمندی</a:t>
            </a:r>
            <a:r>
              <a:rPr lang="fa-IR" sz="4000" b="1" smtClean="0"/>
              <a:t>» </a:t>
            </a:r>
          </a:p>
          <a:p>
            <a:pPr algn="ctr" rtl="1">
              <a:buFontTx/>
              <a:buNone/>
            </a:pPr>
            <a:r>
              <a:rPr lang="fa-IR" sz="4000" b="1" smtClean="0"/>
              <a:t>انواع عوامل ارتباطی برای </a:t>
            </a:r>
          </a:p>
          <a:p>
            <a:pPr algn="ctr" rtl="1">
              <a:buFontTx/>
              <a:buNone/>
            </a:pPr>
            <a:r>
              <a:rPr lang="fa-IR" sz="4000" b="1" smtClean="0"/>
              <a:t>« </a:t>
            </a:r>
            <a:r>
              <a:rPr lang="fa-IR" sz="4000" b="1" smtClean="0">
                <a:solidFill>
                  <a:srgbClr val="FF0000"/>
                </a:solidFill>
              </a:rPr>
              <a:t>رقابتمندی ورضایتمندی</a:t>
            </a:r>
            <a:r>
              <a:rPr lang="fa-IR" sz="4000" b="1" smtClean="0"/>
              <a:t>»</a:t>
            </a:r>
          </a:p>
          <a:p>
            <a:pPr algn="ctr" rtl="1">
              <a:buFontTx/>
              <a:buNone/>
            </a:pPr>
            <a:r>
              <a:rPr lang="fa-IR" sz="4000" b="1" smtClean="0"/>
              <a:t>بیشتر وبهترارتباطات بازاریابی است.</a:t>
            </a:r>
          </a:p>
          <a:p>
            <a:pPr algn="ctr" rtl="1">
              <a:buFontTx/>
              <a:buNone/>
            </a:pPr>
            <a:endParaRPr lang="fa-IR" smtClean="0"/>
          </a:p>
          <a:p>
            <a:pPr rtl="1">
              <a:buFontTx/>
              <a:buNone/>
            </a:pPr>
            <a:r>
              <a:rPr lang="fa-IR" b="1" smtClean="0"/>
              <a:t>احمد روستا</a:t>
            </a:r>
            <a:endParaRPr lang="en-US" b="1" smtClean="0"/>
          </a:p>
        </p:txBody>
      </p:sp>
      <p:sp>
        <p:nvSpPr>
          <p:cNvPr id="15363"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45058">
                                            <p:txEl>
                                              <p:pRg st="1" end="1"/>
                                            </p:txEl>
                                          </p:spTgt>
                                        </p:tgtEl>
                                        <p:attrNameLst>
                                          <p:attrName>style.visibility</p:attrName>
                                        </p:attrNameLst>
                                      </p:cBhvr>
                                      <p:to>
                                        <p:strVal val="visible"/>
                                      </p:to>
                                    </p:set>
                                    <p:anim calcmode="lin" valueType="num">
                                      <p:cBhvr>
                                        <p:cTn id="7" dur="1000" fill="hold"/>
                                        <p:tgtEl>
                                          <p:spTgt spid="45058">
                                            <p:txEl>
                                              <p:pRg st="1" end="1"/>
                                            </p:txEl>
                                          </p:spTgt>
                                        </p:tgtEl>
                                        <p:attrNameLst>
                                          <p:attrName>ppt_w</p:attrName>
                                        </p:attrNameLst>
                                      </p:cBhvr>
                                      <p:tavLst>
                                        <p:tav tm="0">
                                          <p:val>
                                            <p:strVal val="#ppt_w+.3"/>
                                          </p:val>
                                        </p:tav>
                                        <p:tav tm="100000">
                                          <p:val>
                                            <p:strVal val="#ppt_w"/>
                                          </p:val>
                                        </p:tav>
                                      </p:tavLst>
                                    </p:anim>
                                    <p:anim calcmode="lin" valueType="num">
                                      <p:cBhvr>
                                        <p:cTn id="8" dur="1000" fill="hold"/>
                                        <p:tgtEl>
                                          <p:spTgt spid="45058">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4505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45058">
                                            <p:txEl>
                                              <p:pRg st="2" end="2"/>
                                            </p:txEl>
                                          </p:spTgt>
                                        </p:tgtEl>
                                        <p:attrNameLst>
                                          <p:attrName>style.visibility</p:attrName>
                                        </p:attrNameLst>
                                      </p:cBhvr>
                                      <p:to>
                                        <p:strVal val="visible"/>
                                      </p:to>
                                    </p:set>
                                    <p:anim calcmode="lin" valueType="num">
                                      <p:cBhvr>
                                        <p:cTn id="14" dur="500" fill="hold"/>
                                        <p:tgtEl>
                                          <p:spTgt spid="45058">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45058">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45058">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4505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9" presetClass="entr" presetSubtype="0" accel="100000" fill="hold" nodeType="clickEffect">
                                  <p:stCondLst>
                                    <p:cond delay="0"/>
                                  </p:stCondLst>
                                  <p:childTnLst>
                                    <p:set>
                                      <p:cBhvr>
                                        <p:cTn id="21" dur="1" fill="hold">
                                          <p:stCondLst>
                                            <p:cond delay="0"/>
                                          </p:stCondLst>
                                        </p:cTn>
                                        <p:tgtEl>
                                          <p:spTgt spid="45058">
                                            <p:txEl>
                                              <p:pRg st="3" end="3"/>
                                            </p:txEl>
                                          </p:spTgt>
                                        </p:tgtEl>
                                        <p:attrNameLst>
                                          <p:attrName>style.visibility</p:attrName>
                                        </p:attrNameLst>
                                      </p:cBhvr>
                                      <p:to>
                                        <p:strVal val="visible"/>
                                      </p:to>
                                    </p:set>
                                    <p:anim calcmode="lin" valueType="num">
                                      <p:cBhvr>
                                        <p:cTn id="22" dur="500" fill="hold"/>
                                        <p:tgtEl>
                                          <p:spTgt spid="45058">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3" dur="500" fill="hold"/>
                                        <p:tgtEl>
                                          <p:spTgt spid="45058">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4" dur="500" fill="hold"/>
                                        <p:tgtEl>
                                          <p:spTgt spid="45058">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25" dur="500" fill="hold"/>
                                        <p:tgtEl>
                                          <p:spTgt spid="4505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9" presetClass="entr" presetSubtype="0" accel="100000" fill="hold" nodeType="clickEffect">
                                  <p:stCondLst>
                                    <p:cond delay="0"/>
                                  </p:stCondLst>
                                  <p:childTnLst>
                                    <p:set>
                                      <p:cBhvr>
                                        <p:cTn id="29" dur="1" fill="hold">
                                          <p:stCondLst>
                                            <p:cond delay="0"/>
                                          </p:stCondLst>
                                        </p:cTn>
                                        <p:tgtEl>
                                          <p:spTgt spid="45058">
                                            <p:txEl>
                                              <p:pRg st="4" end="4"/>
                                            </p:txEl>
                                          </p:spTgt>
                                        </p:tgtEl>
                                        <p:attrNameLst>
                                          <p:attrName>style.visibility</p:attrName>
                                        </p:attrNameLst>
                                      </p:cBhvr>
                                      <p:to>
                                        <p:strVal val="visible"/>
                                      </p:to>
                                    </p:set>
                                    <p:anim calcmode="lin" valueType="num">
                                      <p:cBhvr>
                                        <p:cTn id="30" dur="500" fill="hold"/>
                                        <p:tgtEl>
                                          <p:spTgt spid="45058">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1" dur="500" fill="hold"/>
                                        <p:tgtEl>
                                          <p:spTgt spid="45058">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2" dur="500" fill="hold"/>
                                        <p:tgtEl>
                                          <p:spTgt spid="45058">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33" dur="500" fill="hold"/>
                                        <p:tgtEl>
                                          <p:spTgt spid="4505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50" presetClass="entr" presetSubtype="0" decel="100000" fill="hold" nodeType="clickEffect">
                                  <p:stCondLst>
                                    <p:cond delay="0"/>
                                  </p:stCondLst>
                                  <p:childTnLst>
                                    <p:set>
                                      <p:cBhvr>
                                        <p:cTn id="37" dur="1" fill="hold">
                                          <p:stCondLst>
                                            <p:cond delay="0"/>
                                          </p:stCondLst>
                                        </p:cTn>
                                        <p:tgtEl>
                                          <p:spTgt spid="45058">
                                            <p:txEl>
                                              <p:pRg st="5" end="5"/>
                                            </p:txEl>
                                          </p:spTgt>
                                        </p:tgtEl>
                                        <p:attrNameLst>
                                          <p:attrName>style.visibility</p:attrName>
                                        </p:attrNameLst>
                                      </p:cBhvr>
                                      <p:to>
                                        <p:strVal val="visible"/>
                                      </p:to>
                                    </p:set>
                                    <p:anim calcmode="lin" valueType="num">
                                      <p:cBhvr>
                                        <p:cTn id="38" dur="1000" fill="hold"/>
                                        <p:tgtEl>
                                          <p:spTgt spid="45058">
                                            <p:txEl>
                                              <p:pRg st="5" end="5"/>
                                            </p:txEl>
                                          </p:spTgt>
                                        </p:tgtEl>
                                        <p:attrNameLst>
                                          <p:attrName>ppt_w</p:attrName>
                                        </p:attrNameLst>
                                      </p:cBhvr>
                                      <p:tavLst>
                                        <p:tav tm="0">
                                          <p:val>
                                            <p:strVal val="#ppt_w+.3"/>
                                          </p:val>
                                        </p:tav>
                                        <p:tav tm="100000">
                                          <p:val>
                                            <p:strVal val="#ppt_w"/>
                                          </p:val>
                                        </p:tav>
                                      </p:tavLst>
                                    </p:anim>
                                    <p:anim calcmode="lin" valueType="num">
                                      <p:cBhvr>
                                        <p:cTn id="39" dur="1000" fill="hold"/>
                                        <p:tgtEl>
                                          <p:spTgt spid="45058">
                                            <p:txEl>
                                              <p:pRg st="5" end="5"/>
                                            </p:txEl>
                                          </p:spTgt>
                                        </p:tgtEl>
                                        <p:attrNameLst>
                                          <p:attrName>ppt_h</p:attrName>
                                        </p:attrNameLst>
                                      </p:cBhvr>
                                      <p:tavLst>
                                        <p:tav tm="0">
                                          <p:val>
                                            <p:strVal val="#ppt_h"/>
                                          </p:val>
                                        </p:tav>
                                        <p:tav tm="100000">
                                          <p:val>
                                            <p:strVal val="#ppt_h"/>
                                          </p:val>
                                        </p:tav>
                                      </p:tavLst>
                                    </p:anim>
                                    <p:animEffect transition="in" filter="fade">
                                      <p:cBhvr>
                                        <p:cTn id="40" dur="1000"/>
                                        <p:tgtEl>
                                          <p:spTgt spid="45058">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7" presetClass="entr" presetSubtype="10" fill="hold" nodeType="clickEffect">
                                  <p:stCondLst>
                                    <p:cond delay="0"/>
                                  </p:stCondLst>
                                  <p:childTnLst>
                                    <p:set>
                                      <p:cBhvr>
                                        <p:cTn id="44" dur="1" fill="hold">
                                          <p:stCondLst>
                                            <p:cond delay="0"/>
                                          </p:stCondLst>
                                        </p:cTn>
                                        <p:tgtEl>
                                          <p:spTgt spid="45058">
                                            <p:txEl>
                                              <p:pRg st="7" end="7"/>
                                            </p:txEl>
                                          </p:spTgt>
                                        </p:tgtEl>
                                        <p:attrNameLst>
                                          <p:attrName>style.visibility</p:attrName>
                                        </p:attrNameLst>
                                      </p:cBhvr>
                                      <p:to>
                                        <p:strVal val="visible"/>
                                      </p:to>
                                    </p:set>
                                    <p:anim calcmode="lin" valueType="num">
                                      <p:cBhvr>
                                        <p:cTn id="45" dur="500" fill="hold"/>
                                        <p:tgtEl>
                                          <p:spTgt spid="45058">
                                            <p:txEl>
                                              <p:pRg st="7" end="7"/>
                                            </p:txEl>
                                          </p:spTgt>
                                        </p:tgtEl>
                                        <p:attrNameLst>
                                          <p:attrName>ppt_w</p:attrName>
                                        </p:attrNameLst>
                                      </p:cBhvr>
                                      <p:tavLst>
                                        <p:tav tm="0">
                                          <p:val>
                                            <p:fltVal val="0"/>
                                          </p:val>
                                        </p:tav>
                                        <p:tav tm="100000">
                                          <p:val>
                                            <p:strVal val="#ppt_w"/>
                                          </p:val>
                                        </p:tav>
                                      </p:tavLst>
                                    </p:anim>
                                    <p:anim calcmode="lin" valueType="num">
                                      <p:cBhvr>
                                        <p:cTn id="46" dur="500" fill="hold"/>
                                        <p:tgtEl>
                                          <p:spTgt spid="45058">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46063" y="0"/>
            <a:ext cx="8516937" cy="838200"/>
          </a:xfrm>
        </p:spPr>
        <p:txBody>
          <a:bodyPr/>
          <a:lstStyle/>
          <a:p>
            <a:pPr algn="r" rtl="1"/>
            <a:r>
              <a:rPr lang="fa-IR" b="1" smtClean="0">
                <a:solidFill>
                  <a:srgbClr val="FF0000"/>
                </a:solidFill>
              </a:rPr>
              <a:t>واژه های کلیدی تعریف:</a:t>
            </a:r>
            <a:endParaRPr lang="en-US" b="1" smtClean="0">
              <a:solidFill>
                <a:srgbClr val="FF0000"/>
              </a:solidFill>
            </a:endParaRPr>
          </a:p>
        </p:txBody>
      </p:sp>
      <p:sp>
        <p:nvSpPr>
          <p:cNvPr id="46083" name="Content Placeholder 2"/>
          <p:cNvSpPr>
            <a:spLocks noGrp="1"/>
          </p:cNvSpPr>
          <p:nvPr>
            <p:ph idx="1"/>
          </p:nvPr>
        </p:nvSpPr>
        <p:spPr>
          <a:xfrm>
            <a:off x="685800" y="1219200"/>
            <a:ext cx="7772400" cy="5257800"/>
          </a:xfrm>
        </p:spPr>
        <p:txBody>
          <a:bodyPr/>
          <a:lstStyle/>
          <a:p>
            <a:pPr algn="r" rtl="1">
              <a:buFont typeface="Wingdings" pitchFamily="2" charset="2"/>
              <a:buChar char="q"/>
            </a:pPr>
            <a:r>
              <a:rPr lang="fa-IR" sz="4000" b="1" smtClean="0">
                <a:solidFill>
                  <a:srgbClr val="FF0000"/>
                </a:solidFill>
              </a:rPr>
              <a:t>نگرش</a:t>
            </a:r>
          </a:p>
          <a:p>
            <a:pPr algn="r" rtl="1">
              <a:buFont typeface="Wingdings" pitchFamily="2" charset="2"/>
              <a:buChar char="§"/>
            </a:pPr>
            <a:endParaRPr lang="fa-IR" b="1" smtClean="0"/>
          </a:p>
          <a:p>
            <a:pPr algn="r" rtl="1">
              <a:buFont typeface="Wingdings" pitchFamily="2" charset="2"/>
              <a:buChar char="§"/>
            </a:pPr>
            <a:r>
              <a:rPr lang="fa-IR" b="1" smtClean="0"/>
              <a:t>مبنای ارتباطات بازاریابی یکپارچه، نوع </a:t>
            </a:r>
            <a:r>
              <a:rPr lang="fa-IR" b="1" smtClean="0">
                <a:solidFill>
                  <a:srgbClr val="FF0000"/>
                </a:solidFill>
              </a:rPr>
              <a:t>نگرش،بینش وتفکر</a:t>
            </a:r>
            <a:r>
              <a:rPr lang="fa-IR" b="1" smtClean="0"/>
              <a:t> انسانها وسازمانهاست.</a:t>
            </a:r>
          </a:p>
          <a:p>
            <a:pPr algn="r" rtl="1">
              <a:buFont typeface="Wingdings" pitchFamily="2" charset="2"/>
              <a:buChar char="§"/>
            </a:pPr>
            <a:r>
              <a:rPr lang="fa-IR" b="1" smtClean="0"/>
              <a:t>تجربه نشان داده است که ارتباطات یکپارچه بازاریابی در کشورهائی که در آن نگرش وروحیه همبستگی و هم پذیری وجود دارد( چین وژاپن) به مراتب موفق تر از کشورهائی است که نگرش وطرز فکر استقلال وفردگرائی دارند.</a:t>
            </a:r>
            <a:endParaRPr lang="en-US" b="1" smtClean="0"/>
          </a:p>
        </p:txBody>
      </p:sp>
      <p:sp>
        <p:nvSpPr>
          <p:cNvPr id="16388"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p:cTn id="7" dur="1000" fill="hold"/>
                                        <p:tgtEl>
                                          <p:spTgt spid="46082"/>
                                        </p:tgtEl>
                                        <p:attrNameLst>
                                          <p:attrName>ppt_w</p:attrName>
                                        </p:attrNameLst>
                                      </p:cBhvr>
                                      <p:tavLst>
                                        <p:tav tm="0">
                                          <p:val>
                                            <p:strVal val="#ppt_w+.3"/>
                                          </p:val>
                                        </p:tav>
                                        <p:tav tm="100000">
                                          <p:val>
                                            <p:strVal val="#ppt_w"/>
                                          </p:val>
                                        </p:tav>
                                      </p:tavLst>
                                    </p:anim>
                                    <p:anim calcmode="lin" valueType="num">
                                      <p:cBhvr>
                                        <p:cTn id="8" dur="1000" fill="hold"/>
                                        <p:tgtEl>
                                          <p:spTgt spid="46082"/>
                                        </p:tgtEl>
                                        <p:attrNameLst>
                                          <p:attrName>ppt_h</p:attrName>
                                        </p:attrNameLst>
                                      </p:cBhvr>
                                      <p:tavLst>
                                        <p:tav tm="0">
                                          <p:val>
                                            <p:strVal val="#ppt_h"/>
                                          </p:val>
                                        </p:tav>
                                        <p:tav tm="100000">
                                          <p:val>
                                            <p:strVal val="#ppt_h"/>
                                          </p:val>
                                        </p:tav>
                                      </p:tavLst>
                                    </p:anim>
                                    <p:animEffect transition="in" filter="fade">
                                      <p:cBhvr>
                                        <p:cTn id="9" dur="1000"/>
                                        <p:tgtEl>
                                          <p:spTgt spid="46082"/>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46083">
                                            <p:txEl>
                                              <p:pRg st="0" end="0"/>
                                            </p:txEl>
                                          </p:spTgt>
                                        </p:tgtEl>
                                        <p:attrNameLst>
                                          <p:attrName>style.visibility</p:attrName>
                                        </p:attrNameLst>
                                      </p:cBhvr>
                                      <p:to>
                                        <p:strVal val="visible"/>
                                      </p:to>
                                    </p:set>
                                    <p:anim calcmode="lin" valueType="num">
                                      <p:cBhvr>
                                        <p:cTn id="14" dur="500" fill="hold"/>
                                        <p:tgtEl>
                                          <p:spTgt spid="4608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4608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4608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46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6083">
                                            <p:txEl>
                                              <p:pRg st="2" end="2"/>
                                            </p:txEl>
                                          </p:spTgt>
                                        </p:tgtEl>
                                        <p:attrNameLst>
                                          <p:attrName>style.visibility</p:attrName>
                                        </p:attrNameLst>
                                      </p:cBhvr>
                                      <p:to>
                                        <p:strVal val="visible"/>
                                      </p:to>
                                    </p:set>
                                    <p:animEffect transition="in" filter="fade">
                                      <p:cBhvr>
                                        <p:cTn id="22" dur="2000"/>
                                        <p:tgtEl>
                                          <p:spTgt spid="4608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9" presetClass="entr" presetSubtype="0" accel="100000" fill="hold" nodeType="clickEffect">
                                  <p:stCondLst>
                                    <p:cond delay="0"/>
                                  </p:stCondLst>
                                  <p:childTnLst>
                                    <p:set>
                                      <p:cBhvr>
                                        <p:cTn id="26" dur="1" fill="hold">
                                          <p:stCondLst>
                                            <p:cond delay="0"/>
                                          </p:stCondLst>
                                        </p:cTn>
                                        <p:tgtEl>
                                          <p:spTgt spid="46083">
                                            <p:txEl>
                                              <p:pRg st="3" end="3"/>
                                            </p:txEl>
                                          </p:spTgt>
                                        </p:tgtEl>
                                        <p:attrNameLst>
                                          <p:attrName>style.visibility</p:attrName>
                                        </p:attrNameLst>
                                      </p:cBhvr>
                                      <p:to>
                                        <p:strVal val="visible"/>
                                      </p:to>
                                    </p:set>
                                    <p:anim calcmode="lin" valueType="num">
                                      <p:cBhvr>
                                        <p:cTn id="27" dur="500" fill="hold"/>
                                        <p:tgtEl>
                                          <p:spTgt spid="46083">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500" fill="hold"/>
                                        <p:tgtEl>
                                          <p:spTgt spid="46083">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500" fill="hold"/>
                                        <p:tgtEl>
                                          <p:spTgt spid="46083">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500" fill="hold"/>
                                        <p:tgtEl>
                                          <p:spTgt spid="4608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305800" cy="5257800"/>
          </a:xfrm>
        </p:spPr>
        <p:txBody>
          <a:bodyPr/>
          <a:lstStyle/>
          <a:p>
            <a:pPr algn="r" rtl="1">
              <a:buFontTx/>
              <a:buNone/>
            </a:pPr>
            <a:r>
              <a:rPr lang="en-US" b="1" smtClean="0">
                <a:solidFill>
                  <a:srgbClr val="FF0000"/>
                </a:solidFill>
              </a:rPr>
              <a:t>RICHARD NISBETT</a:t>
            </a:r>
            <a:r>
              <a:rPr lang="fa-IR" b="1" smtClean="0">
                <a:solidFill>
                  <a:srgbClr val="FF0000"/>
                </a:solidFill>
              </a:rPr>
              <a:t> </a:t>
            </a:r>
            <a:r>
              <a:rPr lang="fa-IR" b="1" smtClean="0"/>
              <a:t>در کتاب جغرافیای فکر تقاوت تفکر آسیایی ها و شرقی ها با غربی ها را در این می داند که :</a:t>
            </a:r>
          </a:p>
          <a:p>
            <a:pPr algn="r" rtl="1">
              <a:buFontTx/>
              <a:buNone/>
            </a:pPr>
            <a:r>
              <a:rPr lang="fa-IR" b="1" smtClean="0">
                <a:solidFill>
                  <a:srgbClr val="FF0000"/>
                </a:solidFill>
              </a:rPr>
              <a:t>فرهنگهای غربی ،</a:t>
            </a:r>
            <a:r>
              <a:rPr lang="fa-IR" b="1" smtClean="0"/>
              <a:t>از یونان باستان که جزیره ای بوده است که ملل گوناگون از آن می گذشته اند وفرایند فکری آنها مبتنی بر طبقه بندی وافتراق بوده است ، تبعیت می کنند.</a:t>
            </a:r>
          </a:p>
          <a:p>
            <a:pPr algn="r" rtl="1">
              <a:buFontTx/>
              <a:buNone/>
            </a:pPr>
            <a:endParaRPr lang="fa-IR" b="1" smtClean="0"/>
          </a:p>
          <a:p>
            <a:pPr algn="r" rtl="1">
              <a:buFontTx/>
              <a:buNone/>
            </a:pPr>
            <a:r>
              <a:rPr lang="fa-IR" b="1" smtClean="0">
                <a:solidFill>
                  <a:srgbClr val="FF0000"/>
                </a:solidFill>
              </a:rPr>
              <a:t>فرهنگهای شرقی وآسیایی</a:t>
            </a:r>
            <a:r>
              <a:rPr lang="fa-IR" b="1" smtClean="0"/>
              <a:t> ،از فرهنگ پادشاهی چین که </a:t>
            </a:r>
          </a:p>
          <a:p>
            <a:pPr algn="r" rtl="1">
              <a:buFontTx/>
              <a:buNone/>
            </a:pPr>
            <a:r>
              <a:rPr lang="fa-IR" b="1" smtClean="0"/>
              <a:t>کل گرا هستند پیروی میکند.</a:t>
            </a:r>
            <a:endParaRPr lang="en-US" b="1" smtClean="0"/>
          </a:p>
        </p:txBody>
      </p:sp>
      <p:sp>
        <p:nvSpPr>
          <p:cNvPr id="17411" name="Footer Placeholder 3"/>
          <p:cNvSpPr>
            <a:spLocks noGrp="1"/>
          </p:cNvSpPr>
          <p:nvPr>
            <p:ph type="ftr" sz="quarter" idx="11"/>
          </p:nvPr>
        </p:nvSpPr>
        <p:spPr>
          <a:xfrm>
            <a:off x="3124200" y="6324600"/>
            <a:ext cx="3276600" cy="457200"/>
          </a:xfrm>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5"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anim calcmode="lin" valueType="num">
                                      <p:cBhvr>
                                        <p:cTn id="23" dur="2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24"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2000" fill="hold"/>
                                        <p:tgtEl>
                                          <p:spTgt spid="3">
                                            <p:txEl>
                                              <p:pRg st="3" end="3"/>
                                            </p:txEl>
                                          </p:spTgt>
                                        </p:tgtEl>
                                        <p:attrNameLst>
                                          <p:attrName>ppt_w</p:attrName>
                                        </p:attrNameLst>
                                      </p:cBhvr>
                                      <p:tavLst>
                                        <p:tav tm="0">
                                          <p:val>
                                            <p:fltVal val="0"/>
                                          </p:val>
                                        </p:tav>
                                        <p:tav tm="100000">
                                          <p:val>
                                            <p:strVal val="#ppt_w"/>
                                          </p:val>
                                        </p:tav>
                                      </p:tavLst>
                                    </p:anim>
                                  </p:childTnLst>
                                </p:cTn>
                              </p:par>
                              <p:par>
                                <p:cTn id="26" presetID="35" presetClass="entr" presetSubtype="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2000"/>
                                        <p:tgtEl>
                                          <p:spTgt spid="3">
                                            <p:txEl>
                                              <p:pRg st="4" end="4"/>
                                            </p:txEl>
                                          </p:spTgt>
                                        </p:tgtEl>
                                      </p:cBhvr>
                                    </p:animEffect>
                                    <p:anim calcmode="lin" valueType="num">
                                      <p:cBhvr>
                                        <p:cTn id="29" dur="2000" fill="hold"/>
                                        <p:tgtEl>
                                          <p:spTgt spid="3">
                                            <p:txEl>
                                              <p:pRg st="4" end="4"/>
                                            </p:txEl>
                                          </p:spTgt>
                                        </p:tgtEl>
                                        <p:attrNameLst>
                                          <p:attrName>style.rotation</p:attrName>
                                        </p:attrNameLst>
                                      </p:cBhvr>
                                      <p:tavLst>
                                        <p:tav tm="0">
                                          <p:val>
                                            <p:fltVal val="720"/>
                                          </p:val>
                                        </p:tav>
                                        <p:tav tm="100000">
                                          <p:val>
                                            <p:fltVal val="0"/>
                                          </p:val>
                                        </p:tav>
                                      </p:tavLst>
                                    </p:anim>
                                    <p:anim calcmode="lin" valueType="num">
                                      <p:cBhvr>
                                        <p:cTn id="30"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2000" fill="hold"/>
                                        <p:tgtEl>
                                          <p:spTgt spid="3">
                                            <p:txEl>
                                              <p:pRg st="4" end="4"/>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Content Placeholder 2"/>
          <p:cNvSpPr>
            <a:spLocks noGrp="1"/>
          </p:cNvSpPr>
          <p:nvPr>
            <p:ph idx="1"/>
          </p:nvPr>
        </p:nvSpPr>
        <p:spPr>
          <a:xfrm>
            <a:off x="228600" y="1219200"/>
            <a:ext cx="8686800" cy="5043488"/>
          </a:xfrm>
        </p:spPr>
        <p:txBody>
          <a:bodyPr/>
          <a:lstStyle/>
          <a:p>
            <a:pPr algn="r" rtl="1">
              <a:buFont typeface="Wingdings" pitchFamily="2" charset="2"/>
              <a:buChar char="§"/>
            </a:pPr>
            <a:endParaRPr lang="fa-IR" b="1" smtClean="0"/>
          </a:p>
          <a:p>
            <a:pPr algn="r" rtl="1">
              <a:buFontTx/>
              <a:buNone/>
            </a:pPr>
            <a:r>
              <a:rPr lang="fa-IR" b="1" smtClean="0"/>
              <a:t>       </a:t>
            </a:r>
            <a:r>
              <a:rPr lang="fa-IR" sz="3600" b="1" smtClean="0"/>
              <a:t>نگرش حاکم بر ارتباطات یکپارچه بازاریابی ،نگرش« </a:t>
            </a:r>
            <a:r>
              <a:rPr lang="fa-IR" sz="3600" b="1" smtClean="0">
                <a:solidFill>
                  <a:srgbClr val="FF0000"/>
                </a:solidFill>
              </a:rPr>
              <a:t>بازارگرائی، مشتری مداری ،رقابت پذیری و هم پذیری </a:t>
            </a:r>
            <a:r>
              <a:rPr lang="fa-IR" sz="3600" b="1" smtClean="0"/>
              <a:t>» واین باور است که ارتباطات یکپارچه بازاریابی از مشتریان و مخاطبان هدف ومورد نظر آغاز می شود وبرای آنها تداوم می یابد.</a:t>
            </a:r>
            <a:endParaRPr lang="en-US" sz="3600" b="1" smtClean="0"/>
          </a:p>
        </p:txBody>
      </p:sp>
      <p:sp>
        <p:nvSpPr>
          <p:cNvPr id="18435"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47106">
                                            <p:txEl>
                                              <p:pRg st="1" end="1"/>
                                            </p:txEl>
                                          </p:spTgt>
                                        </p:tgtEl>
                                        <p:attrNameLst>
                                          <p:attrName>style.visibility</p:attrName>
                                        </p:attrNameLst>
                                      </p:cBhvr>
                                      <p:to>
                                        <p:strVal val="visible"/>
                                      </p:to>
                                    </p:set>
                                    <p:anim calcmode="lin" valueType="num">
                                      <p:cBhvr>
                                        <p:cTn id="7" dur="1000" fill="hold"/>
                                        <p:tgtEl>
                                          <p:spTgt spid="47106">
                                            <p:txEl>
                                              <p:pRg st="1" end="1"/>
                                            </p:txEl>
                                          </p:spTgt>
                                        </p:tgtEl>
                                        <p:attrNameLst>
                                          <p:attrName>ppt_w</p:attrName>
                                        </p:attrNameLst>
                                      </p:cBhvr>
                                      <p:tavLst>
                                        <p:tav tm="0">
                                          <p:val>
                                            <p:strVal val="#ppt_w+.3"/>
                                          </p:val>
                                        </p:tav>
                                        <p:tav tm="100000">
                                          <p:val>
                                            <p:strVal val="#ppt_w"/>
                                          </p:val>
                                        </p:tav>
                                      </p:tavLst>
                                    </p:anim>
                                    <p:anim calcmode="lin" valueType="num">
                                      <p:cBhvr>
                                        <p:cTn id="8" dur="1000" fill="hold"/>
                                        <p:tgtEl>
                                          <p:spTgt spid="47106">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4710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685800" y="1600200"/>
            <a:ext cx="7772400" cy="4662488"/>
          </a:xfrm>
        </p:spPr>
        <p:txBody>
          <a:bodyPr/>
          <a:lstStyle/>
          <a:p>
            <a:pPr algn="r" rtl="1">
              <a:buFont typeface="Wingdings" pitchFamily="2" charset="2"/>
              <a:buChar char="q"/>
            </a:pPr>
            <a:r>
              <a:rPr lang="fa-IR" b="1" smtClean="0">
                <a:solidFill>
                  <a:srgbClr val="FF0000"/>
                </a:solidFill>
              </a:rPr>
              <a:t> </a:t>
            </a:r>
            <a:r>
              <a:rPr lang="fa-IR" sz="4000" b="1" smtClean="0">
                <a:solidFill>
                  <a:srgbClr val="FF0000"/>
                </a:solidFill>
              </a:rPr>
              <a:t>فرایند</a:t>
            </a:r>
          </a:p>
          <a:p>
            <a:pPr algn="r" rtl="1">
              <a:buFont typeface="Wingdings" pitchFamily="2" charset="2"/>
              <a:buChar char="§"/>
            </a:pPr>
            <a:endParaRPr lang="fa-IR" b="1" smtClean="0"/>
          </a:p>
          <a:p>
            <a:pPr algn="ctr" rtl="1">
              <a:buFontTx/>
              <a:buNone/>
            </a:pPr>
            <a:r>
              <a:rPr lang="fa-IR" b="1" smtClean="0"/>
              <a:t>ارتباطات یکپارچه بازاریابی فرایند </a:t>
            </a:r>
            <a:r>
              <a:rPr lang="fa-IR" b="1" smtClean="0">
                <a:solidFill>
                  <a:srgbClr val="FF0000"/>
                </a:solidFill>
              </a:rPr>
              <a:t>برنامه ریزی، اجرا،ارزیابی واصلاح </a:t>
            </a:r>
            <a:r>
              <a:rPr lang="fa-IR" b="1" smtClean="0"/>
              <a:t>ارتباطات وترویج بازاریابی با رویکردی یکپارچه ویگانه است.</a:t>
            </a:r>
            <a:endParaRPr lang="en-US" b="1" smtClean="0"/>
          </a:p>
        </p:txBody>
      </p:sp>
      <p:sp>
        <p:nvSpPr>
          <p:cNvPr id="19459"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48130">
                                            <p:txEl>
                                              <p:pRg st="0" end="0"/>
                                            </p:txEl>
                                          </p:spTgt>
                                        </p:tgtEl>
                                        <p:attrNameLst>
                                          <p:attrName>style.visibility</p:attrName>
                                        </p:attrNameLst>
                                      </p:cBhvr>
                                      <p:to>
                                        <p:strVal val="visible"/>
                                      </p:to>
                                    </p:set>
                                    <p:anim calcmode="lin" valueType="num">
                                      <p:cBhvr>
                                        <p:cTn id="7" dur="1000" fill="hold"/>
                                        <p:tgtEl>
                                          <p:spTgt spid="48130">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4813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813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48130">
                                            <p:txEl>
                                              <p:pRg st="2" end="2"/>
                                            </p:txEl>
                                          </p:spTgt>
                                        </p:tgtEl>
                                        <p:attrNameLst>
                                          <p:attrName>style.visibility</p:attrName>
                                        </p:attrNameLst>
                                      </p:cBhvr>
                                      <p:to>
                                        <p:strVal val="visible"/>
                                      </p:to>
                                    </p:set>
                                    <p:anim calcmode="lin" valueType="num">
                                      <p:cBhvr>
                                        <p:cTn id="14" dur="500" fill="hold"/>
                                        <p:tgtEl>
                                          <p:spTgt spid="48130">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48130">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48130">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4813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228600" y="1752600"/>
            <a:ext cx="8610600" cy="3048000"/>
          </a:xfrm>
        </p:spPr>
        <p:txBody>
          <a:bodyPr/>
          <a:lstStyle/>
          <a:p>
            <a:pPr algn="r" rtl="1">
              <a:buFont typeface="Wingdings" pitchFamily="2" charset="2"/>
              <a:buChar char="q"/>
            </a:pPr>
            <a:r>
              <a:rPr lang="fa-IR" b="1" smtClean="0">
                <a:solidFill>
                  <a:srgbClr val="FF0000"/>
                </a:solidFill>
              </a:rPr>
              <a:t>نظام مندی وترازمندی</a:t>
            </a:r>
          </a:p>
          <a:p>
            <a:pPr algn="r" rtl="1">
              <a:buFontTx/>
              <a:buNone/>
            </a:pPr>
            <a:endParaRPr lang="fa-IR" b="1" smtClean="0">
              <a:solidFill>
                <a:srgbClr val="FF0000"/>
              </a:solidFill>
            </a:endParaRPr>
          </a:p>
          <a:p>
            <a:pPr algn="r" rtl="1">
              <a:buFontTx/>
              <a:buNone/>
            </a:pPr>
            <a:r>
              <a:rPr lang="fa-IR" b="1" smtClean="0"/>
              <a:t>نظام مندی وتراز مندی به معنای مجموعه ای واحد یا یک کل سازمند ،متشکل از عوامل وعناصر به هم وابسته وبه هم پیوسته ای است که هدف مشترک ومشخصی دارند وتحت تأثیر عوامل محیطی می باشند .</a:t>
            </a:r>
          </a:p>
          <a:p>
            <a:pPr algn="r" rtl="1">
              <a:buFont typeface="Wingdings" pitchFamily="2" charset="2"/>
              <a:buChar char="§"/>
            </a:pPr>
            <a:endParaRPr lang="en-US" b="1" smtClean="0"/>
          </a:p>
        </p:txBody>
      </p:sp>
      <p:sp>
        <p:nvSpPr>
          <p:cNvPr id="20483" name="Footer Placeholder 3"/>
          <p:cNvSpPr>
            <a:spLocks noGrp="1"/>
          </p:cNvSpPr>
          <p:nvPr>
            <p:ph type="ftr" sz="quarter" idx="11"/>
          </p:nvPr>
        </p:nvSpPr>
        <p:spPr>
          <a:xfrm>
            <a:off x="0" y="6324600"/>
            <a:ext cx="2438400" cy="457200"/>
          </a:xfrm>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154">
                                            <p:txEl>
                                              <p:pRg st="0" end="0"/>
                                            </p:txEl>
                                          </p:spTgt>
                                        </p:tgtEl>
                                        <p:attrNameLst>
                                          <p:attrName>style.visibility</p:attrName>
                                        </p:attrNameLst>
                                      </p:cBhvr>
                                      <p:to>
                                        <p:strVal val="visible"/>
                                      </p:to>
                                    </p:set>
                                    <p:animEffect transition="in" filter="fade">
                                      <p:cBhvr>
                                        <p:cTn id="7" dur="2000"/>
                                        <p:tgtEl>
                                          <p:spTgt spid="491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nodeType="clickEffect">
                                  <p:stCondLst>
                                    <p:cond delay="0"/>
                                  </p:stCondLst>
                                  <p:childTnLst>
                                    <p:set>
                                      <p:cBhvr>
                                        <p:cTn id="11" dur="1" fill="hold">
                                          <p:stCondLst>
                                            <p:cond delay="0"/>
                                          </p:stCondLst>
                                        </p:cTn>
                                        <p:tgtEl>
                                          <p:spTgt spid="49154">
                                            <p:txEl>
                                              <p:pRg st="2" end="2"/>
                                            </p:txEl>
                                          </p:spTgt>
                                        </p:tgtEl>
                                        <p:attrNameLst>
                                          <p:attrName>style.visibility</p:attrName>
                                        </p:attrNameLst>
                                      </p:cBhvr>
                                      <p:to>
                                        <p:strVal val="visible"/>
                                      </p:to>
                                    </p:set>
                                    <p:anim calcmode="lin" valueType="num">
                                      <p:cBhvr>
                                        <p:cTn id="12" dur="500" fill="hold"/>
                                        <p:tgtEl>
                                          <p:spTgt spid="49154">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49154">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49154">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4915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524000"/>
            <a:ext cx="8077200" cy="4738688"/>
          </a:xfrm>
        </p:spPr>
        <p:txBody>
          <a:bodyPr/>
          <a:lstStyle/>
          <a:p>
            <a:pPr algn="r" rtl="1">
              <a:buFont typeface="Wingdings" pitchFamily="2" charset="2"/>
              <a:buChar char="§"/>
            </a:pPr>
            <a:r>
              <a:rPr lang="fa-IR" b="1" smtClean="0">
                <a:solidFill>
                  <a:srgbClr val="FF0000"/>
                </a:solidFill>
              </a:rPr>
              <a:t>اهداف: </a:t>
            </a:r>
            <a:r>
              <a:rPr lang="fa-IR" b="1" smtClean="0"/>
              <a:t>انفرادی ،مشترک وروشن</a:t>
            </a:r>
          </a:p>
          <a:p>
            <a:pPr algn="r" rtl="1">
              <a:buFont typeface="Wingdings" pitchFamily="2" charset="2"/>
              <a:buChar char="§"/>
            </a:pPr>
            <a:r>
              <a:rPr lang="fa-IR" b="1" smtClean="0">
                <a:solidFill>
                  <a:srgbClr val="FF0000"/>
                </a:solidFill>
              </a:rPr>
              <a:t>اجزا: </a:t>
            </a:r>
            <a:r>
              <a:rPr lang="fa-IR" b="1" smtClean="0"/>
              <a:t>مرتبط،منسجم، متحد،مکمل، متناسب، هم نواز وهم تراز</a:t>
            </a:r>
          </a:p>
          <a:p>
            <a:pPr algn="r" rtl="1">
              <a:buFont typeface="Wingdings" pitchFamily="2" charset="2"/>
              <a:buChar char="§"/>
            </a:pPr>
            <a:r>
              <a:rPr lang="fa-IR" b="1" smtClean="0">
                <a:solidFill>
                  <a:srgbClr val="FF0000"/>
                </a:solidFill>
              </a:rPr>
              <a:t>منابع: </a:t>
            </a:r>
            <a:r>
              <a:rPr lang="fa-IR" b="1" smtClean="0"/>
              <a:t>قابلیت،ظرفیت وامکانات</a:t>
            </a:r>
          </a:p>
          <a:p>
            <a:pPr algn="r" rtl="1">
              <a:buFont typeface="Wingdings" pitchFamily="2" charset="2"/>
              <a:buChar char="§"/>
            </a:pPr>
            <a:r>
              <a:rPr lang="fa-IR" b="1" smtClean="0">
                <a:solidFill>
                  <a:srgbClr val="FF0000"/>
                </a:solidFill>
              </a:rPr>
              <a:t>محیط: </a:t>
            </a:r>
            <a:r>
              <a:rPr lang="fa-IR" b="1" smtClean="0"/>
              <a:t>تأثیرگذارهای مبت ومنفی وگرایشها وتحولات گوناگون</a:t>
            </a:r>
          </a:p>
          <a:p>
            <a:pPr algn="r" rtl="1">
              <a:buFont typeface="Wingdings" pitchFamily="2" charset="2"/>
              <a:buChar char="§"/>
            </a:pPr>
            <a:r>
              <a:rPr lang="fa-IR" b="1" smtClean="0">
                <a:solidFill>
                  <a:srgbClr val="FF0000"/>
                </a:solidFill>
              </a:rPr>
              <a:t>مدیریت: </a:t>
            </a:r>
            <a:r>
              <a:rPr lang="fa-IR" b="1" smtClean="0"/>
              <a:t>ویژگیها،وظایف ونوع مدیریت</a:t>
            </a:r>
          </a:p>
          <a:p>
            <a:endParaRPr lang="en-US" smtClean="0"/>
          </a:p>
        </p:txBody>
      </p:sp>
      <p:sp>
        <p:nvSpPr>
          <p:cNvPr id="21507" name="Footer Placeholder 3"/>
          <p:cNvSpPr>
            <a:spLocks noGrp="1"/>
          </p:cNvSpPr>
          <p:nvPr>
            <p:ph type="ftr" sz="quarter" idx="11"/>
          </p:nvPr>
        </p:nvSpPr>
        <p:spPr>
          <a:noFill/>
        </p:spPr>
        <p:txBody>
          <a:bodyPr/>
          <a:lstStyle/>
          <a:p>
            <a:r>
              <a:rPr lang="en-US" altLang="zh-TW" smtClean="0"/>
              <a:t>www.drroosta.com</a:t>
            </a:r>
          </a:p>
        </p:txBody>
      </p:sp>
      <p:sp>
        <p:nvSpPr>
          <p:cNvPr id="5" name="Rectangle 4"/>
          <p:cNvSpPr>
            <a:spLocks noChangeArrowheads="1"/>
          </p:cNvSpPr>
          <p:nvPr/>
        </p:nvSpPr>
        <p:spPr bwMode="auto">
          <a:xfrm>
            <a:off x="1143000" y="152400"/>
            <a:ext cx="7620000" cy="584200"/>
          </a:xfrm>
          <a:prstGeom prst="rect">
            <a:avLst/>
          </a:prstGeom>
          <a:noFill/>
          <a:ln w="9525">
            <a:noFill/>
            <a:miter lim="800000"/>
            <a:headEnd/>
            <a:tailEnd/>
          </a:ln>
        </p:spPr>
        <p:txBody>
          <a:bodyPr>
            <a:spAutoFit/>
          </a:bodyPr>
          <a:lstStyle/>
          <a:p>
            <a:pPr algn="ctr" rtl="1"/>
            <a:r>
              <a:rPr lang="fa-IR" sz="3200" b="1"/>
              <a:t>ویژگیهای نظام مندی وترازمندی ارتباطات بازاریابی: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3"/>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9" presetClass="entr" presetSubtype="0" accel="10000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0"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1"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2"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2000"/>
                                        <p:tgtEl>
                                          <p:spTgt spid="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5" presetClass="entr" presetSubtype="0"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2000"/>
                                        <p:tgtEl>
                                          <p:spTgt spid="3">
                                            <p:txEl>
                                              <p:pRg st="4" end="4"/>
                                            </p:txEl>
                                          </p:spTgt>
                                        </p:tgtEl>
                                      </p:cBhvr>
                                    </p:animEffect>
                                    <p:anim calcmode="lin" valueType="num">
                                      <p:cBhvr>
                                        <p:cTn id="39" dur="2000" fill="hold"/>
                                        <p:tgtEl>
                                          <p:spTgt spid="3">
                                            <p:txEl>
                                              <p:pRg st="4" end="4"/>
                                            </p:txEl>
                                          </p:spTgt>
                                        </p:tgtEl>
                                        <p:attrNameLst>
                                          <p:attrName>style.rotation</p:attrName>
                                        </p:attrNameLst>
                                      </p:cBhvr>
                                      <p:tavLst>
                                        <p:tav tm="0">
                                          <p:val>
                                            <p:fltVal val="720"/>
                                          </p:val>
                                        </p:tav>
                                        <p:tav tm="100000">
                                          <p:val>
                                            <p:fltVal val="0"/>
                                          </p:val>
                                        </p:tav>
                                      </p:tavLst>
                                    </p:anim>
                                    <p:anim calcmode="lin" valueType="num">
                                      <p:cBhvr>
                                        <p:cTn id="40"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2000" fill="hold"/>
                                        <p:tgtEl>
                                          <p:spTgt spid="3">
                                            <p:txEl>
                                              <p:pRg st="4" end="4"/>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685800" y="990600"/>
            <a:ext cx="7772400" cy="5272088"/>
          </a:xfrm>
        </p:spPr>
        <p:txBody>
          <a:bodyPr/>
          <a:lstStyle/>
          <a:p>
            <a:pPr algn="r" rtl="1">
              <a:buFont typeface="Wingdings" pitchFamily="2" charset="2"/>
              <a:buChar char="q"/>
            </a:pPr>
            <a:endParaRPr lang="fa-IR" b="1" smtClean="0"/>
          </a:p>
          <a:p>
            <a:pPr algn="r" rtl="1">
              <a:buFont typeface="Wingdings" pitchFamily="2" charset="2"/>
              <a:buChar char="q"/>
            </a:pPr>
            <a:r>
              <a:rPr lang="fa-IR" sz="3600" b="1" smtClean="0">
                <a:solidFill>
                  <a:srgbClr val="FF0000"/>
                </a:solidFill>
              </a:rPr>
              <a:t>عوامل ارتباطی</a:t>
            </a:r>
          </a:p>
          <a:p>
            <a:pPr algn="r" rtl="1">
              <a:buFont typeface="Wingdings" pitchFamily="2" charset="2"/>
              <a:buChar char="§"/>
            </a:pPr>
            <a:endParaRPr lang="fa-IR" b="1" smtClean="0"/>
          </a:p>
          <a:p>
            <a:pPr algn="r" rtl="1">
              <a:buFont typeface="Wingdings" pitchFamily="2" charset="2"/>
              <a:buChar char="§"/>
            </a:pPr>
            <a:r>
              <a:rPr lang="fa-IR" b="1" smtClean="0"/>
              <a:t>آمیزه بازاریابی</a:t>
            </a:r>
          </a:p>
          <a:p>
            <a:pPr algn="r" rtl="1">
              <a:buFont typeface="Wingdings" pitchFamily="2" charset="2"/>
              <a:buChar char="§"/>
            </a:pPr>
            <a:r>
              <a:rPr lang="fa-IR" b="1" smtClean="0"/>
              <a:t>آمیزه ارتباطات وترویج بازاریابی</a:t>
            </a:r>
          </a:p>
          <a:p>
            <a:pPr algn="r" rtl="1">
              <a:buFont typeface="Wingdings" pitchFamily="2" charset="2"/>
              <a:buChar char="§"/>
            </a:pPr>
            <a:r>
              <a:rPr lang="fa-IR" b="1" smtClean="0"/>
              <a:t>سایر موارد وامور ارتباطی</a:t>
            </a:r>
            <a:endParaRPr lang="en-US" b="1" smtClean="0"/>
          </a:p>
        </p:txBody>
      </p:sp>
      <p:sp>
        <p:nvSpPr>
          <p:cNvPr id="22531"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50178">
                                            <p:txEl>
                                              <p:pRg st="1" end="1"/>
                                            </p:txEl>
                                          </p:spTgt>
                                        </p:tgtEl>
                                        <p:attrNameLst>
                                          <p:attrName>style.visibility</p:attrName>
                                        </p:attrNameLst>
                                      </p:cBhvr>
                                      <p:to>
                                        <p:strVal val="visible"/>
                                      </p:to>
                                    </p:set>
                                    <p:anim calcmode="lin" valueType="num">
                                      <p:cBhvr>
                                        <p:cTn id="7" dur="1000" fill="hold"/>
                                        <p:tgtEl>
                                          <p:spTgt spid="50178">
                                            <p:txEl>
                                              <p:pRg st="1" end="1"/>
                                            </p:txEl>
                                          </p:spTgt>
                                        </p:tgtEl>
                                        <p:attrNameLst>
                                          <p:attrName>ppt_w</p:attrName>
                                        </p:attrNameLst>
                                      </p:cBhvr>
                                      <p:tavLst>
                                        <p:tav tm="0">
                                          <p:val>
                                            <p:strVal val="#ppt_w+.3"/>
                                          </p:val>
                                        </p:tav>
                                        <p:tav tm="100000">
                                          <p:val>
                                            <p:strVal val="#ppt_w"/>
                                          </p:val>
                                        </p:tav>
                                      </p:tavLst>
                                    </p:anim>
                                    <p:anim calcmode="lin" valueType="num">
                                      <p:cBhvr>
                                        <p:cTn id="8" dur="1000" fill="hold"/>
                                        <p:tgtEl>
                                          <p:spTgt spid="50178">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5017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50178">
                                            <p:txEl>
                                              <p:pRg st="3" end="3"/>
                                            </p:txEl>
                                          </p:spTgt>
                                        </p:tgtEl>
                                        <p:attrNameLst>
                                          <p:attrName>style.visibility</p:attrName>
                                        </p:attrNameLst>
                                      </p:cBhvr>
                                      <p:to>
                                        <p:strVal val="visible"/>
                                      </p:to>
                                    </p:set>
                                    <p:anim calcmode="lin" valueType="num">
                                      <p:cBhvr>
                                        <p:cTn id="14" dur="500" fill="hold"/>
                                        <p:tgtEl>
                                          <p:spTgt spid="50178">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50178">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50178">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5017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5" presetClass="entr" presetSubtype="0" fill="hold" nodeType="clickEffect">
                                  <p:stCondLst>
                                    <p:cond delay="0"/>
                                  </p:stCondLst>
                                  <p:childTnLst>
                                    <p:set>
                                      <p:cBhvr>
                                        <p:cTn id="21" dur="1" fill="hold">
                                          <p:stCondLst>
                                            <p:cond delay="0"/>
                                          </p:stCondLst>
                                        </p:cTn>
                                        <p:tgtEl>
                                          <p:spTgt spid="50178">
                                            <p:txEl>
                                              <p:pRg st="4" end="4"/>
                                            </p:txEl>
                                          </p:spTgt>
                                        </p:tgtEl>
                                        <p:attrNameLst>
                                          <p:attrName>style.visibility</p:attrName>
                                        </p:attrNameLst>
                                      </p:cBhvr>
                                      <p:to>
                                        <p:strVal val="visible"/>
                                      </p:to>
                                    </p:set>
                                    <p:anim calcmode="lin" valueType="num">
                                      <p:cBhvr>
                                        <p:cTn id="22" dur="1000" fill="hold"/>
                                        <p:tgtEl>
                                          <p:spTgt spid="50178">
                                            <p:txEl>
                                              <p:pRg st="4" end="4"/>
                                            </p:txEl>
                                          </p:spTgt>
                                        </p:tgtEl>
                                        <p:attrNameLst>
                                          <p:attrName>ppt_w</p:attrName>
                                        </p:attrNameLst>
                                      </p:cBhvr>
                                      <p:tavLst>
                                        <p:tav tm="0">
                                          <p:val>
                                            <p:fltVal val="0"/>
                                          </p:val>
                                        </p:tav>
                                        <p:tav tm="100000">
                                          <p:val>
                                            <p:strVal val="#ppt_w"/>
                                          </p:val>
                                        </p:tav>
                                      </p:tavLst>
                                    </p:anim>
                                    <p:anim calcmode="lin" valueType="num">
                                      <p:cBhvr>
                                        <p:cTn id="23" dur="1000" fill="hold"/>
                                        <p:tgtEl>
                                          <p:spTgt spid="50178">
                                            <p:txEl>
                                              <p:pRg st="4" end="4"/>
                                            </p:txEl>
                                          </p:spTgt>
                                        </p:tgtEl>
                                        <p:attrNameLst>
                                          <p:attrName>ppt_h</p:attrName>
                                        </p:attrNameLst>
                                      </p:cBhvr>
                                      <p:tavLst>
                                        <p:tav tm="0">
                                          <p:val>
                                            <p:fltVal val="0"/>
                                          </p:val>
                                        </p:tav>
                                        <p:tav tm="100000">
                                          <p:val>
                                            <p:strVal val="#ppt_h"/>
                                          </p:val>
                                        </p:tav>
                                      </p:tavLst>
                                    </p:anim>
                                    <p:anim calcmode="lin" valueType="num">
                                      <p:cBhvr>
                                        <p:cTn id="24" dur="1000" fill="hold"/>
                                        <p:tgtEl>
                                          <p:spTgt spid="50178">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5" dur="1000" fill="hold"/>
                                        <p:tgtEl>
                                          <p:spTgt spid="50178">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50178">
                                            <p:txEl>
                                              <p:pRg st="5" end="5"/>
                                            </p:txEl>
                                          </p:spTgt>
                                        </p:tgtEl>
                                        <p:attrNameLst>
                                          <p:attrName>style.visibility</p:attrName>
                                        </p:attrNameLst>
                                      </p:cBhvr>
                                      <p:to>
                                        <p:strVal val="visible"/>
                                      </p:to>
                                    </p:set>
                                    <p:anim calcmode="lin" valueType="num">
                                      <p:cBhvr additive="base">
                                        <p:cTn id="30" dur="500" fill="hold"/>
                                        <p:tgtEl>
                                          <p:spTgt spid="50178">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017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685800" y="1219200"/>
            <a:ext cx="7772400" cy="5043488"/>
          </a:xfrm>
        </p:spPr>
        <p:txBody>
          <a:bodyPr/>
          <a:lstStyle/>
          <a:p>
            <a:pPr algn="ctr" rtl="1">
              <a:buFontTx/>
              <a:buNone/>
            </a:pPr>
            <a:r>
              <a:rPr lang="en-US" b="1" smtClean="0"/>
              <a:t/>
            </a:r>
            <a:br>
              <a:rPr lang="en-US" b="1" smtClean="0"/>
            </a:br>
            <a:r>
              <a:rPr lang="fa-IR" b="1" smtClean="0"/>
              <a:t>موفقیت نتیجه این سه عبارت است</a:t>
            </a:r>
            <a:endParaRPr lang="en-US" b="1" smtClean="0"/>
          </a:p>
          <a:p>
            <a:pPr algn="ctr" rtl="1">
              <a:buFontTx/>
              <a:buNone/>
            </a:pPr>
            <a:r>
              <a:rPr lang="en-US" b="1" smtClean="0"/>
              <a:t/>
            </a:r>
            <a:br>
              <a:rPr lang="en-US" b="1" smtClean="0"/>
            </a:br>
            <a:r>
              <a:rPr lang="fa-IR" b="1" smtClean="0">
                <a:solidFill>
                  <a:srgbClr val="FF0000"/>
                </a:solidFill>
              </a:rPr>
              <a:t>تجربه از ديروز، استفاده از امروز، اميد به فردا </a:t>
            </a:r>
          </a:p>
          <a:p>
            <a:pPr algn="ctr" rtl="1">
              <a:buFontTx/>
              <a:buNone/>
            </a:pPr>
            <a:endParaRPr lang="en-US" b="1" smtClean="0">
              <a:solidFill>
                <a:srgbClr val="FF0000"/>
              </a:solidFill>
            </a:endParaRPr>
          </a:p>
          <a:p>
            <a:pPr algn="ctr" rtl="1">
              <a:buFontTx/>
              <a:buNone/>
            </a:pPr>
            <a:r>
              <a:rPr lang="fa-IR" b="1" smtClean="0"/>
              <a:t>ولي ما با سه عبارت  ديگر، زندگي را تباه مي کنيم</a:t>
            </a:r>
          </a:p>
          <a:p>
            <a:pPr algn="ctr" rtl="1">
              <a:buFontTx/>
              <a:buNone/>
            </a:pPr>
            <a:r>
              <a:rPr lang="en-US" b="1" smtClean="0"/>
              <a:t/>
            </a:r>
            <a:br>
              <a:rPr lang="en-US" b="1" smtClean="0"/>
            </a:br>
            <a:r>
              <a:rPr lang="en-US" b="1" smtClean="0"/>
              <a:t>  </a:t>
            </a:r>
            <a:r>
              <a:rPr lang="fa-IR" b="1" smtClean="0">
                <a:solidFill>
                  <a:srgbClr val="FF0000"/>
                </a:solidFill>
              </a:rPr>
              <a:t>حسرت ديروز، اتلاف امروز، ترس از فردا</a:t>
            </a:r>
            <a:endParaRPr lang="en-US" b="1" smtClean="0">
              <a:solidFill>
                <a:srgbClr val="FF0000"/>
              </a:solidFill>
            </a:endParaRPr>
          </a:p>
          <a:p>
            <a:pPr algn="ctr" rtl="1">
              <a:buFontTx/>
              <a:buNone/>
            </a:pPr>
            <a:r>
              <a:rPr lang="en-US" b="1" smtClean="0"/>
              <a:t> </a:t>
            </a:r>
          </a:p>
          <a:p>
            <a:pPr algn="ctr" rtl="1">
              <a:buFontTx/>
              <a:buNone/>
            </a:pPr>
            <a:endParaRPr lang="en-US" b="1" smtClean="0"/>
          </a:p>
        </p:txBody>
      </p:sp>
      <p:sp>
        <p:nvSpPr>
          <p:cNvPr id="5123"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 calcmode="lin" valueType="num">
                                      <p:cBhvr>
                                        <p:cTn id="7" dur="1000" fill="hold"/>
                                        <p:tgtEl>
                                          <p:spTgt spid="7170">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717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17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7170">
                                            <p:txEl>
                                              <p:pRg st="1" end="1"/>
                                            </p:txEl>
                                          </p:spTgt>
                                        </p:tgtEl>
                                        <p:attrNameLst>
                                          <p:attrName>style.visibility</p:attrName>
                                        </p:attrNameLst>
                                      </p:cBhvr>
                                      <p:to>
                                        <p:strVal val="visible"/>
                                      </p:to>
                                    </p:set>
                                    <p:anim calcmode="lin" valueType="num">
                                      <p:cBhvr>
                                        <p:cTn id="14" dur="500" fill="hold"/>
                                        <p:tgtEl>
                                          <p:spTgt spid="7170">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7170">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7170">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717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nodeType="clickEffect">
                                  <p:stCondLst>
                                    <p:cond delay="0"/>
                                  </p:stCondLst>
                                  <p:childTnLst>
                                    <p:set>
                                      <p:cBhvr>
                                        <p:cTn id="21" dur="1" fill="hold">
                                          <p:stCondLst>
                                            <p:cond delay="0"/>
                                          </p:stCondLst>
                                        </p:cTn>
                                        <p:tgtEl>
                                          <p:spTgt spid="7170">
                                            <p:txEl>
                                              <p:pRg st="3" end="3"/>
                                            </p:txEl>
                                          </p:spTgt>
                                        </p:tgtEl>
                                        <p:attrNameLst>
                                          <p:attrName>style.visibility</p:attrName>
                                        </p:attrNameLst>
                                      </p:cBhvr>
                                      <p:to>
                                        <p:strVal val="visible"/>
                                      </p:to>
                                    </p:set>
                                    <p:anim calcmode="lin" valueType="num">
                                      <p:cBhvr>
                                        <p:cTn id="22" dur="500" fill="hold"/>
                                        <p:tgtEl>
                                          <p:spTgt spid="7170">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7170">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7170">
                                            <p:txEl>
                                              <p:pRg st="4" end="4"/>
                                            </p:txEl>
                                          </p:spTgt>
                                        </p:tgtEl>
                                        <p:attrNameLst>
                                          <p:attrName>style.visibility</p:attrName>
                                        </p:attrNameLst>
                                      </p:cBhvr>
                                      <p:to>
                                        <p:strVal val="visible"/>
                                      </p:to>
                                    </p:set>
                                    <p:animEffect transition="in" filter="fade">
                                      <p:cBhvr>
                                        <p:cTn id="28" dur="2000"/>
                                        <p:tgtEl>
                                          <p:spTgt spid="717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685800" y="1066800"/>
            <a:ext cx="7772400" cy="5195888"/>
          </a:xfrm>
        </p:spPr>
        <p:txBody>
          <a:bodyPr/>
          <a:lstStyle/>
          <a:p>
            <a:pPr algn="r" rtl="1">
              <a:buFont typeface="Wingdings" pitchFamily="2" charset="2"/>
              <a:buChar char="q"/>
            </a:pPr>
            <a:r>
              <a:rPr lang="fa-IR" sz="3600" b="1" smtClean="0">
                <a:solidFill>
                  <a:srgbClr val="FF0000"/>
                </a:solidFill>
              </a:rPr>
              <a:t>رقابت مندی</a:t>
            </a:r>
          </a:p>
          <a:p>
            <a:pPr algn="r" rtl="1">
              <a:buFontTx/>
              <a:buNone/>
            </a:pPr>
            <a:r>
              <a:rPr lang="fa-IR" b="1" smtClean="0"/>
              <a:t>مجموعه ای از :</a:t>
            </a:r>
          </a:p>
          <a:p>
            <a:pPr algn="r" rtl="1">
              <a:buFont typeface="Wingdings" pitchFamily="2" charset="2"/>
              <a:buChar char="§"/>
            </a:pPr>
            <a:r>
              <a:rPr lang="fa-IR" b="1" smtClean="0"/>
              <a:t>توانمندی وقدرتمندی</a:t>
            </a:r>
          </a:p>
          <a:p>
            <a:pPr algn="r" rtl="1">
              <a:buFont typeface="Wingdings" pitchFamily="2" charset="2"/>
              <a:buChar char="§"/>
            </a:pPr>
            <a:r>
              <a:rPr lang="fa-IR" b="1" smtClean="0"/>
              <a:t>شایستگی وآمادگی</a:t>
            </a:r>
          </a:p>
          <a:p>
            <a:pPr algn="r" rtl="1">
              <a:buFont typeface="Wingdings" pitchFamily="2" charset="2"/>
              <a:buChar char="§"/>
            </a:pPr>
            <a:r>
              <a:rPr lang="fa-IR" b="1" smtClean="0"/>
              <a:t>مزیت ومنزلت</a:t>
            </a:r>
          </a:p>
          <a:p>
            <a:pPr algn="r" rtl="1">
              <a:buFontTx/>
              <a:buNone/>
            </a:pPr>
            <a:r>
              <a:rPr lang="fa-IR" b="1" smtClean="0"/>
              <a:t>که باعث برتری در بازار وغلبه بر رقبا می شود ولازم است دائماً بهبود یابند ومتحول گردند.</a:t>
            </a:r>
            <a:endParaRPr lang="en-US" b="1" smtClean="0"/>
          </a:p>
        </p:txBody>
      </p:sp>
      <p:sp>
        <p:nvSpPr>
          <p:cNvPr id="23555"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51202">
                                            <p:txEl>
                                              <p:pRg st="0" end="0"/>
                                            </p:txEl>
                                          </p:spTgt>
                                        </p:tgtEl>
                                        <p:attrNameLst>
                                          <p:attrName>style.visibility</p:attrName>
                                        </p:attrNameLst>
                                      </p:cBhvr>
                                      <p:to>
                                        <p:strVal val="visible"/>
                                      </p:to>
                                    </p:set>
                                    <p:anim calcmode="lin" valueType="num">
                                      <p:cBhvr>
                                        <p:cTn id="7" dur="1000" fill="hold"/>
                                        <p:tgtEl>
                                          <p:spTgt spid="51202">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5120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120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51202">
                                            <p:txEl>
                                              <p:pRg st="1" end="1"/>
                                            </p:txEl>
                                          </p:spTgt>
                                        </p:tgtEl>
                                        <p:attrNameLst>
                                          <p:attrName>style.visibility</p:attrName>
                                        </p:attrNameLst>
                                      </p:cBhvr>
                                      <p:to>
                                        <p:strVal val="visible"/>
                                      </p:to>
                                    </p:set>
                                    <p:anim calcmode="lin" valueType="num">
                                      <p:cBhvr>
                                        <p:cTn id="14" dur="500" fill="hold"/>
                                        <p:tgtEl>
                                          <p:spTgt spid="51202">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51202">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51202">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5120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9" presetClass="entr" presetSubtype="0" accel="100000" fill="hold" nodeType="clickEffect">
                                  <p:stCondLst>
                                    <p:cond delay="0"/>
                                  </p:stCondLst>
                                  <p:childTnLst>
                                    <p:set>
                                      <p:cBhvr>
                                        <p:cTn id="21" dur="1" fill="hold">
                                          <p:stCondLst>
                                            <p:cond delay="0"/>
                                          </p:stCondLst>
                                        </p:cTn>
                                        <p:tgtEl>
                                          <p:spTgt spid="51202">
                                            <p:txEl>
                                              <p:pRg st="2" end="2"/>
                                            </p:txEl>
                                          </p:spTgt>
                                        </p:tgtEl>
                                        <p:attrNameLst>
                                          <p:attrName>style.visibility</p:attrName>
                                        </p:attrNameLst>
                                      </p:cBhvr>
                                      <p:to>
                                        <p:strVal val="visible"/>
                                      </p:to>
                                    </p:set>
                                    <p:anim calcmode="lin" valueType="num">
                                      <p:cBhvr>
                                        <p:cTn id="22" dur="500" fill="hold"/>
                                        <p:tgtEl>
                                          <p:spTgt spid="51202">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3" dur="500" fill="hold"/>
                                        <p:tgtEl>
                                          <p:spTgt spid="51202">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4" dur="500" fill="hold"/>
                                        <p:tgtEl>
                                          <p:spTgt spid="51202">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5" dur="500" fill="hold"/>
                                        <p:tgtEl>
                                          <p:spTgt spid="5120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7" presetClass="entr" presetSubtype="10" fill="hold" nodeType="clickEffect">
                                  <p:stCondLst>
                                    <p:cond delay="0"/>
                                  </p:stCondLst>
                                  <p:childTnLst>
                                    <p:set>
                                      <p:cBhvr>
                                        <p:cTn id="29" dur="1" fill="hold">
                                          <p:stCondLst>
                                            <p:cond delay="0"/>
                                          </p:stCondLst>
                                        </p:cTn>
                                        <p:tgtEl>
                                          <p:spTgt spid="51202">
                                            <p:txEl>
                                              <p:pRg st="3" end="3"/>
                                            </p:txEl>
                                          </p:spTgt>
                                        </p:tgtEl>
                                        <p:attrNameLst>
                                          <p:attrName>style.visibility</p:attrName>
                                        </p:attrNameLst>
                                      </p:cBhvr>
                                      <p:to>
                                        <p:strVal val="visible"/>
                                      </p:to>
                                    </p:set>
                                    <p:anim calcmode="lin" valueType="num">
                                      <p:cBhvr>
                                        <p:cTn id="30" dur="500" fill="hold"/>
                                        <p:tgtEl>
                                          <p:spTgt spid="51202">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5120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13" presetClass="entr" presetSubtype="16" fill="hold" nodeType="clickEffect">
                                  <p:stCondLst>
                                    <p:cond delay="0"/>
                                  </p:stCondLst>
                                  <p:childTnLst>
                                    <p:set>
                                      <p:cBhvr>
                                        <p:cTn id="35" dur="1" fill="hold">
                                          <p:stCondLst>
                                            <p:cond delay="0"/>
                                          </p:stCondLst>
                                        </p:cTn>
                                        <p:tgtEl>
                                          <p:spTgt spid="51202">
                                            <p:txEl>
                                              <p:pRg st="4" end="4"/>
                                            </p:txEl>
                                          </p:spTgt>
                                        </p:tgtEl>
                                        <p:attrNameLst>
                                          <p:attrName>style.visibility</p:attrName>
                                        </p:attrNameLst>
                                      </p:cBhvr>
                                      <p:to>
                                        <p:strVal val="visible"/>
                                      </p:to>
                                    </p:set>
                                    <p:animEffect transition="in" filter="plus(in)">
                                      <p:cBhvr>
                                        <p:cTn id="36" dur="2000"/>
                                        <p:tgtEl>
                                          <p:spTgt spid="51202">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0" presetClass="entr" presetSubtype="0" decel="100000" fill="hold" nodeType="clickEffect">
                                  <p:stCondLst>
                                    <p:cond delay="0"/>
                                  </p:stCondLst>
                                  <p:childTnLst>
                                    <p:set>
                                      <p:cBhvr>
                                        <p:cTn id="40" dur="1" fill="hold">
                                          <p:stCondLst>
                                            <p:cond delay="0"/>
                                          </p:stCondLst>
                                        </p:cTn>
                                        <p:tgtEl>
                                          <p:spTgt spid="51202">
                                            <p:txEl>
                                              <p:pRg st="5" end="5"/>
                                            </p:txEl>
                                          </p:spTgt>
                                        </p:tgtEl>
                                        <p:attrNameLst>
                                          <p:attrName>style.visibility</p:attrName>
                                        </p:attrNameLst>
                                      </p:cBhvr>
                                      <p:to>
                                        <p:strVal val="visible"/>
                                      </p:to>
                                    </p:set>
                                    <p:anim calcmode="lin" valueType="num">
                                      <p:cBhvr>
                                        <p:cTn id="41" dur="1000" fill="hold"/>
                                        <p:tgtEl>
                                          <p:spTgt spid="51202">
                                            <p:txEl>
                                              <p:pRg st="5" end="5"/>
                                            </p:txEl>
                                          </p:spTgt>
                                        </p:tgtEl>
                                        <p:attrNameLst>
                                          <p:attrName>ppt_w</p:attrName>
                                        </p:attrNameLst>
                                      </p:cBhvr>
                                      <p:tavLst>
                                        <p:tav tm="0">
                                          <p:val>
                                            <p:strVal val="#ppt_w+.3"/>
                                          </p:val>
                                        </p:tav>
                                        <p:tav tm="100000">
                                          <p:val>
                                            <p:strVal val="#ppt_w"/>
                                          </p:val>
                                        </p:tav>
                                      </p:tavLst>
                                    </p:anim>
                                    <p:anim calcmode="lin" valueType="num">
                                      <p:cBhvr>
                                        <p:cTn id="42" dur="1000" fill="hold"/>
                                        <p:tgtEl>
                                          <p:spTgt spid="51202">
                                            <p:txEl>
                                              <p:pRg st="5" end="5"/>
                                            </p:txEl>
                                          </p:spTgt>
                                        </p:tgtEl>
                                        <p:attrNameLst>
                                          <p:attrName>ppt_h</p:attrName>
                                        </p:attrNameLst>
                                      </p:cBhvr>
                                      <p:tavLst>
                                        <p:tav tm="0">
                                          <p:val>
                                            <p:strVal val="#ppt_h"/>
                                          </p:val>
                                        </p:tav>
                                        <p:tav tm="100000">
                                          <p:val>
                                            <p:strVal val="#ppt_h"/>
                                          </p:val>
                                        </p:tav>
                                      </p:tavLst>
                                    </p:anim>
                                    <p:animEffect transition="in" filter="fade">
                                      <p:cBhvr>
                                        <p:cTn id="43" dur="1000"/>
                                        <p:tgtEl>
                                          <p:spTgt spid="5120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Content Placeholder 2"/>
          <p:cNvSpPr>
            <a:spLocks noGrp="1"/>
          </p:cNvSpPr>
          <p:nvPr>
            <p:ph idx="1"/>
          </p:nvPr>
        </p:nvSpPr>
        <p:spPr>
          <a:xfrm>
            <a:off x="304800" y="1143000"/>
            <a:ext cx="8686800" cy="5119688"/>
          </a:xfrm>
        </p:spPr>
        <p:txBody>
          <a:bodyPr/>
          <a:lstStyle/>
          <a:p>
            <a:pPr algn="r" rtl="1">
              <a:buFont typeface="Wingdings" pitchFamily="2" charset="2"/>
              <a:buChar char="q"/>
            </a:pPr>
            <a:r>
              <a:rPr lang="fa-IR" sz="3600" b="1" smtClean="0">
                <a:solidFill>
                  <a:srgbClr val="FF0000"/>
                </a:solidFill>
              </a:rPr>
              <a:t>رضایتمندی</a:t>
            </a:r>
          </a:p>
          <a:p>
            <a:pPr algn="r" rtl="1">
              <a:buFontTx/>
              <a:buNone/>
            </a:pPr>
            <a:endParaRPr lang="fa-IR" b="1" smtClean="0"/>
          </a:p>
          <a:p>
            <a:pPr algn="ctr" rtl="1">
              <a:buFontTx/>
              <a:buNone/>
            </a:pPr>
            <a:r>
              <a:rPr lang="fa-IR" b="1" smtClean="0"/>
              <a:t>   رضایتمندی معرف میزان دستیابی به نتیجه دلخواه ودستاورد مطلوب برای خود ومخاطبان است .رضایتمندی نشانه ارزشمندی آثار ارتباطات به مخاطبان مورد نظر از طریق </a:t>
            </a:r>
          </a:p>
          <a:p>
            <a:pPr algn="ctr" rtl="1">
              <a:buFontTx/>
              <a:buNone/>
            </a:pPr>
            <a:r>
              <a:rPr lang="fa-IR" b="1" smtClean="0"/>
              <a:t>« </a:t>
            </a:r>
            <a:r>
              <a:rPr lang="fa-IR" b="1" smtClean="0">
                <a:solidFill>
                  <a:srgbClr val="FF0000"/>
                </a:solidFill>
              </a:rPr>
              <a:t>آگاهی، ترغیب ،یادآوری ومتقاعد کردن </a:t>
            </a:r>
            <a:r>
              <a:rPr lang="fa-IR" b="1" smtClean="0"/>
              <a:t>» آنها برای </a:t>
            </a:r>
            <a:r>
              <a:rPr lang="fa-IR" b="1" smtClean="0">
                <a:solidFill>
                  <a:srgbClr val="FF0000"/>
                </a:solidFill>
              </a:rPr>
              <a:t>تأثیر</a:t>
            </a:r>
            <a:r>
              <a:rPr lang="fa-IR" b="1" smtClean="0"/>
              <a:t> بر آنان و</a:t>
            </a:r>
            <a:r>
              <a:rPr lang="fa-IR" b="1" smtClean="0">
                <a:solidFill>
                  <a:srgbClr val="FF0000"/>
                </a:solidFill>
              </a:rPr>
              <a:t>تغییر</a:t>
            </a:r>
            <a:r>
              <a:rPr lang="fa-IR" b="1" smtClean="0"/>
              <a:t> در رفتار آنان است و </a:t>
            </a:r>
            <a:r>
              <a:rPr lang="fa-IR" b="1" smtClean="0">
                <a:solidFill>
                  <a:srgbClr val="FF0000"/>
                </a:solidFill>
              </a:rPr>
              <a:t>ارتباطی پایدار </a:t>
            </a:r>
            <a:r>
              <a:rPr lang="fa-IR" b="1" smtClean="0"/>
              <a:t>با آنان است.</a:t>
            </a:r>
            <a:endParaRPr lang="en-US" b="1" smtClean="0"/>
          </a:p>
        </p:txBody>
      </p:sp>
      <p:sp>
        <p:nvSpPr>
          <p:cNvPr id="24579"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52226">
                                            <p:txEl>
                                              <p:pRg st="0" end="0"/>
                                            </p:txEl>
                                          </p:spTgt>
                                        </p:tgtEl>
                                        <p:attrNameLst>
                                          <p:attrName>style.visibility</p:attrName>
                                        </p:attrNameLst>
                                      </p:cBhvr>
                                      <p:to>
                                        <p:strVal val="visible"/>
                                      </p:to>
                                    </p:set>
                                    <p:anim calcmode="lin" valueType="num">
                                      <p:cBhvr>
                                        <p:cTn id="7" dur="1000" fill="hold"/>
                                        <p:tgtEl>
                                          <p:spTgt spid="52226">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5222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222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52226">
                                            <p:txEl>
                                              <p:pRg st="2" end="2"/>
                                            </p:txEl>
                                          </p:spTgt>
                                        </p:tgtEl>
                                        <p:attrNameLst>
                                          <p:attrName>style.visibility</p:attrName>
                                        </p:attrNameLst>
                                      </p:cBhvr>
                                      <p:to>
                                        <p:strVal val="visible"/>
                                      </p:to>
                                    </p:set>
                                    <p:anim calcmode="lin" valueType="num">
                                      <p:cBhvr>
                                        <p:cTn id="14" dur="500" fill="hold"/>
                                        <p:tgtEl>
                                          <p:spTgt spid="52226">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52226">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52226">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52226">
                                            <p:txEl>
                                              <p:pRg st="2" end="2"/>
                                            </p:txEl>
                                          </p:spTgt>
                                        </p:tgtEl>
                                        <p:attrNameLst>
                                          <p:attrName>ppt_y</p:attrName>
                                        </p:attrNameLst>
                                      </p:cBhvr>
                                      <p:tavLst>
                                        <p:tav tm="0">
                                          <p:val>
                                            <p:strVal val="#ppt_y"/>
                                          </p:val>
                                        </p:tav>
                                        <p:tav tm="100000">
                                          <p:val>
                                            <p:strVal val="#ppt_y"/>
                                          </p:val>
                                        </p:tav>
                                      </p:tavLst>
                                    </p:anim>
                                  </p:childTnLst>
                                </p:cTn>
                              </p:par>
                              <p:par>
                                <p:cTn id="18" presetID="39" presetClass="entr" presetSubtype="0" accel="100000" fill="hold" nodeType="withEffect">
                                  <p:stCondLst>
                                    <p:cond delay="0"/>
                                  </p:stCondLst>
                                  <p:childTnLst>
                                    <p:set>
                                      <p:cBhvr>
                                        <p:cTn id="19" dur="1" fill="hold">
                                          <p:stCondLst>
                                            <p:cond delay="0"/>
                                          </p:stCondLst>
                                        </p:cTn>
                                        <p:tgtEl>
                                          <p:spTgt spid="52226">
                                            <p:txEl>
                                              <p:pRg st="3" end="3"/>
                                            </p:txEl>
                                          </p:spTgt>
                                        </p:tgtEl>
                                        <p:attrNameLst>
                                          <p:attrName>style.visibility</p:attrName>
                                        </p:attrNameLst>
                                      </p:cBhvr>
                                      <p:to>
                                        <p:strVal val="visible"/>
                                      </p:to>
                                    </p:set>
                                    <p:anim calcmode="lin" valueType="num">
                                      <p:cBhvr>
                                        <p:cTn id="20" dur="500" fill="hold"/>
                                        <p:tgtEl>
                                          <p:spTgt spid="52226">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500" fill="hold"/>
                                        <p:tgtEl>
                                          <p:spTgt spid="52226">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500" fill="hold"/>
                                        <p:tgtEl>
                                          <p:spTgt spid="52226">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500" fill="hold"/>
                                        <p:tgtEl>
                                          <p:spTgt spid="5222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304800" y="1219200"/>
            <a:ext cx="8610600" cy="5043488"/>
          </a:xfrm>
        </p:spPr>
        <p:txBody>
          <a:bodyPr/>
          <a:lstStyle/>
          <a:p>
            <a:pPr algn="r" rtl="1"/>
            <a:endParaRPr lang="fa-IR" sz="3600" smtClean="0"/>
          </a:p>
          <a:p>
            <a:pPr algn="r" rtl="1"/>
            <a:endParaRPr lang="fa-IR" sz="3600" smtClean="0"/>
          </a:p>
          <a:p>
            <a:pPr algn="ctr" rtl="1"/>
            <a:r>
              <a:rPr lang="fa-IR" sz="3600" b="1" smtClean="0"/>
              <a:t>نگرش ورویکرد« </a:t>
            </a:r>
            <a:r>
              <a:rPr lang="fa-IR" sz="3600" b="1" smtClean="0">
                <a:solidFill>
                  <a:srgbClr val="FF0000"/>
                </a:solidFill>
              </a:rPr>
              <a:t>نظام مند وترازمند وسازش مند</a:t>
            </a:r>
            <a:r>
              <a:rPr lang="fa-IR" sz="3600" b="1" smtClean="0"/>
              <a:t>» کردن کلیه عوامل وامور ارتباطات وترویج بازاریابی برای « </a:t>
            </a:r>
            <a:r>
              <a:rPr lang="fa-IR" sz="3600" b="1" smtClean="0">
                <a:solidFill>
                  <a:srgbClr val="FF0000"/>
                </a:solidFill>
              </a:rPr>
              <a:t>توانمند،ارزشمند وپای بند</a:t>
            </a:r>
            <a:r>
              <a:rPr lang="fa-IR" sz="3600" b="1" smtClean="0"/>
              <a:t>» کردن روابط با ذینفعان گوناگون است.</a:t>
            </a:r>
            <a:endParaRPr lang="en-US" sz="3600" b="1" smtClean="0"/>
          </a:p>
        </p:txBody>
      </p:sp>
      <p:sp>
        <p:nvSpPr>
          <p:cNvPr id="25603"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5298">
                                            <p:txEl>
                                              <p:pRg st="2" end="2"/>
                                            </p:txEl>
                                          </p:spTgt>
                                        </p:tgtEl>
                                        <p:attrNameLst>
                                          <p:attrName>style.visibility</p:attrName>
                                        </p:attrNameLst>
                                      </p:cBhvr>
                                      <p:to>
                                        <p:strVal val="visible"/>
                                      </p:to>
                                    </p:set>
                                    <p:animEffect transition="in" filter="fade">
                                      <p:cBhvr>
                                        <p:cTn id="7" dur="2000"/>
                                        <p:tgtEl>
                                          <p:spTgt spid="5529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246063" y="0"/>
            <a:ext cx="8516937" cy="990600"/>
          </a:xfrm>
        </p:spPr>
        <p:txBody>
          <a:bodyPr/>
          <a:lstStyle/>
          <a:p>
            <a:pPr algn="r" rtl="1"/>
            <a:r>
              <a:rPr lang="fa-IR" b="1" smtClean="0">
                <a:solidFill>
                  <a:srgbClr val="FF0000"/>
                </a:solidFill>
              </a:rPr>
              <a:t>خصوصیات </a:t>
            </a:r>
            <a:r>
              <a:rPr lang="en-US" b="1" smtClean="0">
                <a:solidFill>
                  <a:srgbClr val="FF0000"/>
                </a:solidFill>
              </a:rPr>
              <a:t>IMC</a:t>
            </a:r>
            <a:r>
              <a:rPr lang="fa-IR" b="1" smtClean="0">
                <a:solidFill>
                  <a:srgbClr val="FF0000"/>
                </a:solidFill>
              </a:rPr>
              <a:t> :</a:t>
            </a:r>
            <a:endParaRPr lang="en-US" b="1" smtClean="0">
              <a:solidFill>
                <a:srgbClr val="FF0000"/>
              </a:solidFill>
            </a:endParaRPr>
          </a:p>
        </p:txBody>
      </p:sp>
      <p:sp>
        <p:nvSpPr>
          <p:cNvPr id="54275" name="Content Placeholder 2"/>
          <p:cNvSpPr>
            <a:spLocks noGrp="1"/>
          </p:cNvSpPr>
          <p:nvPr>
            <p:ph idx="1"/>
          </p:nvPr>
        </p:nvSpPr>
        <p:spPr>
          <a:xfrm>
            <a:off x="685800" y="914400"/>
            <a:ext cx="7772400" cy="5348288"/>
          </a:xfrm>
        </p:spPr>
        <p:txBody>
          <a:bodyPr/>
          <a:lstStyle/>
          <a:p>
            <a:pPr algn="r" rtl="1">
              <a:buFont typeface="Courier New" pitchFamily="49" charset="0"/>
              <a:buChar char="o"/>
            </a:pPr>
            <a:r>
              <a:rPr lang="fa-IR" b="1" smtClean="0"/>
              <a:t>آغازگر </a:t>
            </a:r>
            <a:r>
              <a:rPr lang="en-US" b="1" smtClean="0"/>
              <a:t>IMC</a:t>
            </a:r>
            <a:r>
              <a:rPr lang="fa-IR" b="1" smtClean="0"/>
              <a:t> ،مشتریان هستند.</a:t>
            </a:r>
          </a:p>
          <a:p>
            <a:pPr algn="r" rtl="1">
              <a:buFont typeface="Courier New" pitchFamily="49" charset="0"/>
              <a:buChar char="o"/>
            </a:pPr>
            <a:r>
              <a:rPr lang="fa-IR" b="1" smtClean="0"/>
              <a:t>خلق کننده یک صدای واحد ومتحد برای شرکت است.</a:t>
            </a:r>
          </a:p>
          <a:p>
            <a:pPr algn="r" rtl="1">
              <a:buFont typeface="Courier New" pitchFamily="49" charset="0"/>
              <a:buChar char="o"/>
            </a:pPr>
            <a:r>
              <a:rPr lang="fa-IR" b="1" smtClean="0"/>
              <a:t>در جستجوی روابط با مشتریان از طریق بازاریابی نفر به نفر است.</a:t>
            </a:r>
          </a:p>
          <a:p>
            <a:pPr algn="r" rtl="1">
              <a:buFont typeface="Courier New" pitchFamily="49" charset="0"/>
              <a:buChar char="o"/>
            </a:pPr>
            <a:r>
              <a:rPr lang="fa-IR" b="1" smtClean="0"/>
              <a:t>متکی به ارتباط دو سویه است.</a:t>
            </a:r>
          </a:p>
          <a:p>
            <a:pPr algn="r" rtl="1">
              <a:buFont typeface="Courier New" pitchFamily="49" charset="0"/>
              <a:buChar char="o"/>
            </a:pPr>
            <a:r>
              <a:rPr lang="fa-IR" b="1" smtClean="0"/>
              <a:t>باعث ارتباطات مداوم می گردد.</a:t>
            </a:r>
          </a:p>
          <a:p>
            <a:pPr algn="r" rtl="1">
              <a:buFont typeface="Courier New" pitchFamily="49" charset="0"/>
              <a:buChar char="o"/>
            </a:pPr>
            <a:r>
              <a:rPr lang="fa-IR" b="1" smtClean="0"/>
              <a:t>روی تغییررفتار واندازه گیری نتایج تأکید می کند.</a:t>
            </a:r>
          </a:p>
          <a:p>
            <a:pPr algn="r" rtl="1">
              <a:buFont typeface="Courier New" pitchFamily="49" charset="0"/>
              <a:buChar char="o"/>
            </a:pPr>
            <a:r>
              <a:rPr lang="fa-IR" b="1" smtClean="0"/>
              <a:t>متکی به بازاریابی مبتنی بر داده است.</a:t>
            </a:r>
          </a:p>
          <a:p>
            <a:pPr algn="r" rtl="1">
              <a:buFont typeface="Courier New" pitchFamily="49" charset="0"/>
              <a:buChar char="o"/>
            </a:pPr>
            <a:endParaRPr lang="en-US" b="1" smtClean="0"/>
          </a:p>
        </p:txBody>
      </p:sp>
      <p:sp>
        <p:nvSpPr>
          <p:cNvPr id="26628"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 calcmode="lin" valueType="num">
                                      <p:cBhvr>
                                        <p:cTn id="7" dur="1000" fill="hold"/>
                                        <p:tgtEl>
                                          <p:spTgt spid="54274"/>
                                        </p:tgtEl>
                                        <p:attrNameLst>
                                          <p:attrName>ppt_w</p:attrName>
                                        </p:attrNameLst>
                                      </p:cBhvr>
                                      <p:tavLst>
                                        <p:tav tm="0">
                                          <p:val>
                                            <p:strVal val="#ppt_w+.3"/>
                                          </p:val>
                                        </p:tav>
                                        <p:tav tm="100000">
                                          <p:val>
                                            <p:strVal val="#ppt_w"/>
                                          </p:val>
                                        </p:tav>
                                      </p:tavLst>
                                    </p:anim>
                                    <p:anim calcmode="lin" valueType="num">
                                      <p:cBhvr>
                                        <p:cTn id="8" dur="1000" fill="hold"/>
                                        <p:tgtEl>
                                          <p:spTgt spid="54274"/>
                                        </p:tgtEl>
                                        <p:attrNameLst>
                                          <p:attrName>ppt_h</p:attrName>
                                        </p:attrNameLst>
                                      </p:cBhvr>
                                      <p:tavLst>
                                        <p:tav tm="0">
                                          <p:val>
                                            <p:strVal val="#ppt_h"/>
                                          </p:val>
                                        </p:tav>
                                        <p:tav tm="100000">
                                          <p:val>
                                            <p:strVal val="#ppt_h"/>
                                          </p:val>
                                        </p:tav>
                                      </p:tavLst>
                                    </p:anim>
                                    <p:animEffect transition="in" filter="fade">
                                      <p:cBhvr>
                                        <p:cTn id="9" dur="1000"/>
                                        <p:tgtEl>
                                          <p:spTgt spid="54274"/>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54275">
                                            <p:txEl>
                                              <p:pRg st="0" end="0"/>
                                            </p:txEl>
                                          </p:spTgt>
                                        </p:tgtEl>
                                        <p:attrNameLst>
                                          <p:attrName>style.visibility</p:attrName>
                                        </p:attrNameLst>
                                      </p:cBhvr>
                                      <p:to>
                                        <p:strVal val="visible"/>
                                      </p:to>
                                    </p:set>
                                    <p:anim calcmode="lin" valueType="num">
                                      <p:cBhvr>
                                        <p:cTn id="14" dur="500" fill="hold"/>
                                        <p:tgtEl>
                                          <p:spTgt spid="5427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5427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5427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542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nodeType="clickEffect">
                                  <p:stCondLst>
                                    <p:cond delay="0"/>
                                  </p:stCondLst>
                                  <p:childTnLst>
                                    <p:set>
                                      <p:cBhvr>
                                        <p:cTn id="21" dur="1" fill="hold">
                                          <p:stCondLst>
                                            <p:cond delay="0"/>
                                          </p:stCondLst>
                                        </p:cTn>
                                        <p:tgtEl>
                                          <p:spTgt spid="54275">
                                            <p:txEl>
                                              <p:pRg st="1" end="1"/>
                                            </p:txEl>
                                          </p:spTgt>
                                        </p:tgtEl>
                                        <p:attrNameLst>
                                          <p:attrName>style.visibility</p:attrName>
                                        </p:attrNameLst>
                                      </p:cBhvr>
                                      <p:to>
                                        <p:strVal val="visible"/>
                                      </p:to>
                                    </p:set>
                                    <p:anim calcmode="lin" valueType="num">
                                      <p:cBhvr>
                                        <p:cTn id="22" dur="500" fill="hold"/>
                                        <p:tgtEl>
                                          <p:spTgt spid="54275">
                                            <p:txEl>
                                              <p:pRg st="1" end="1"/>
                                            </p:txEl>
                                          </p:spTgt>
                                        </p:tgtEl>
                                        <p:attrNameLst>
                                          <p:attrName>ppt_w</p:attrName>
                                        </p:attrNameLst>
                                      </p:cBhvr>
                                      <p:tavLst>
                                        <p:tav tm="0">
                                          <p:val>
                                            <p:fltVal val="0"/>
                                          </p:val>
                                        </p:tav>
                                        <p:tav tm="100000">
                                          <p:val>
                                            <p:strVal val="#ppt_w"/>
                                          </p:val>
                                        </p:tav>
                                      </p:tavLst>
                                    </p:anim>
                                    <p:anim calcmode="lin" valueType="num">
                                      <p:cBhvr>
                                        <p:cTn id="23" dur="500" fill="hold"/>
                                        <p:tgtEl>
                                          <p:spTgt spid="5427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15" presetClass="entr" presetSubtype="0" fill="hold" nodeType="clickEffect">
                                  <p:stCondLst>
                                    <p:cond delay="0"/>
                                  </p:stCondLst>
                                  <p:childTnLst>
                                    <p:set>
                                      <p:cBhvr>
                                        <p:cTn id="27" dur="1" fill="hold">
                                          <p:stCondLst>
                                            <p:cond delay="0"/>
                                          </p:stCondLst>
                                        </p:cTn>
                                        <p:tgtEl>
                                          <p:spTgt spid="54275">
                                            <p:txEl>
                                              <p:pRg st="2" end="2"/>
                                            </p:txEl>
                                          </p:spTgt>
                                        </p:tgtEl>
                                        <p:attrNameLst>
                                          <p:attrName>style.visibility</p:attrName>
                                        </p:attrNameLst>
                                      </p:cBhvr>
                                      <p:to>
                                        <p:strVal val="visible"/>
                                      </p:to>
                                    </p:set>
                                    <p:anim calcmode="lin" valueType="num">
                                      <p:cBhvr>
                                        <p:cTn id="28" dur="1000" fill="hold"/>
                                        <p:tgtEl>
                                          <p:spTgt spid="54275">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54275">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54275">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54275">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 fill="hold">
                      <p:stCondLst>
                        <p:cond delay="indefinite"/>
                      </p:stCondLst>
                      <p:childTnLst>
                        <p:par>
                          <p:cTn id="33" fill="hold">
                            <p:stCondLst>
                              <p:cond delay="0"/>
                            </p:stCondLst>
                            <p:childTnLst>
                              <p:par>
                                <p:cTn id="34" presetID="50" presetClass="entr" presetSubtype="0" decel="100000" fill="hold" nodeType="clickEffect">
                                  <p:stCondLst>
                                    <p:cond delay="0"/>
                                  </p:stCondLst>
                                  <p:childTnLst>
                                    <p:set>
                                      <p:cBhvr>
                                        <p:cTn id="35" dur="1" fill="hold">
                                          <p:stCondLst>
                                            <p:cond delay="0"/>
                                          </p:stCondLst>
                                        </p:cTn>
                                        <p:tgtEl>
                                          <p:spTgt spid="54275">
                                            <p:txEl>
                                              <p:pRg st="3" end="3"/>
                                            </p:txEl>
                                          </p:spTgt>
                                        </p:tgtEl>
                                        <p:attrNameLst>
                                          <p:attrName>style.visibility</p:attrName>
                                        </p:attrNameLst>
                                      </p:cBhvr>
                                      <p:to>
                                        <p:strVal val="visible"/>
                                      </p:to>
                                    </p:set>
                                    <p:anim calcmode="lin" valueType="num">
                                      <p:cBhvr>
                                        <p:cTn id="36" dur="1000" fill="hold"/>
                                        <p:tgtEl>
                                          <p:spTgt spid="54275">
                                            <p:txEl>
                                              <p:pRg st="3" end="3"/>
                                            </p:txEl>
                                          </p:spTgt>
                                        </p:tgtEl>
                                        <p:attrNameLst>
                                          <p:attrName>ppt_w</p:attrName>
                                        </p:attrNameLst>
                                      </p:cBhvr>
                                      <p:tavLst>
                                        <p:tav tm="0">
                                          <p:val>
                                            <p:strVal val="#ppt_w+.3"/>
                                          </p:val>
                                        </p:tav>
                                        <p:tav tm="100000">
                                          <p:val>
                                            <p:strVal val="#ppt_w"/>
                                          </p:val>
                                        </p:tav>
                                      </p:tavLst>
                                    </p:anim>
                                    <p:anim calcmode="lin" valueType="num">
                                      <p:cBhvr>
                                        <p:cTn id="37" dur="1000" fill="hold"/>
                                        <p:tgtEl>
                                          <p:spTgt spid="54275">
                                            <p:txEl>
                                              <p:pRg st="3" end="3"/>
                                            </p:txEl>
                                          </p:spTgt>
                                        </p:tgtEl>
                                        <p:attrNameLst>
                                          <p:attrName>ppt_h</p:attrName>
                                        </p:attrNameLst>
                                      </p:cBhvr>
                                      <p:tavLst>
                                        <p:tav tm="0">
                                          <p:val>
                                            <p:strVal val="#ppt_h"/>
                                          </p:val>
                                        </p:tav>
                                        <p:tav tm="100000">
                                          <p:val>
                                            <p:strVal val="#ppt_h"/>
                                          </p:val>
                                        </p:tav>
                                      </p:tavLst>
                                    </p:anim>
                                    <p:animEffect transition="in" filter="fade">
                                      <p:cBhvr>
                                        <p:cTn id="38" dur="1000"/>
                                        <p:tgtEl>
                                          <p:spTgt spid="54275">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3" presetClass="entr" presetSubtype="16" fill="hold" nodeType="clickEffect">
                                  <p:stCondLst>
                                    <p:cond delay="0"/>
                                  </p:stCondLst>
                                  <p:childTnLst>
                                    <p:set>
                                      <p:cBhvr>
                                        <p:cTn id="42" dur="1" fill="hold">
                                          <p:stCondLst>
                                            <p:cond delay="0"/>
                                          </p:stCondLst>
                                        </p:cTn>
                                        <p:tgtEl>
                                          <p:spTgt spid="54275">
                                            <p:txEl>
                                              <p:pRg st="4" end="4"/>
                                            </p:txEl>
                                          </p:spTgt>
                                        </p:tgtEl>
                                        <p:attrNameLst>
                                          <p:attrName>style.visibility</p:attrName>
                                        </p:attrNameLst>
                                      </p:cBhvr>
                                      <p:to>
                                        <p:strVal val="visible"/>
                                      </p:to>
                                    </p:set>
                                    <p:animEffect transition="in" filter="plus(in)">
                                      <p:cBhvr>
                                        <p:cTn id="43" dur="2000"/>
                                        <p:tgtEl>
                                          <p:spTgt spid="54275">
                                            <p:txEl>
                                              <p:pRg st="4" end="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9" presetClass="entr" presetSubtype="0" accel="100000" fill="hold" nodeType="clickEffect">
                                  <p:stCondLst>
                                    <p:cond delay="0"/>
                                  </p:stCondLst>
                                  <p:childTnLst>
                                    <p:set>
                                      <p:cBhvr>
                                        <p:cTn id="47" dur="1" fill="hold">
                                          <p:stCondLst>
                                            <p:cond delay="0"/>
                                          </p:stCondLst>
                                        </p:cTn>
                                        <p:tgtEl>
                                          <p:spTgt spid="54275">
                                            <p:txEl>
                                              <p:pRg st="5" end="5"/>
                                            </p:txEl>
                                          </p:spTgt>
                                        </p:tgtEl>
                                        <p:attrNameLst>
                                          <p:attrName>style.visibility</p:attrName>
                                        </p:attrNameLst>
                                      </p:cBhvr>
                                      <p:to>
                                        <p:strVal val="visible"/>
                                      </p:to>
                                    </p:set>
                                    <p:anim calcmode="lin" valueType="num">
                                      <p:cBhvr>
                                        <p:cTn id="48" dur="500" fill="hold"/>
                                        <p:tgtEl>
                                          <p:spTgt spid="54275">
                                            <p:txEl>
                                              <p:pRg st="5" end="5"/>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9" dur="500" fill="hold"/>
                                        <p:tgtEl>
                                          <p:spTgt spid="54275">
                                            <p:txEl>
                                              <p:pRg st="5" end="5"/>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0" dur="500" fill="hold"/>
                                        <p:tgtEl>
                                          <p:spTgt spid="54275">
                                            <p:txEl>
                                              <p:pRg st="5" end="5"/>
                                            </p:txEl>
                                          </p:spTgt>
                                        </p:tgtEl>
                                        <p:attrNameLst>
                                          <p:attrName>ppt_x</p:attrName>
                                        </p:attrNameLst>
                                      </p:cBhvr>
                                      <p:tavLst>
                                        <p:tav tm="0">
                                          <p:val>
                                            <p:strVal val="#ppt_x-.3"/>
                                          </p:val>
                                        </p:tav>
                                        <p:tav tm="50000">
                                          <p:val>
                                            <p:strVal val="#ppt_x"/>
                                          </p:val>
                                        </p:tav>
                                        <p:tav tm="100000">
                                          <p:val>
                                            <p:strVal val="#ppt_x"/>
                                          </p:val>
                                        </p:tav>
                                      </p:tavLst>
                                    </p:anim>
                                    <p:anim calcmode="lin" valueType="num">
                                      <p:cBhvr>
                                        <p:cTn id="51" dur="500" fill="hold"/>
                                        <p:tgtEl>
                                          <p:spTgt spid="542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nodeType="clickEffect">
                                  <p:stCondLst>
                                    <p:cond delay="0"/>
                                  </p:stCondLst>
                                  <p:childTnLst>
                                    <p:set>
                                      <p:cBhvr>
                                        <p:cTn id="55" dur="1" fill="hold">
                                          <p:stCondLst>
                                            <p:cond delay="0"/>
                                          </p:stCondLst>
                                        </p:cTn>
                                        <p:tgtEl>
                                          <p:spTgt spid="54275">
                                            <p:txEl>
                                              <p:pRg st="6" end="6"/>
                                            </p:txEl>
                                          </p:spTgt>
                                        </p:tgtEl>
                                        <p:attrNameLst>
                                          <p:attrName>style.visibility</p:attrName>
                                        </p:attrNameLst>
                                      </p:cBhvr>
                                      <p:to>
                                        <p:strVal val="visible"/>
                                      </p:to>
                                    </p:set>
                                    <p:anim calcmode="lin" valueType="num">
                                      <p:cBhvr>
                                        <p:cTn id="56" dur="1000" fill="hold"/>
                                        <p:tgtEl>
                                          <p:spTgt spid="54275">
                                            <p:txEl>
                                              <p:pRg st="6" end="6"/>
                                            </p:txEl>
                                          </p:spTgt>
                                        </p:tgtEl>
                                        <p:attrNameLst>
                                          <p:attrName>ppt_w</p:attrName>
                                        </p:attrNameLst>
                                      </p:cBhvr>
                                      <p:tavLst>
                                        <p:tav tm="0">
                                          <p:val>
                                            <p:strVal val="#ppt_w+.3"/>
                                          </p:val>
                                        </p:tav>
                                        <p:tav tm="100000">
                                          <p:val>
                                            <p:strVal val="#ppt_w"/>
                                          </p:val>
                                        </p:tav>
                                      </p:tavLst>
                                    </p:anim>
                                    <p:anim calcmode="lin" valueType="num">
                                      <p:cBhvr>
                                        <p:cTn id="57" dur="1000" fill="hold"/>
                                        <p:tgtEl>
                                          <p:spTgt spid="54275">
                                            <p:txEl>
                                              <p:pRg st="6" end="6"/>
                                            </p:txEl>
                                          </p:spTgt>
                                        </p:tgtEl>
                                        <p:attrNameLst>
                                          <p:attrName>ppt_h</p:attrName>
                                        </p:attrNameLst>
                                      </p:cBhvr>
                                      <p:tavLst>
                                        <p:tav tm="0">
                                          <p:val>
                                            <p:strVal val="#ppt_h"/>
                                          </p:val>
                                        </p:tav>
                                        <p:tav tm="100000">
                                          <p:val>
                                            <p:strVal val="#ppt_h"/>
                                          </p:val>
                                        </p:tav>
                                      </p:tavLst>
                                    </p:anim>
                                    <p:animEffect transition="in" filter="fade">
                                      <p:cBhvr>
                                        <p:cTn id="58" dur="1000"/>
                                        <p:tgtEl>
                                          <p:spTgt spid="542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0" y="762000"/>
            <a:ext cx="9144000" cy="762000"/>
          </a:xfrm>
        </p:spPr>
        <p:txBody>
          <a:bodyPr/>
          <a:lstStyle/>
          <a:p>
            <a:pPr algn="r" rtl="1"/>
            <a:r>
              <a:rPr lang="fa-IR" b="1" smtClean="0">
                <a:solidFill>
                  <a:srgbClr val="FF0000"/>
                </a:solidFill>
              </a:rPr>
              <a:t>چالشهای مربوط به ارتباطات بازاریابی یکپارچه:</a:t>
            </a:r>
            <a:endParaRPr lang="en-US" b="1" smtClean="0">
              <a:solidFill>
                <a:srgbClr val="FF0000"/>
              </a:solidFill>
            </a:endParaRPr>
          </a:p>
        </p:txBody>
      </p:sp>
      <p:sp>
        <p:nvSpPr>
          <p:cNvPr id="71683" name="Content Placeholder 2"/>
          <p:cNvSpPr>
            <a:spLocks noGrp="1"/>
          </p:cNvSpPr>
          <p:nvPr>
            <p:ph idx="1"/>
          </p:nvPr>
        </p:nvSpPr>
        <p:spPr>
          <a:xfrm>
            <a:off x="381000" y="1600200"/>
            <a:ext cx="8458200" cy="4876800"/>
          </a:xfrm>
        </p:spPr>
        <p:txBody>
          <a:bodyPr/>
          <a:lstStyle/>
          <a:p>
            <a:pPr algn="r" rtl="1">
              <a:buFont typeface="Wingdings" pitchFamily="2" charset="2"/>
              <a:buChar char="q"/>
            </a:pPr>
            <a:r>
              <a:rPr lang="fa-IR" b="1" smtClean="0"/>
              <a:t>درک نادرست، مبهم یا ناقص از مفهوم وپدیده ارتباطات یکپارچه</a:t>
            </a:r>
          </a:p>
          <a:p>
            <a:pPr algn="r" rtl="1">
              <a:buFont typeface="Wingdings" pitchFamily="2" charset="2"/>
              <a:buChar char="q"/>
            </a:pPr>
            <a:r>
              <a:rPr lang="fa-IR" b="1" smtClean="0"/>
              <a:t>نگرش ها وتفکرات متفاوت کشورها،شرکتها وانسانها</a:t>
            </a:r>
          </a:p>
          <a:p>
            <a:pPr algn="r" rtl="1">
              <a:buFont typeface="Wingdings" pitchFamily="2" charset="2"/>
              <a:buChar char="q"/>
            </a:pPr>
            <a:r>
              <a:rPr lang="fa-IR" b="1" smtClean="0"/>
              <a:t>محدود بودن تجارب عملی موفق ومشخص</a:t>
            </a:r>
          </a:p>
          <a:p>
            <a:pPr algn="r" rtl="1">
              <a:buFont typeface="Wingdings" pitchFamily="2" charset="2"/>
              <a:buChar char="q"/>
            </a:pPr>
            <a:r>
              <a:rPr lang="fa-IR" b="1" smtClean="0"/>
              <a:t>ناتوانی ونارسائی های مربوط </a:t>
            </a:r>
            <a:r>
              <a:rPr lang="en-US" b="1" smtClean="0"/>
              <a:t> </a:t>
            </a:r>
            <a:r>
              <a:rPr lang="fa-IR" b="1" smtClean="0"/>
              <a:t>به «</a:t>
            </a:r>
            <a:r>
              <a:rPr lang="fa-IR" b="1" smtClean="0">
                <a:solidFill>
                  <a:srgbClr val="FF0000"/>
                </a:solidFill>
              </a:rPr>
              <a:t>آمیزه ها</a:t>
            </a:r>
            <a:r>
              <a:rPr lang="fa-IR" b="1" smtClean="0"/>
              <a:t>» و «</a:t>
            </a:r>
            <a:r>
              <a:rPr lang="fa-IR" b="1" smtClean="0">
                <a:solidFill>
                  <a:srgbClr val="FF0000"/>
                </a:solidFill>
              </a:rPr>
              <a:t>یکپارچگی</a:t>
            </a:r>
            <a:r>
              <a:rPr lang="fa-IR" b="1" smtClean="0"/>
              <a:t> » در بسیاری از شرکتها ومدیریت ها</a:t>
            </a:r>
          </a:p>
          <a:p>
            <a:pPr algn="r" rtl="1">
              <a:buFont typeface="Wingdings" pitchFamily="2" charset="2"/>
              <a:buChar char="q"/>
            </a:pPr>
            <a:r>
              <a:rPr lang="fa-IR" b="1" smtClean="0"/>
              <a:t>تحولات سریع وگسترده در محیط، بازارها وکسب وکارها وضرورت تغییر وتحول در استراتژی ها،شیوه ها ،ابزارها ومدیریت ها</a:t>
            </a:r>
            <a:endParaRPr lang="en-US" b="1" smtClean="0"/>
          </a:p>
        </p:txBody>
      </p:sp>
      <p:sp>
        <p:nvSpPr>
          <p:cNvPr id="27652"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p:cTn id="7" dur="1000" fill="hold"/>
                                        <p:tgtEl>
                                          <p:spTgt spid="71682"/>
                                        </p:tgtEl>
                                        <p:attrNameLst>
                                          <p:attrName>ppt_w</p:attrName>
                                        </p:attrNameLst>
                                      </p:cBhvr>
                                      <p:tavLst>
                                        <p:tav tm="0">
                                          <p:val>
                                            <p:strVal val="#ppt_w+.3"/>
                                          </p:val>
                                        </p:tav>
                                        <p:tav tm="100000">
                                          <p:val>
                                            <p:strVal val="#ppt_w"/>
                                          </p:val>
                                        </p:tav>
                                      </p:tavLst>
                                    </p:anim>
                                    <p:anim calcmode="lin" valueType="num">
                                      <p:cBhvr>
                                        <p:cTn id="8" dur="1000" fill="hold"/>
                                        <p:tgtEl>
                                          <p:spTgt spid="71682"/>
                                        </p:tgtEl>
                                        <p:attrNameLst>
                                          <p:attrName>ppt_h</p:attrName>
                                        </p:attrNameLst>
                                      </p:cBhvr>
                                      <p:tavLst>
                                        <p:tav tm="0">
                                          <p:val>
                                            <p:strVal val="#ppt_h"/>
                                          </p:val>
                                        </p:tav>
                                        <p:tav tm="100000">
                                          <p:val>
                                            <p:strVal val="#ppt_h"/>
                                          </p:val>
                                        </p:tav>
                                      </p:tavLst>
                                    </p:anim>
                                    <p:animEffect transition="in" filter="fade">
                                      <p:cBhvr>
                                        <p:cTn id="9" dur="1000"/>
                                        <p:tgtEl>
                                          <p:spTgt spid="7168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71683">
                                            <p:txEl>
                                              <p:pRg st="0" end="0"/>
                                            </p:txEl>
                                          </p:spTgt>
                                        </p:tgtEl>
                                        <p:attrNameLst>
                                          <p:attrName>style.visibility</p:attrName>
                                        </p:attrNameLst>
                                      </p:cBhvr>
                                      <p:to>
                                        <p:strVal val="visible"/>
                                      </p:to>
                                    </p:set>
                                    <p:anim calcmode="lin" valueType="num">
                                      <p:cBhvr additive="base">
                                        <p:cTn id="14" dur="500" fill="hold"/>
                                        <p:tgtEl>
                                          <p:spTgt spid="7168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71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5" presetClass="entr" presetSubtype="0" fill="hold" nodeType="clickEffect">
                                  <p:stCondLst>
                                    <p:cond delay="0"/>
                                  </p:stCondLst>
                                  <p:childTnLst>
                                    <p:set>
                                      <p:cBhvr>
                                        <p:cTn id="19" dur="1" fill="hold">
                                          <p:stCondLst>
                                            <p:cond delay="0"/>
                                          </p:stCondLst>
                                        </p:cTn>
                                        <p:tgtEl>
                                          <p:spTgt spid="71683">
                                            <p:txEl>
                                              <p:pRg st="1" end="1"/>
                                            </p:txEl>
                                          </p:spTgt>
                                        </p:tgtEl>
                                        <p:attrNameLst>
                                          <p:attrName>style.visibility</p:attrName>
                                        </p:attrNameLst>
                                      </p:cBhvr>
                                      <p:to>
                                        <p:strVal val="visible"/>
                                      </p:to>
                                    </p:set>
                                    <p:animEffect transition="in" filter="fade">
                                      <p:cBhvr>
                                        <p:cTn id="20" dur="2000"/>
                                        <p:tgtEl>
                                          <p:spTgt spid="71683">
                                            <p:txEl>
                                              <p:pRg st="1" end="1"/>
                                            </p:txEl>
                                          </p:spTgt>
                                        </p:tgtEl>
                                      </p:cBhvr>
                                    </p:animEffect>
                                    <p:anim calcmode="lin" valueType="num">
                                      <p:cBhvr>
                                        <p:cTn id="21" dur="2000" fill="hold"/>
                                        <p:tgtEl>
                                          <p:spTgt spid="71683">
                                            <p:txEl>
                                              <p:pRg st="1" end="1"/>
                                            </p:txEl>
                                          </p:spTgt>
                                        </p:tgtEl>
                                        <p:attrNameLst>
                                          <p:attrName>style.rotation</p:attrName>
                                        </p:attrNameLst>
                                      </p:cBhvr>
                                      <p:tavLst>
                                        <p:tav tm="0">
                                          <p:val>
                                            <p:fltVal val="720"/>
                                          </p:val>
                                        </p:tav>
                                        <p:tav tm="100000">
                                          <p:val>
                                            <p:fltVal val="0"/>
                                          </p:val>
                                        </p:tav>
                                      </p:tavLst>
                                    </p:anim>
                                    <p:anim calcmode="lin" valueType="num">
                                      <p:cBhvr>
                                        <p:cTn id="22" dur="2000" fill="hold"/>
                                        <p:tgtEl>
                                          <p:spTgt spid="71683">
                                            <p:txEl>
                                              <p:pRg st="1" end="1"/>
                                            </p:txEl>
                                          </p:spTgt>
                                        </p:tgtEl>
                                        <p:attrNameLst>
                                          <p:attrName>ppt_h</p:attrName>
                                        </p:attrNameLst>
                                      </p:cBhvr>
                                      <p:tavLst>
                                        <p:tav tm="0">
                                          <p:val>
                                            <p:fltVal val="0"/>
                                          </p:val>
                                        </p:tav>
                                        <p:tav tm="100000">
                                          <p:val>
                                            <p:strVal val="#ppt_h"/>
                                          </p:val>
                                        </p:tav>
                                      </p:tavLst>
                                    </p:anim>
                                    <p:anim calcmode="lin" valueType="num">
                                      <p:cBhvr>
                                        <p:cTn id="23" dur="2000" fill="hold"/>
                                        <p:tgtEl>
                                          <p:spTgt spid="71683">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24" fill="hold">
                      <p:stCondLst>
                        <p:cond delay="indefinite"/>
                      </p:stCondLst>
                      <p:childTnLst>
                        <p:par>
                          <p:cTn id="25" fill="hold">
                            <p:stCondLst>
                              <p:cond delay="0"/>
                            </p:stCondLst>
                            <p:childTnLst>
                              <p:par>
                                <p:cTn id="26" presetID="39" presetClass="entr" presetSubtype="0" accel="100000" fill="hold" nodeType="clickEffect">
                                  <p:stCondLst>
                                    <p:cond delay="0"/>
                                  </p:stCondLst>
                                  <p:childTnLst>
                                    <p:set>
                                      <p:cBhvr>
                                        <p:cTn id="27" dur="1" fill="hold">
                                          <p:stCondLst>
                                            <p:cond delay="0"/>
                                          </p:stCondLst>
                                        </p:cTn>
                                        <p:tgtEl>
                                          <p:spTgt spid="71683">
                                            <p:txEl>
                                              <p:pRg st="2" end="2"/>
                                            </p:txEl>
                                          </p:spTgt>
                                        </p:tgtEl>
                                        <p:attrNameLst>
                                          <p:attrName>style.visibility</p:attrName>
                                        </p:attrNameLst>
                                      </p:cBhvr>
                                      <p:to>
                                        <p:strVal val="visible"/>
                                      </p:to>
                                    </p:set>
                                    <p:anim calcmode="lin" valueType="num">
                                      <p:cBhvr>
                                        <p:cTn id="28" dur="500" fill="hold"/>
                                        <p:tgtEl>
                                          <p:spTgt spid="7168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9" dur="500" fill="hold"/>
                                        <p:tgtEl>
                                          <p:spTgt spid="7168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0" dur="500" fill="hold"/>
                                        <p:tgtEl>
                                          <p:spTgt spid="7168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1" dur="500" fill="hold"/>
                                        <p:tgtEl>
                                          <p:spTgt spid="716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3" presetClass="entr" presetSubtype="16" fill="hold" nodeType="clickEffect">
                                  <p:stCondLst>
                                    <p:cond delay="0"/>
                                  </p:stCondLst>
                                  <p:childTnLst>
                                    <p:set>
                                      <p:cBhvr>
                                        <p:cTn id="35" dur="1" fill="hold">
                                          <p:stCondLst>
                                            <p:cond delay="0"/>
                                          </p:stCondLst>
                                        </p:cTn>
                                        <p:tgtEl>
                                          <p:spTgt spid="71683">
                                            <p:txEl>
                                              <p:pRg st="3" end="3"/>
                                            </p:txEl>
                                          </p:spTgt>
                                        </p:tgtEl>
                                        <p:attrNameLst>
                                          <p:attrName>style.visibility</p:attrName>
                                        </p:attrNameLst>
                                      </p:cBhvr>
                                      <p:to>
                                        <p:strVal val="visible"/>
                                      </p:to>
                                    </p:set>
                                    <p:animEffect transition="in" filter="plus(in)">
                                      <p:cBhvr>
                                        <p:cTn id="36" dur="2000"/>
                                        <p:tgtEl>
                                          <p:spTgt spid="7168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71683">
                                            <p:txEl>
                                              <p:pRg st="4" end="4"/>
                                            </p:txEl>
                                          </p:spTgt>
                                        </p:tgtEl>
                                        <p:attrNameLst>
                                          <p:attrName>style.visibility</p:attrName>
                                        </p:attrNameLst>
                                      </p:cBhvr>
                                      <p:to>
                                        <p:strVal val="visible"/>
                                      </p:to>
                                    </p:set>
                                    <p:animEffect transition="in" filter="fade">
                                      <p:cBhvr>
                                        <p:cTn id="41" dur="2000"/>
                                        <p:tgtEl>
                                          <p:spTgt spid="716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Content Placeholder 2"/>
          <p:cNvSpPr>
            <a:spLocks noGrp="1"/>
          </p:cNvSpPr>
          <p:nvPr>
            <p:ph idx="1"/>
          </p:nvPr>
        </p:nvSpPr>
        <p:spPr>
          <a:xfrm>
            <a:off x="381000" y="1524000"/>
            <a:ext cx="8305800" cy="4738688"/>
          </a:xfrm>
        </p:spPr>
        <p:txBody>
          <a:bodyPr/>
          <a:lstStyle/>
          <a:p>
            <a:pPr algn="r" rtl="1">
              <a:buFont typeface="Wingdings" pitchFamily="2" charset="2"/>
              <a:buChar char="q"/>
            </a:pPr>
            <a:r>
              <a:rPr lang="fa-IR" b="1" smtClean="0"/>
              <a:t>هیجان جبران عقب ماندگی ها</a:t>
            </a:r>
          </a:p>
          <a:p>
            <a:pPr algn="r" rtl="1">
              <a:buFont typeface="Wingdings" pitchFamily="2" charset="2"/>
              <a:buChar char="q"/>
            </a:pPr>
            <a:r>
              <a:rPr lang="fa-IR" b="1" smtClean="0"/>
              <a:t>پدیده </a:t>
            </a:r>
            <a:r>
              <a:rPr lang="fa-IR" b="1" smtClean="0">
                <a:solidFill>
                  <a:srgbClr val="FF0000"/>
                </a:solidFill>
              </a:rPr>
              <a:t>سعی وخطا </a:t>
            </a:r>
            <a:r>
              <a:rPr lang="fa-IR" b="1" smtClean="0"/>
              <a:t>وگاهی </a:t>
            </a:r>
            <a:r>
              <a:rPr lang="fa-IR" b="1" smtClean="0">
                <a:solidFill>
                  <a:srgbClr val="FF0000"/>
                </a:solidFill>
              </a:rPr>
              <a:t>سعی در خطا </a:t>
            </a:r>
            <a:r>
              <a:rPr lang="fa-IR" b="1" smtClean="0"/>
              <a:t>در شرکتها</a:t>
            </a:r>
          </a:p>
          <a:p>
            <a:pPr algn="r" rtl="1">
              <a:buFont typeface="Wingdings" pitchFamily="2" charset="2"/>
              <a:buChar char="q"/>
            </a:pPr>
            <a:r>
              <a:rPr lang="fa-IR" b="1" smtClean="0"/>
              <a:t>عدم درک شرایط وواقعیتهای بازار رقابتی ونبود روحیه و فرهنگ مشتری مداری وبازارگرائی</a:t>
            </a:r>
          </a:p>
          <a:p>
            <a:pPr algn="r" rtl="1">
              <a:buFont typeface="Wingdings" pitchFamily="2" charset="2"/>
              <a:buChar char="q"/>
            </a:pPr>
            <a:r>
              <a:rPr lang="fa-IR" b="1" smtClean="0"/>
              <a:t>شکاف « </a:t>
            </a:r>
            <a:r>
              <a:rPr lang="fa-IR" b="1" smtClean="0">
                <a:solidFill>
                  <a:srgbClr val="FF0000"/>
                </a:solidFill>
              </a:rPr>
              <a:t>نسل ها واصل ها</a:t>
            </a:r>
            <a:r>
              <a:rPr lang="fa-IR" b="1" smtClean="0"/>
              <a:t>»در امور بازاریابی وفروش شرکتها</a:t>
            </a:r>
          </a:p>
          <a:p>
            <a:pPr algn="r" rtl="1">
              <a:buFont typeface="Wingdings" pitchFamily="2" charset="2"/>
              <a:buChar char="q"/>
            </a:pPr>
            <a:r>
              <a:rPr lang="fa-IR" b="1" smtClean="0"/>
              <a:t>کمبود یا نبود آژانس های تبلیغاتی چند تخصصی وجامع درحوزه ارتباطات وترویج وتبلیغ</a:t>
            </a:r>
          </a:p>
          <a:p>
            <a:pPr algn="r" rtl="1">
              <a:buFont typeface="Wingdings" pitchFamily="2" charset="2"/>
              <a:buChar char="q"/>
            </a:pPr>
            <a:r>
              <a:rPr lang="fa-IR" b="1" smtClean="0"/>
              <a:t>کمبود نیروهای متخصص وحرفه ای</a:t>
            </a:r>
          </a:p>
          <a:p>
            <a:pPr algn="r" rtl="1">
              <a:buFontTx/>
              <a:buNone/>
            </a:pPr>
            <a:endParaRPr lang="en-US" sz="2800" b="1" smtClean="0"/>
          </a:p>
        </p:txBody>
      </p:sp>
      <p:sp>
        <p:nvSpPr>
          <p:cNvPr id="28675" name="Footer Placeholder 3"/>
          <p:cNvSpPr>
            <a:spLocks noGrp="1"/>
          </p:cNvSpPr>
          <p:nvPr>
            <p:ph type="ftr" sz="quarter" idx="11"/>
          </p:nvPr>
        </p:nvSpPr>
        <p:spPr>
          <a:noFill/>
        </p:spPr>
        <p:txBody>
          <a:bodyPr/>
          <a:lstStyle/>
          <a:p>
            <a:r>
              <a:rPr lang="en-US" altLang="zh-TW" smtClean="0"/>
              <a:t>www.drroosta.com</a:t>
            </a:r>
          </a:p>
        </p:txBody>
      </p:sp>
      <p:sp>
        <p:nvSpPr>
          <p:cNvPr id="4" name="Rectangle 3"/>
          <p:cNvSpPr>
            <a:spLocks noChangeArrowheads="1"/>
          </p:cNvSpPr>
          <p:nvPr/>
        </p:nvSpPr>
        <p:spPr bwMode="auto">
          <a:xfrm>
            <a:off x="0" y="685800"/>
            <a:ext cx="9144000" cy="708025"/>
          </a:xfrm>
          <a:prstGeom prst="rect">
            <a:avLst/>
          </a:prstGeom>
          <a:noFill/>
          <a:ln w="9525">
            <a:noFill/>
            <a:miter lim="800000"/>
            <a:headEnd/>
            <a:tailEnd/>
          </a:ln>
        </p:spPr>
        <p:txBody>
          <a:bodyPr>
            <a:spAutoFit/>
          </a:bodyPr>
          <a:lstStyle/>
          <a:p>
            <a:pPr algn="r" rtl="1"/>
            <a:r>
              <a:rPr lang="fa-IR" sz="4000" b="1">
                <a:solidFill>
                  <a:srgbClr val="FF0000"/>
                </a:solidFill>
              </a:rPr>
              <a:t>چالشهای مربوط به ارتباطات بازاریابی یکپارچه:</a:t>
            </a:r>
            <a:endParaRPr lang="en-US" sz="4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72706">
                                            <p:txEl>
                                              <p:pRg st="0" end="0"/>
                                            </p:txEl>
                                          </p:spTgt>
                                        </p:tgtEl>
                                        <p:attrNameLst>
                                          <p:attrName>style.visibility</p:attrName>
                                        </p:attrNameLst>
                                      </p:cBhvr>
                                      <p:to>
                                        <p:strVal val="visible"/>
                                      </p:to>
                                    </p:set>
                                    <p:animEffect transition="in" filter="fade">
                                      <p:cBhvr>
                                        <p:cTn id="14" dur="2000"/>
                                        <p:tgtEl>
                                          <p:spTgt spid="7270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9" presetClass="entr" presetSubtype="0" accel="100000" fill="hold" nodeType="clickEffect">
                                  <p:stCondLst>
                                    <p:cond delay="0"/>
                                  </p:stCondLst>
                                  <p:childTnLst>
                                    <p:set>
                                      <p:cBhvr>
                                        <p:cTn id="18" dur="1" fill="hold">
                                          <p:stCondLst>
                                            <p:cond delay="0"/>
                                          </p:stCondLst>
                                        </p:cTn>
                                        <p:tgtEl>
                                          <p:spTgt spid="72706">
                                            <p:txEl>
                                              <p:pRg st="1" end="1"/>
                                            </p:txEl>
                                          </p:spTgt>
                                        </p:tgtEl>
                                        <p:attrNameLst>
                                          <p:attrName>style.visibility</p:attrName>
                                        </p:attrNameLst>
                                      </p:cBhvr>
                                      <p:to>
                                        <p:strVal val="visible"/>
                                      </p:to>
                                    </p:set>
                                    <p:anim calcmode="lin" valueType="num">
                                      <p:cBhvr>
                                        <p:cTn id="19" dur="500" fill="hold"/>
                                        <p:tgtEl>
                                          <p:spTgt spid="72706">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0" dur="500" fill="hold"/>
                                        <p:tgtEl>
                                          <p:spTgt spid="72706">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1" dur="500" fill="hold"/>
                                        <p:tgtEl>
                                          <p:spTgt spid="72706">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2" dur="500" fill="hold"/>
                                        <p:tgtEl>
                                          <p:spTgt spid="7270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7" presetClass="entr" presetSubtype="10" fill="hold" nodeType="clickEffect">
                                  <p:stCondLst>
                                    <p:cond delay="0"/>
                                  </p:stCondLst>
                                  <p:childTnLst>
                                    <p:set>
                                      <p:cBhvr>
                                        <p:cTn id="26" dur="1" fill="hold">
                                          <p:stCondLst>
                                            <p:cond delay="0"/>
                                          </p:stCondLst>
                                        </p:cTn>
                                        <p:tgtEl>
                                          <p:spTgt spid="72706">
                                            <p:txEl>
                                              <p:pRg st="2" end="2"/>
                                            </p:txEl>
                                          </p:spTgt>
                                        </p:tgtEl>
                                        <p:attrNameLst>
                                          <p:attrName>style.visibility</p:attrName>
                                        </p:attrNameLst>
                                      </p:cBhvr>
                                      <p:to>
                                        <p:strVal val="visible"/>
                                      </p:to>
                                    </p:set>
                                    <p:anim calcmode="lin" valueType="num">
                                      <p:cBhvr>
                                        <p:cTn id="27" dur="500" fill="hold"/>
                                        <p:tgtEl>
                                          <p:spTgt spid="72706">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72706">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58" presetClass="entr" presetSubtype="0" accel="100000" fill="hold" nodeType="clickEffect">
                                  <p:stCondLst>
                                    <p:cond delay="0"/>
                                  </p:stCondLst>
                                  <p:childTnLst>
                                    <p:set>
                                      <p:cBhvr>
                                        <p:cTn id="32" dur="1" fill="hold">
                                          <p:stCondLst>
                                            <p:cond delay="0"/>
                                          </p:stCondLst>
                                        </p:cTn>
                                        <p:tgtEl>
                                          <p:spTgt spid="72706">
                                            <p:txEl>
                                              <p:pRg st="3" end="3"/>
                                            </p:txEl>
                                          </p:spTgt>
                                        </p:tgtEl>
                                        <p:attrNameLst>
                                          <p:attrName>style.visibility</p:attrName>
                                        </p:attrNameLst>
                                      </p:cBhvr>
                                      <p:to>
                                        <p:strVal val="visible"/>
                                      </p:to>
                                    </p:set>
                                    <p:anim calcmode="lin" valueType="num">
                                      <p:cBhvr>
                                        <p:cTn id="33" dur="500" fill="hold"/>
                                        <p:tgtEl>
                                          <p:spTgt spid="72706">
                                            <p:txEl>
                                              <p:pRg st="3" end="3"/>
                                            </p:txEl>
                                          </p:spTgt>
                                        </p:tgtEl>
                                        <p:attrNameLst>
                                          <p:attrName>ppt_w</p:attrName>
                                        </p:attrNameLst>
                                      </p:cBhvr>
                                      <p:tavLst>
                                        <p:tav tm="0">
                                          <p:val>
                                            <p:strVal val="#ppt_w*2.5"/>
                                          </p:val>
                                        </p:tav>
                                        <p:tav tm="100000">
                                          <p:val>
                                            <p:strVal val="#ppt_w"/>
                                          </p:val>
                                        </p:tav>
                                      </p:tavLst>
                                    </p:anim>
                                    <p:anim calcmode="lin" valueType="num">
                                      <p:cBhvr>
                                        <p:cTn id="34" dur="500" fill="hold"/>
                                        <p:tgtEl>
                                          <p:spTgt spid="72706">
                                            <p:txEl>
                                              <p:pRg st="3" end="3"/>
                                            </p:txEl>
                                          </p:spTgt>
                                        </p:tgtEl>
                                        <p:attrNameLst>
                                          <p:attrName>ppt_h</p:attrName>
                                        </p:attrNameLst>
                                      </p:cBhvr>
                                      <p:tavLst>
                                        <p:tav tm="0">
                                          <p:val>
                                            <p:strVal val="#ppt_h*0.01"/>
                                          </p:val>
                                        </p:tav>
                                        <p:tav tm="100000">
                                          <p:val>
                                            <p:strVal val="#ppt_h"/>
                                          </p:val>
                                        </p:tav>
                                      </p:tavLst>
                                    </p:anim>
                                    <p:anim calcmode="lin" valueType="num">
                                      <p:cBhvr>
                                        <p:cTn id="35" dur="500" fill="hold"/>
                                        <p:tgtEl>
                                          <p:spTgt spid="72706">
                                            <p:txEl>
                                              <p:pRg st="3" end="3"/>
                                            </p:txEl>
                                          </p:spTgt>
                                        </p:tgtEl>
                                        <p:attrNameLst>
                                          <p:attrName>ppt_x</p:attrName>
                                        </p:attrNameLst>
                                      </p:cBhvr>
                                      <p:tavLst>
                                        <p:tav tm="0">
                                          <p:val>
                                            <p:strVal val="#ppt_x"/>
                                          </p:val>
                                        </p:tav>
                                        <p:tav tm="100000">
                                          <p:val>
                                            <p:strVal val="#ppt_x"/>
                                          </p:val>
                                        </p:tav>
                                      </p:tavLst>
                                    </p:anim>
                                    <p:anim calcmode="lin" valueType="num">
                                      <p:cBhvr>
                                        <p:cTn id="36" dur="500" fill="hold"/>
                                        <p:tgtEl>
                                          <p:spTgt spid="72706">
                                            <p:txEl>
                                              <p:pRg st="3" end="3"/>
                                            </p:txEl>
                                          </p:spTgt>
                                        </p:tgtEl>
                                        <p:attrNameLst>
                                          <p:attrName>ppt_y</p:attrName>
                                        </p:attrNameLst>
                                      </p:cBhvr>
                                      <p:tavLst>
                                        <p:tav tm="0">
                                          <p:val>
                                            <p:strVal val="#ppt_h+1"/>
                                          </p:val>
                                        </p:tav>
                                        <p:tav tm="100000">
                                          <p:val>
                                            <p:strVal val="#ppt_y"/>
                                          </p:val>
                                        </p:tav>
                                      </p:tavLst>
                                    </p:anim>
                                    <p:animEffect transition="in" filter="fade">
                                      <p:cBhvr>
                                        <p:cTn id="37" dur="500"/>
                                        <p:tgtEl>
                                          <p:spTgt spid="72706">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5" presetClass="entr" presetSubtype="0" fill="hold" nodeType="clickEffect">
                                  <p:stCondLst>
                                    <p:cond delay="0"/>
                                  </p:stCondLst>
                                  <p:childTnLst>
                                    <p:set>
                                      <p:cBhvr>
                                        <p:cTn id="41" dur="1" fill="hold">
                                          <p:stCondLst>
                                            <p:cond delay="0"/>
                                          </p:stCondLst>
                                        </p:cTn>
                                        <p:tgtEl>
                                          <p:spTgt spid="72706">
                                            <p:txEl>
                                              <p:pRg st="4" end="4"/>
                                            </p:txEl>
                                          </p:spTgt>
                                        </p:tgtEl>
                                        <p:attrNameLst>
                                          <p:attrName>style.visibility</p:attrName>
                                        </p:attrNameLst>
                                      </p:cBhvr>
                                      <p:to>
                                        <p:strVal val="visible"/>
                                      </p:to>
                                    </p:set>
                                    <p:animEffect transition="in" filter="fade">
                                      <p:cBhvr>
                                        <p:cTn id="42" dur="2000"/>
                                        <p:tgtEl>
                                          <p:spTgt spid="72706">
                                            <p:txEl>
                                              <p:pRg st="4" end="4"/>
                                            </p:txEl>
                                          </p:spTgt>
                                        </p:tgtEl>
                                      </p:cBhvr>
                                    </p:animEffect>
                                    <p:anim calcmode="lin" valueType="num">
                                      <p:cBhvr>
                                        <p:cTn id="43" dur="2000" fill="hold"/>
                                        <p:tgtEl>
                                          <p:spTgt spid="72706">
                                            <p:txEl>
                                              <p:pRg st="4" end="4"/>
                                            </p:txEl>
                                          </p:spTgt>
                                        </p:tgtEl>
                                        <p:attrNameLst>
                                          <p:attrName>style.rotation</p:attrName>
                                        </p:attrNameLst>
                                      </p:cBhvr>
                                      <p:tavLst>
                                        <p:tav tm="0">
                                          <p:val>
                                            <p:fltVal val="720"/>
                                          </p:val>
                                        </p:tav>
                                        <p:tav tm="100000">
                                          <p:val>
                                            <p:fltVal val="0"/>
                                          </p:val>
                                        </p:tav>
                                      </p:tavLst>
                                    </p:anim>
                                    <p:anim calcmode="lin" valueType="num">
                                      <p:cBhvr>
                                        <p:cTn id="44" dur="2000" fill="hold"/>
                                        <p:tgtEl>
                                          <p:spTgt spid="72706">
                                            <p:txEl>
                                              <p:pRg st="4" end="4"/>
                                            </p:txEl>
                                          </p:spTgt>
                                        </p:tgtEl>
                                        <p:attrNameLst>
                                          <p:attrName>ppt_h</p:attrName>
                                        </p:attrNameLst>
                                      </p:cBhvr>
                                      <p:tavLst>
                                        <p:tav tm="0">
                                          <p:val>
                                            <p:fltVal val="0"/>
                                          </p:val>
                                        </p:tav>
                                        <p:tav tm="100000">
                                          <p:val>
                                            <p:strVal val="#ppt_h"/>
                                          </p:val>
                                        </p:tav>
                                      </p:tavLst>
                                    </p:anim>
                                    <p:anim calcmode="lin" valueType="num">
                                      <p:cBhvr>
                                        <p:cTn id="45" dur="2000" fill="hold"/>
                                        <p:tgtEl>
                                          <p:spTgt spid="72706">
                                            <p:txEl>
                                              <p:pRg st="4" end="4"/>
                                            </p:txEl>
                                          </p:spTgt>
                                        </p:tgtEl>
                                        <p:attrNameLst>
                                          <p:attrName>ppt_w</p:attrName>
                                        </p:attrNameLst>
                                      </p:cBhvr>
                                      <p:tavLst>
                                        <p:tav tm="0">
                                          <p:val>
                                            <p:fltVal val="0"/>
                                          </p:val>
                                        </p:tav>
                                        <p:tav tm="100000">
                                          <p:val>
                                            <p:strVal val="#ppt_w"/>
                                          </p:val>
                                        </p:tav>
                                      </p:tavLst>
                                    </p:anim>
                                  </p:childTnLst>
                                </p:cTn>
                              </p:par>
                            </p:childTnLst>
                          </p:cTn>
                        </p:par>
                      </p:childTnLst>
                    </p:cTn>
                  </p:par>
                  <p:par>
                    <p:cTn id="46" fill="hold">
                      <p:stCondLst>
                        <p:cond delay="indefinite"/>
                      </p:stCondLst>
                      <p:childTnLst>
                        <p:par>
                          <p:cTn id="47" fill="hold">
                            <p:stCondLst>
                              <p:cond delay="0"/>
                            </p:stCondLst>
                            <p:childTnLst>
                              <p:par>
                                <p:cTn id="48" presetID="15" presetClass="entr" presetSubtype="0" fill="hold" nodeType="clickEffect">
                                  <p:stCondLst>
                                    <p:cond delay="0"/>
                                  </p:stCondLst>
                                  <p:childTnLst>
                                    <p:set>
                                      <p:cBhvr>
                                        <p:cTn id="49" dur="1" fill="hold">
                                          <p:stCondLst>
                                            <p:cond delay="0"/>
                                          </p:stCondLst>
                                        </p:cTn>
                                        <p:tgtEl>
                                          <p:spTgt spid="72706">
                                            <p:txEl>
                                              <p:pRg st="5" end="5"/>
                                            </p:txEl>
                                          </p:spTgt>
                                        </p:tgtEl>
                                        <p:attrNameLst>
                                          <p:attrName>style.visibility</p:attrName>
                                        </p:attrNameLst>
                                      </p:cBhvr>
                                      <p:to>
                                        <p:strVal val="visible"/>
                                      </p:to>
                                    </p:set>
                                    <p:anim calcmode="lin" valueType="num">
                                      <p:cBhvr>
                                        <p:cTn id="50" dur="1000" fill="hold"/>
                                        <p:tgtEl>
                                          <p:spTgt spid="72706">
                                            <p:txEl>
                                              <p:pRg st="5" end="5"/>
                                            </p:txEl>
                                          </p:spTgt>
                                        </p:tgtEl>
                                        <p:attrNameLst>
                                          <p:attrName>ppt_w</p:attrName>
                                        </p:attrNameLst>
                                      </p:cBhvr>
                                      <p:tavLst>
                                        <p:tav tm="0">
                                          <p:val>
                                            <p:fltVal val="0"/>
                                          </p:val>
                                        </p:tav>
                                        <p:tav tm="100000">
                                          <p:val>
                                            <p:strVal val="#ppt_w"/>
                                          </p:val>
                                        </p:tav>
                                      </p:tavLst>
                                    </p:anim>
                                    <p:anim calcmode="lin" valueType="num">
                                      <p:cBhvr>
                                        <p:cTn id="51" dur="1000" fill="hold"/>
                                        <p:tgtEl>
                                          <p:spTgt spid="72706">
                                            <p:txEl>
                                              <p:pRg st="5" end="5"/>
                                            </p:txEl>
                                          </p:spTgt>
                                        </p:tgtEl>
                                        <p:attrNameLst>
                                          <p:attrName>ppt_h</p:attrName>
                                        </p:attrNameLst>
                                      </p:cBhvr>
                                      <p:tavLst>
                                        <p:tav tm="0">
                                          <p:val>
                                            <p:fltVal val="0"/>
                                          </p:val>
                                        </p:tav>
                                        <p:tav tm="100000">
                                          <p:val>
                                            <p:strVal val="#ppt_h"/>
                                          </p:val>
                                        </p:tav>
                                      </p:tavLst>
                                    </p:anim>
                                    <p:anim calcmode="lin" valueType="num">
                                      <p:cBhvr>
                                        <p:cTn id="52" dur="1000" fill="hold"/>
                                        <p:tgtEl>
                                          <p:spTgt spid="72706">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53" dur="1000" fill="hold"/>
                                        <p:tgtEl>
                                          <p:spTgt spid="72706">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304800" y="152400"/>
            <a:ext cx="8839200" cy="457200"/>
          </a:xfrm>
          <a:noFill/>
        </p:spPr>
        <p:txBody>
          <a:bodyPr lIns="90488" tIns="44450" rIns="90488" bIns="44450"/>
          <a:lstStyle/>
          <a:p>
            <a:pPr algn="ctr" rtl="1" eaLnBrk="1" hangingPunct="1"/>
            <a:r>
              <a:rPr lang="zh-TW" altLang="en-GB" sz="3600" b="1" smtClean="0">
                <a:ea typeface="新細明體" pitchFamily="18" charset="-120"/>
              </a:rPr>
              <a:t/>
            </a:r>
            <a:br>
              <a:rPr lang="zh-TW" altLang="en-GB" sz="3600" b="1" smtClean="0">
                <a:ea typeface="新細明體" pitchFamily="18" charset="-120"/>
              </a:rPr>
            </a:br>
            <a:r>
              <a:rPr lang="en-GB" altLang="zh-TW" sz="4800" b="1" smtClean="0">
                <a:ea typeface="新細明體" pitchFamily="18" charset="-120"/>
              </a:rPr>
              <a:t>Some communication tools</a:t>
            </a:r>
            <a:r>
              <a:rPr lang="fa-IR" altLang="zh-TW" sz="4800" b="1" smtClean="0">
                <a:ea typeface="新細明體" pitchFamily="18" charset="-120"/>
              </a:rPr>
              <a:t/>
            </a:r>
            <a:br>
              <a:rPr lang="fa-IR" altLang="zh-TW" sz="4800" b="1" smtClean="0">
                <a:ea typeface="新細明體" pitchFamily="18" charset="-120"/>
              </a:rPr>
            </a:br>
            <a:r>
              <a:rPr lang="fa-IR" altLang="zh-TW" sz="4800" b="1" smtClean="0">
                <a:ea typeface="新細明體" pitchFamily="18" charset="-120"/>
              </a:rPr>
              <a:t>ابزارهای ارتباطات</a:t>
            </a:r>
            <a:endParaRPr lang="en-GB" altLang="zh-TW" smtClean="0">
              <a:ea typeface="新細明體" pitchFamily="18" charset="-120"/>
            </a:endParaRPr>
          </a:p>
        </p:txBody>
      </p:sp>
      <p:graphicFrame>
        <p:nvGraphicFramePr>
          <p:cNvPr id="1026" name="Object 3">
            <a:hlinkClick r:id="" action="ppaction://ole?verb=0"/>
          </p:cNvPr>
          <p:cNvGraphicFramePr>
            <a:graphicFrameLocks/>
          </p:cNvGraphicFramePr>
          <p:nvPr>
            <p:ph type="clipArt" sz="half" idx="4294967295"/>
          </p:nvPr>
        </p:nvGraphicFramePr>
        <p:xfrm>
          <a:off x="762000" y="2057400"/>
          <a:ext cx="7620000" cy="4191000"/>
        </p:xfrm>
        <a:graphic>
          <a:graphicData uri="http://schemas.openxmlformats.org/presentationml/2006/ole">
            <p:oleObj spid="_x0000_s1026" name="Clip" r:id="rId4" imgW="5127480" imgH="4546440" progId="">
              <p:embed/>
            </p:oleObj>
          </a:graphicData>
        </a:graphic>
      </p:graphicFrame>
      <p:sp>
        <p:nvSpPr>
          <p:cNvPr id="1028" name="Rectangle 4"/>
          <p:cNvSpPr>
            <a:spLocks noChangeArrowheads="1"/>
          </p:cNvSpPr>
          <p:nvPr/>
        </p:nvSpPr>
        <p:spPr bwMode="auto">
          <a:xfrm>
            <a:off x="2613025" y="2286000"/>
            <a:ext cx="1958975" cy="828675"/>
          </a:xfrm>
          <a:prstGeom prst="rect">
            <a:avLst/>
          </a:prstGeom>
          <a:noFill/>
          <a:ln w="12700">
            <a:noFill/>
            <a:miter lim="800000"/>
            <a:headEnd/>
            <a:tailEnd/>
          </a:ln>
        </p:spPr>
        <p:txBody>
          <a:bodyPr lIns="90488" tIns="44450" rIns="90488" bIns="44450">
            <a:spAutoFit/>
          </a:bodyPr>
          <a:lstStyle/>
          <a:p>
            <a:pPr algn="ctr" defTabSz="762000"/>
            <a:r>
              <a:rPr lang="en-GB" altLang="zh-TW" b="1">
                <a:ea typeface="新細明體" pitchFamily="18" charset="-120"/>
              </a:rPr>
              <a:t>Advertising</a:t>
            </a:r>
            <a:r>
              <a:rPr lang="fa-IR" altLang="zh-TW" b="1">
                <a:ea typeface="新細明體" pitchFamily="18" charset="-120"/>
              </a:rPr>
              <a:t>تبلیغات</a:t>
            </a:r>
            <a:endParaRPr lang="en-GB" altLang="zh-TW" b="1">
              <a:ea typeface="新細明體" pitchFamily="18" charset="-120"/>
            </a:endParaRPr>
          </a:p>
        </p:txBody>
      </p:sp>
      <p:sp>
        <p:nvSpPr>
          <p:cNvPr id="1029" name="Rectangle 5"/>
          <p:cNvSpPr>
            <a:spLocks noChangeArrowheads="1"/>
          </p:cNvSpPr>
          <p:nvPr/>
        </p:nvSpPr>
        <p:spPr bwMode="auto">
          <a:xfrm>
            <a:off x="1447800" y="3505200"/>
            <a:ext cx="1981200" cy="1196975"/>
          </a:xfrm>
          <a:prstGeom prst="rect">
            <a:avLst/>
          </a:prstGeom>
          <a:noFill/>
          <a:ln w="12700">
            <a:noFill/>
            <a:miter lim="800000"/>
            <a:headEnd/>
            <a:tailEnd/>
          </a:ln>
        </p:spPr>
        <p:txBody>
          <a:bodyPr lIns="90488" tIns="44450" rIns="90488" bIns="44450">
            <a:spAutoFit/>
          </a:bodyPr>
          <a:lstStyle/>
          <a:p>
            <a:pPr algn="ctr" defTabSz="762000"/>
            <a:r>
              <a:rPr lang="en-GB" altLang="zh-TW" b="1">
                <a:ea typeface="新細明體" pitchFamily="18" charset="-120"/>
              </a:rPr>
              <a:t>Sales </a:t>
            </a:r>
          </a:p>
          <a:p>
            <a:pPr algn="ctr" defTabSz="762000"/>
            <a:r>
              <a:rPr lang="en-GB" altLang="zh-TW" b="1">
                <a:ea typeface="新細明體" pitchFamily="18" charset="-120"/>
              </a:rPr>
              <a:t>Promotion</a:t>
            </a:r>
            <a:endParaRPr lang="fa-IR" altLang="zh-TW" b="1">
              <a:ea typeface="新細明體" pitchFamily="18" charset="-120"/>
            </a:endParaRPr>
          </a:p>
          <a:p>
            <a:pPr algn="ctr" defTabSz="762000"/>
            <a:r>
              <a:rPr lang="fa-IR" altLang="zh-TW" b="1">
                <a:ea typeface="新細明體" pitchFamily="18" charset="-120"/>
              </a:rPr>
              <a:t>ترویج فروش</a:t>
            </a:r>
            <a:endParaRPr lang="en-GB" altLang="zh-TW" b="1">
              <a:ea typeface="新細明體" pitchFamily="18" charset="-120"/>
            </a:endParaRPr>
          </a:p>
        </p:txBody>
      </p:sp>
      <p:sp>
        <p:nvSpPr>
          <p:cNvPr id="1030" name="Rectangle 6"/>
          <p:cNvSpPr>
            <a:spLocks noChangeArrowheads="1"/>
          </p:cNvSpPr>
          <p:nvPr/>
        </p:nvSpPr>
        <p:spPr bwMode="auto">
          <a:xfrm>
            <a:off x="3962400" y="3581400"/>
            <a:ext cx="2133600" cy="1074738"/>
          </a:xfrm>
          <a:prstGeom prst="rect">
            <a:avLst/>
          </a:prstGeom>
          <a:noFill/>
          <a:ln w="12700">
            <a:noFill/>
            <a:miter lim="800000"/>
            <a:headEnd/>
            <a:tailEnd/>
          </a:ln>
        </p:spPr>
        <p:txBody>
          <a:bodyPr lIns="90488" tIns="44450" rIns="90488" bIns="44450">
            <a:spAutoFit/>
          </a:bodyPr>
          <a:lstStyle/>
          <a:p>
            <a:pPr algn="ctr" defTabSz="762000"/>
            <a:r>
              <a:rPr lang="en-GB" altLang="zh-TW" sz="2000" b="1">
                <a:ea typeface="新細明體" pitchFamily="18" charset="-120"/>
              </a:rPr>
              <a:t>Direct</a:t>
            </a:r>
          </a:p>
          <a:p>
            <a:pPr algn="ctr" defTabSz="762000"/>
            <a:r>
              <a:rPr lang="en-GB" altLang="zh-TW" sz="2000" b="1">
                <a:ea typeface="新細明體" pitchFamily="18" charset="-120"/>
              </a:rPr>
              <a:t>Marketing</a:t>
            </a:r>
            <a:endParaRPr lang="fa-IR" altLang="zh-TW" sz="2000" b="1">
              <a:ea typeface="新細明體" pitchFamily="18" charset="-120"/>
            </a:endParaRPr>
          </a:p>
          <a:p>
            <a:pPr algn="ctr" defTabSz="762000"/>
            <a:r>
              <a:rPr lang="fa-IR" altLang="zh-TW" b="1">
                <a:ea typeface="新細明體" pitchFamily="18" charset="-120"/>
              </a:rPr>
              <a:t>بازاریابی مستقیم</a:t>
            </a:r>
            <a:endParaRPr lang="en-GB" altLang="zh-TW" b="1">
              <a:ea typeface="新細明體" pitchFamily="18" charset="-120"/>
            </a:endParaRPr>
          </a:p>
        </p:txBody>
      </p:sp>
      <p:sp>
        <p:nvSpPr>
          <p:cNvPr id="1031" name="Rectangle 7"/>
          <p:cNvSpPr>
            <a:spLocks noChangeArrowheads="1"/>
          </p:cNvSpPr>
          <p:nvPr/>
        </p:nvSpPr>
        <p:spPr bwMode="auto">
          <a:xfrm>
            <a:off x="914400" y="4876800"/>
            <a:ext cx="1890713" cy="1196975"/>
          </a:xfrm>
          <a:prstGeom prst="rect">
            <a:avLst/>
          </a:prstGeom>
          <a:noFill/>
          <a:ln w="12700">
            <a:noFill/>
            <a:miter lim="800000"/>
            <a:headEnd/>
            <a:tailEnd/>
          </a:ln>
        </p:spPr>
        <p:txBody>
          <a:bodyPr lIns="90488" tIns="44450" rIns="90488" bIns="44450">
            <a:spAutoFit/>
          </a:bodyPr>
          <a:lstStyle/>
          <a:p>
            <a:pPr algn="ctr" defTabSz="762000"/>
            <a:r>
              <a:rPr lang="en-GB" altLang="zh-TW" b="1">
                <a:ea typeface="新細明體" pitchFamily="18" charset="-120"/>
              </a:rPr>
              <a:t>Publicity</a:t>
            </a:r>
          </a:p>
          <a:p>
            <a:pPr algn="ctr" defTabSz="762000"/>
            <a:r>
              <a:rPr lang="en-GB" altLang="zh-TW" b="1">
                <a:ea typeface="新細明體" pitchFamily="18" charset="-120"/>
              </a:rPr>
              <a:t>and PR</a:t>
            </a:r>
            <a:endParaRPr lang="fa-IR" altLang="zh-TW" b="1">
              <a:ea typeface="新細明體" pitchFamily="18" charset="-120"/>
            </a:endParaRPr>
          </a:p>
          <a:p>
            <a:pPr algn="ctr" defTabSz="762000"/>
            <a:r>
              <a:rPr lang="fa-IR" altLang="zh-TW" b="1">
                <a:ea typeface="新細明體" pitchFamily="18" charset="-120"/>
              </a:rPr>
              <a:t>روابط عمومی</a:t>
            </a:r>
            <a:endParaRPr lang="en-GB" altLang="zh-TW" b="1">
              <a:ea typeface="新細明體" pitchFamily="18" charset="-120"/>
            </a:endParaRPr>
          </a:p>
        </p:txBody>
      </p:sp>
      <p:sp>
        <p:nvSpPr>
          <p:cNvPr id="1032" name="Rectangle 8"/>
          <p:cNvSpPr>
            <a:spLocks noChangeArrowheads="1"/>
          </p:cNvSpPr>
          <p:nvPr/>
        </p:nvSpPr>
        <p:spPr bwMode="auto">
          <a:xfrm>
            <a:off x="3276600" y="5105400"/>
            <a:ext cx="1809750" cy="828675"/>
          </a:xfrm>
          <a:prstGeom prst="rect">
            <a:avLst/>
          </a:prstGeom>
          <a:noFill/>
          <a:ln w="12700">
            <a:noFill/>
            <a:miter lim="800000"/>
            <a:headEnd/>
            <a:tailEnd/>
          </a:ln>
        </p:spPr>
        <p:txBody>
          <a:bodyPr wrap="none" lIns="90488" tIns="44450" rIns="90488" bIns="44450">
            <a:spAutoFit/>
          </a:bodyPr>
          <a:lstStyle/>
          <a:p>
            <a:pPr algn="ctr" defTabSz="762000" rtl="1"/>
            <a:r>
              <a:rPr lang="en-GB" altLang="zh-TW" b="1">
                <a:ea typeface="新細明體" pitchFamily="18" charset="-120"/>
              </a:rPr>
              <a:t>Sponsorship</a:t>
            </a:r>
            <a:endParaRPr lang="fa-IR" altLang="zh-TW" b="1">
              <a:ea typeface="新細明體" pitchFamily="18" charset="-120"/>
            </a:endParaRPr>
          </a:p>
          <a:p>
            <a:pPr algn="ctr" defTabSz="762000" rtl="1"/>
            <a:r>
              <a:rPr lang="fa-IR" altLang="zh-TW" b="1">
                <a:ea typeface="新細明體" pitchFamily="18" charset="-120"/>
              </a:rPr>
              <a:t>پشتیبانی</a:t>
            </a:r>
            <a:endParaRPr lang="en-GB" altLang="zh-TW" b="1">
              <a:ea typeface="新細明體" pitchFamily="18" charset="-120"/>
            </a:endParaRPr>
          </a:p>
        </p:txBody>
      </p:sp>
      <p:sp>
        <p:nvSpPr>
          <p:cNvPr id="1033" name="Rectangle 9"/>
          <p:cNvSpPr>
            <a:spLocks noChangeArrowheads="1"/>
          </p:cNvSpPr>
          <p:nvPr/>
        </p:nvSpPr>
        <p:spPr bwMode="auto">
          <a:xfrm>
            <a:off x="5715000" y="4724400"/>
            <a:ext cx="1981200" cy="1196975"/>
          </a:xfrm>
          <a:prstGeom prst="rect">
            <a:avLst/>
          </a:prstGeom>
          <a:noFill/>
          <a:ln w="12700">
            <a:noFill/>
            <a:miter lim="800000"/>
            <a:headEnd/>
            <a:tailEnd/>
          </a:ln>
        </p:spPr>
        <p:txBody>
          <a:bodyPr lIns="90488" tIns="44450" rIns="90488" bIns="44450">
            <a:spAutoFit/>
          </a:bodyPr>
          <a:lstStyle/>
          <a:p>
            <a:pPr algn="ctr" defTabSz="762000"/>
            <a:r>
              <a:rPr lang="en-GB" altLang="zh-TW" b="1">
                <a:ea typeface="新細明體" pitchFamily="18" charset="-120"/>
              </a:rPr>
              <a:t>Personal </a:t>
            </a:r>
          </a:p>
          <a:p>
            <a:pPr algn="ctr" defTabSz="762000"/>
            <a:r>
              <a:rPr lang="en-GB" altLang="zh-TW" b="1">
                <a:ea typeface="新細明體" pitchFamily="18" charset="-120"/>
              </a:rPr>
              <a:t>Selling</a:t>
            </a:r>
          </a:p>
          <a:p>
            <a:pPr algn="ctr" defTabSz="762000"/>
            <a:r>
              <a:rPr lang="fa-IR" altLang="zh-TW" b="1">
                <a:ea typeface="新細明體" pitchFamily="18" charset="-120"/>
              </a:rPr>
              <a:t>فروش شخصی</a:t>
            </a:r>
            <a:endParaRPr lang="en-GB" altLang="zh-TW" b="1">
              <a:ea typeface="新細明體" pitchFamily="18" charset="-120"/>
            </a:endParaRPr>
          </a:p>
        </p:txBody>
      </p:sp>
      <p:sp>
        <p:nvSpPr>
          <p:cNvPr id="1034" name="Text Box 10"/>
          <p:cNvSpPr txBox="1">
            <a:spLocks noChangeArrowheads="1"/>
          </p:cNvSpPr>
          <p:nvPr/>
        </p:nvSpPr>
        <p:spPr bwMode="auto">
          <a:xfrm>
            <a:off x="0" y="1412875"/>
            <a:ext cx="2209800" cy="1631950"/>
          </a:xfrm>
          <a:prstGeom prst="rect">
            <a:avLst/>
          </a:prstGeom>
          <a:noFill/>
          <a:ln w="9525">
            <a:noFill/>
            <a:miter lim="800000"/>
            <a:headEnd/>
            <a:tailEnd/>
          </a:ln>
        </p:spPr>
        <p:txBody>
          <a:bodyPr>
            <a:spAutoFit/>
          </a:bodyPr>
          <a:lstStyle/>
          <a:p>
            <a:r>
              <a:rPr lang="en-GB" altLang="zh-TW" sz="2000" b="1" i="1">
                <a:ea typeface="新細明體" pitchFamily="18" charset="-120"/>
              </a:rPr>
              <a:t>Different tools</a:t>
            </a:r>
          </a:p>
          <a:p>
            <a:r>
              <a:rPr lang="en-GB" altLang="zh-TW" sz="2000" b="1" i="1">
                <a:ea typeface="新細明體" pitchFamily="18" charset="-120"/>
              </a:rPr>
              <a:t> serve different</a:t>
            </a:r>
          </a:p>
          <a:p>
            <a:r>
              <a:rPr lang="en-GB" altLang="zh-TW" sz="2000" b="1" i="1">
                <a:ea typeface="新細明體" pitchFamily="18" charset="-120"/>
              </a:rPr>
              <a:t> purposes...</a:t>
            </a:r>
            <a:endParaRPr lang="fa-IR" altLang="zh-TW" sz="2000" b="1" i="1">
              <a:ea typeface="新細明體" pitchFamily="18" charset="-120"/>
            </a:endParaRPr>
          </a:p>
          <a:p>
            <a:r>
              <a:rPr lang="fa-IR" altLang="zh-TW" sz="2000" b="1" i="1">
                <a:ea typeface="新細明體" pitchFamily="18" charset="-120"/>
              </a:rPr>
              <a:t>ابزارهای گوناگون </a:t>
            </a:r>
          </a:p>
          <a:p>
            <a:r>
              <a:rPr lang="fa-IR" altLang="zh-TW" sz="2000" b="1" i="1">
                <a:ea typeface="新細明體" pitchFamily="18" charset="-120"/>
              </a:rPr>
              <a:t>اهداف گوناگونی دارند.</a:t>
            </a:r>
            <a:endParaRPr lang="en-GB" altLang="zh-TW" sz="2000" b="1" i="1">
              <a:ea typeface="新細明體" pitchFamily="18" charset="-120"/>
            </a:endParaRPr>
          </a:p>
        </p:txBody>
      </p:sp>
      <p:sp>
        <p:nvSpPr>
          <p:cNvPr id="1035" name="Text Box 11"/>
          <p:cNvSpPr txBox="1">
            <a:spLocks noChangeArrowheads="1"/>
          </p:cNvSpPr>
          <p:nvPr/>
        </p:nvSpPr>
        <p:spPr bwMode="auto">
          <a:xfrm>
            <a:off x="6400800" y="1752600"/>
            <a:ext cx="2724150" cy="1200150"/>
          </a:xfrm>
          <a:prstGeom prst="rect">
            <a:avLst/>
          </a:prstGeom>
          <a:noFill/>
          <a:ln w="9525">
            <a:noFill/>
            <a:miter lim="800000"/>
            <a:headEnd/>
            <a:tailEnd/>
          </a:ln>
        </p:spPr>
        <p:txBody>
          <a:bodyPr>
            <a:spAutoFit/>
          </a:bodyPr>
          <a:lstStyle/>
          <a:p>
            <a:r>
              <a:rPr lang="en-GB" altLang="zh-TW" i="1">
                <a:ea typeface="新細明體" pitchFamily="18" charset="-120"/>
              </a:rPr>
              <a:t>…</a:t>
            </a:r>
            <a:r>
              <a:rPr lang="en-GB" altLang="zh-TW" b="1" i="1">
                <a:ea typeface="新細明體" pitchFamily="18" charset="-120"/>
              </a:rPr>
              <a:t>but boundaries </a:t>
            </a:r>
          </a:p>
          <a:p>
            <a:r>
              <a:rPr lang="en-GB" altLang="zh-TW" b="1" i="1">
                <a:ea typeface="新細明體" pitchFamily="18" charset="-120"/>
              </a:rPr>
              <a:t>Blurred</a:t>
            </a:r>
            <a:endParaRPr lang="fa-IR" altLang="zh-TW" b="1" i="1">
              <a:ea typeface="新細明體" pitchFamily="18" charset="-120"/>
            </a:endParaRPr>
          </a:p>
          <a:p>
            <a:r>
              <a:rPr lang="fa-IR" altLang="zh-TW" b="1" i="1">
                <a:ea typeface="新細明體" pitchFamily="18" charset="-120"/>
              </a:rPr>
              <a:t>...اما مرزها مبهم هستند.</a:t>
            </a:r>
            <a:endParaRPr lang="en-GB" altLang="zh-TW" b="1" i="1">
              <a:ea typeface="新細明體" pitchFamily="18" charset="-120"/>
            </a:endParaRPr>
          </a:p>
        </p:txBody>
      </p:sp>
      <p:sp>
        <p:nvSpPr>
          <p:cNvPr id="1036" name="Footer Placeholder 11"/>
          <p:cNvSpPr>
            <a:spLocks noGrp="1"/>
          </p:cNvSpPr>
          <p:nvPr>
            <p:ph type="ftr" sz="quarter" idx="11"/>
          </p:nvPr>
        </p:nvSpPr>
        <p:spPr>
          <a:noFill/>
        </p:spPr>
        <p:txBody>
          <a:bodyPr/>
          <a:lstStyle/>
          <a:p>
            <a:r>
              <a:rPr lang="en-US" altLang="zh-TW" smtClean="0"/>
              <a:t>www.drroosta.com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027"/>
                                        </p:tgtEl>
                                        <p:attrNameLst>
                                          <p:attrName>style.visibility</p:attrName>
                                        </p:attrNameLst>
                                      </p:cBhvr>
                                      <p:to>
                                        <p:strVal val="visible"/>
                                      </p:to>
                                    </p:set>
                                    <p:anim calcmode="lin" valueType="num">
                                      <p:cBhvr>
                                        <p:cTn id="7" dur="1000" fill="hold"/>
                                        <p:tgtEl>
                                          <p:spTgt spid="1027"/>
                                        </p:tgtEl>
                                        <p:attrNameLst>
                                          <p:attrName>ppt_w</p:attrName>
                                        </p:attrNameLst>
                                      </p:cBhvr>
                                      <p:tavLst>
                                        <p:tav tm="0">
                                          <p:val>
                                            <p:strVal val="#ppt_w+.3"/>
                                          </p:val>
                                        </p:tav>
                                        <p:tav tm="100000">
                                          <p:val>
                                            <p:strVal val="#ppt_w"/>
                                          </p:val>
                                        </p:tav>
                                      </p:tavLst>
                                    </p:anim>
                                    <p:anim calcmode="lin" valueType="num">
                                      <p:cBhvr>
                                        <p:cTn id="8" dur="1000" fill="hold"/>
                                        <p:tgtEl>
                                          <p:spTgt spid="1027"/>
                                        </p:tgtEl>
                                        <p:attrNameLst>
                                          <p:attrName>ppt_h</p:attrName>
                                        </p:attrNameLst>
                                      </p:cBhvr>
                                      <p:tavLst>
                                        <p:tav tm="0">
                                          <p:val>
                                            <p:strVal val="#ppt_h"/>
                                          </p:val>
                                        </p:tav>
                                        <p:tav tm="100000">
                                          <p:val>
                                            <p:strVal val="#ppt_h"/>
                                          </p:val>
                                        </p:tav>
                                      </p:tavLst>
                                    </p:anim>
                                    <p:animEffect transition="in" filter="fade">
                                      <p:cBhvr>
                                        <p:cTn id="9" dur="1000"/>
                                        <p:tgtEl>
                                          <p:spTgt spid="1027"/>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028"/>
                                        </p:tgtEl>
                                        <p:attrNameLst>
                                          <p:attrName>style.visibility</p:attrName>
                                        </p:attrNameLst>
                                      </p:cBhvr>
                                      <p:to>
                                        <p:strVal val="visible"/>
                                      </p:to>
                                    </p:set>
                                    <p:anim calcmode="lin" valueType="num">
                                      <p:cBhvr>
                                        <p:cTn id="14" dur="1000" fill="hold"/>
                                        <p:tgtEl>
                                          <p:spTgt spid="1028"/>
                                        </p:tgtEl>
                                        <p:attrNameLst>
                                          <p:attrName>ppt_w</p:attrName>
                                        </p:attrNameLst>
                                      </p:cBhvr>
                                      <p:tavLst>
                                        <p:tav tm="0">
                                          <p:val>
                                            <p:strVal val="#ppt_w+.3"/>
                                          </p:val>
                                        </p:tav>
                                        <p:tav tm="100000">
                                          <p:val>
                                            <p:strVal val="#ppt_w"/>
                                          </p:val>
                                        </p:tav>
                                      </p:tavLst>
                                    </p:anim>
                                    <p:anim calcmode="lin" valueType="num">
                                      <p:cBhvr>
                                        <p:cTn id="15" dur="1000" fill="hold"/>
                                        <p:tgtEl>
                                          <p:spTgt spid="1028"/>
                                        </p:tgtEl>
                                        <p:attrNameLst>
                                          <p:attrName>ppt_h</p:attrName>
                                        </p:attrNameLst>
                                      </p:cBhvr>
                                      <p:tavLst>
                                        <p:tav tm="0">
                                          <p:val>
                                            <p:strVal val="#ppt_h"/>
                                          </p:val>
                                        </p:tav>
                                        <p:tav tm="100000">
                                          <p:val>
                                            <p:strVal val="#ppt_h"/>
                                          </p:val>
                                        </p:tav>
                                      </p:tavLst>
                                    </p:anim>
                                    <p:animEffect transition="in" filter="fade">
                                      <p:cBhvr>
                                        <p:cTn id="16" dur="1000"/>
                                        <p:tgtEl>
                                          <p:spTgt spid="1028"/>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1029"/>
                                        </p:tgtEl>
                                        <p:attrNameLst>
                                          <p:attrName>style.visibility</p:attrName>
                                        </p:attrNameLst>
                                      </p:cBhvr>
                                      <p:to>
                                        <p:strVal val="visible"/>
                                      </p:to>
                                    </p:set>
                                    <p:anim calcmode="lin" valueType="num">
                                      <p:cBhvr>
                                        <p:cTn id="21" dur="1000" fill="hold"/>
                                        <p:tgtEl>
                                          <p:spTgt spid="1029"/>
                                        </p:tgtEl>
                                        <p:attrNameLst>
                                          <p:attrName>ppt_w</p:attrName>
                                        </p:attrNameLst>
                                      </p:cBhvr>
                                      <p:tavLst>
                                        <p:tav tm="0">
                                          <p:val>
                                            <p:strVal val="#ppt_w+.3"/>
                                          </p:val>
                                        </p:tav>
                                        <p:tav tm="100000">
                                          <p:val>
                                            <p:strVal val="#ppt_w"/>
                                          </p:val>
                                        </p:tav>
                                      </p:tavLst>
                                    </p:anim>
                                    <p:anim calcmode="lin" valueType="num">
                                      <p:cBhvr>
                                        <p:cTn id="22" dur="1000" fill="hold"/>
                                        <p:tgtEl>
                                          <p:spTgt spid="1029"/>
                                        </p:tgtEl>
                                        <p:attrNameLst>
                                          <p:attrName>ppt_h</p:attrName>
                                        </p:attrNameLst>
                                      </p:cBhvr>
                                      <p:tavLst>
                                        <p:tav tm="0">
                                          <p:val>
                                            <p:strVal val="#ppt_h"/>
                                          </p:val>
                                        </p:tav>
                                        <p:tav tm="100000">
                                          <p:val>
                                            <p:strVal val="#ppt_h"/>
                                          </p:val>
                                        </p:tav>
                                      </p:tavLst>
                                    </p:anim>
                                    <p:animEffect transition="in" filter="fade">
                                      <p:cBhvr>
                                        <p:cTn id="23" dur="1000"/>
                                        <p:tgtEl>
                                          <p:spTgt spid="1029"/>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1030"/>
                                        </p:tgtEl>
                                        <p:attrNameLst>
                                          <p:attrName>style.visibility</p:attrName>
                                        </p:attrNameLst>
                                      </p:cBhvr>
                                      <p:to>
                                        <p:strVal val="visible"/>
                                      </p:to>
                                    </p:set>
                                    <p:anim calcmode="lin" valueType="num">
                                      <p:cBhvr>
                                        <p:cTn id="28" dur="1000" fill="hold"/>
                                        <p:tgtEl>
                                          <p:spTgt spid="1030"/>
                                        </p:tgtEl>
                                        <p:attrNameLst>
                                          <p:attrName>ppt_w</p:attrName>
                                        </p:attrNameLst>
                                      </p:cBhvr>
                                      <p:tavLst>
                                        <p:tav tm="0">
                                          <p:val>
                                            <p:strVal val="#ppt_w+.3"/>
                                          </p:val>
                                        </p:tav>
                                        <p:tav tm="100000">
                                          <p:val>
                                            <p:strVal val="#ppt_w"/>
                                          </p:val>
                                        </p:tav>
                                      </p:tavLst>
                                    </p:anim>
                                    <p:anim calcmode="lin" valueType="num">
                                      <p:cBhvr>
                                        <p:cTn id="29" dur="1000" fill="hold"/>
                                        <p:tgtEl>
                                          <p:spTgt spid="1030"/>
                                        </p:tgtEl>
                                        <p:attrNameLst>
                                          <p:attrName>ppt_h</p:attrName>
                                        </p:attrNameLst>
                                      </p:cBhvr>
                                      <p:tavLst>
                                        <p:tav tm="0">
                                          <p:val>
                                            <p:strVal val="#ppt_h"/>
                                          </p:val>
                                        </p:tav>
                                        <p:tav tm="100000">
                                          <p:val>
                                            <p:strVal val="#ppt_h"/>
                                          </p:val>
                                        </p:tav>
                                      </p:tavLst>
                                    </p:anim>
                                    <p:animEffect transition="in" filter="fade">
                                      <p:cBhvr>
                                        <p:cTn id="30" dur="1000"/>
                                        <p:tgtEl>
                                          <p:spTgt spid="1030"/>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1031"/>
                                        </p:tgtEl>
                                        <p:attrNameLst>
                                          <p:attrName>style.visibility</p:attrName>
                                        </p:attrNameLst>
                                      </p:cBhvr>
                                      <p:to>
                                        <p:strVal val="visible"/>
                                      </p:to>
                                    </p:set>
                                    <p:anim calcmode="lin" valueType="num">
                                      <p:cBhvr>
                                        <p:cTn id="35" dur="1000" fill="hold"/>
                                        <p:tgtEl>
                                          <p:spTgt spid="1031"/>
                                        </p:tgtEl>
                                        <p:attrNameLst>
                                          <p:attrName>ppt_w</p:attrName>
                                        </p:attrNameLst>
                                      </p:cBhvr>
                                      <p:tavLst>
                                        <p:tav tm="0">
                                          <p:val>
                                            <p:strVal val="#ppt_w+.3"/>
                                          </p:val>
                                        </p:tav>
                                        <p:tav tm="100000">
                                          <p:val>
                                            <p:strVal val="#ppt_w"/>
                                          </p:val>
                                        </p:tav>
                                      </p:tavLst>
                                    </p:anim>
                                    <p:anim calcmode="lin" valueType="num">
                                      <p:cBhvr>
                                        <p:cTn id="36" dur="1000" fill="hold"/>
                                        <p:tgtEl>
                                          <p:spTgt spid="1031"/>
                                        </p:tgtEl>
                                        <p:attrNameLst>
                                          <p:attrName>ppt_h</p:attrName>
                                        </p:attrNameLst>
                                      </p:cBhvr>
                                      <p:tavLst>
                                        <p:tav tm="0">
                                          <p:val>
                                            <p:strVal val="#ppt_h"/>
                                          </p:val>
                                        </p:tav>
                                        <p:tav tm="100000">
                                          <p:val>
                                            <p:strVal val="#ppt_h"/>
                                          </p:val>
                                        </p:tav>
                                      </p:tavLst>
                                    </p:anim>
                                    <p:animEffect transition="in" filter="fade">
                                      <p:cBhvr>
                                        <p:cTn id="37" dur="1000"/>
                                        <p:tgtEl>
                                          <p:spTgt spid="1031"/>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1032"/>
                                        </p:tgtEl>
                                        <p:attrNameLst>
                                          <p:attrName>style.visibility</p:attrName>
                                        </p:attrNameLst>
                                      </p:cBhvr>
                                      <p:to>
                                        <p:strVal val="visible"/>
                                      </p:to>
                                    </p:set>
                                    <p:anim calcmode="lin" valueType="num">
                                      <p:cBhvr>
                                        <p:cTn id="42" dur="1000" fill="hold"/>
                                        <p:tgtEl>
                                          <p:spTgt spid="1032"/>
                                        </p:tgtEl>
                                        <p:attrNameLst>
                                          <p:attrName>ppt_w</p:attrName>
                                        </p:attrNameLst>
                                      </p:cBhvr>
                                      <p:tavLst>
                                        <p:tav tm="0">
                                          <p:val>
                                            <p:strVal val="#ppt_w+.3"/>
                                          </p:val>
                                        </p:tav>
                                        <p:tav tm="100000">
                                          <p:val>
                                            <p:strVal val="#ppt_w"/>
                                          </p:val>
                                        </p:tav>
                                      </p:tavLst>
                                    </p:anim>
                                    <p:anim calcmode="lin" valueType="num">
                                      <p:cBhvr>
                                        <p:cTn id="43" dur="1000" fill="hold"/>
                                        <p:tgtEl>
                                          <p:spTgt spid="1032"/>
                                        </p:tgtEl>
                                        <p:attrNameLst>
                                          <p:attrName>ppt_h</p:attrName>
                                        </p:attrNameLst>
                                      </p:cBhvr>
                                      <p:tavLst>
                                        <p:tav tm="0">
                                          <p:val>
                                            <p:strVal val="#ppt_h"/>
                                          </p:val>
                                        </p:tav>
                                        <p:tav tm="100000">
                                          <p:val>
                                            <p:strVal val="#ppt_h"/>
                                          </p:val>
                                        </p:tav>
                                      </p:tavLst>
                                    </p:anim>
                                    <p:animEffect transition="in" filter="fade">
                                      <p:cBhvr>
                                        <p:cTn id="44" dur="1000"/>
                                        <p:tgtEl>
                                          <p:spTgt spid="1032"/>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1033"/>
                                        </p:tgtEl>
                                        <p:attrNameLst>
                                          <p:attrName>style.visibility</p:attrName>
                                        </p:attrNameLst>
                                      </p:cBhvr>
                                      <p:to>
                                        <p:strVal val="visible"/>
                                      </p:to>
                                    </p:set>
                                    <p:anim calcmode="lin" valueType="num">
                                      <p:cBhvr>
                                        <p:cTn id="49" dur="1000" fill="hold"/>
                                        <p:tgtEl>
                                          <p:spTgt spid="1033"/>
                                        </p:tgtEl>
                                        <p:attrNameLst>
                                          <p:attrName>ppt_w</p:attrName>
                                        </p:attrNameLst>
                                      </p:cBhvr>
                                      <p:tavLst>
                                        <p:tav tm="0">
                                          <p:val>
                                            <p:strVal val="#ppt_w+.3"/>
                                          </p:val>
                                        </p:tav>
                                        <p:tav tm="100000">
                                          <p:val>
                                            <p:strVal val="#ppt_w"/>
                                          </p:val>
                                        </p:tav>
                                      </p:tavLst>
                                    </p:anim>
                                    <p:anim calcmode="lin" valueType="num">
                                      <p:cBhvr>
                                        <p:cTn id="50" dur="1000" fill="hold"/>
                                        <p:tgtEl>
                                          <p:spTgt spid="1033"/>
                                        </p:tgtEl>
                                        <p:attrNameLst>
                                          <p:attrName>ppt_h</p:attrName>
                                        </p:attrNameLst>
                                      </p:cBhvr>
                                      <p:tavLst>
                                        <p:tav tm="0">
                                          <p:val>
                                            <p:strVal val="#ppt_h"/>
                                          </p:val>
                                        </p:tav>
                                        <p:tav tm="100000">
                                          <p:val>
                                            <p:strVal val="#ppt_h"/>
                                          </p:val>
                                        </p:tav>
                                      </p:tavLst>
                                    </p:anim>
                                    <p:animEffect transition="in" filter="fade">
                                      <p:cBhvr>
                                        <p:cTn id="51" dur="1000"/>
                                        <p:tgtEl>
                                          <p:spTgt spid="10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p:bldP spid="1028" grpId="0"/>
      <p:bldP spid="1029" grpId="0"/>
      <p:bldP spid="1030" grpId="0"/>
      <p:bldP spid="1031" grpId="0"/>
      <p:bldP spid="1032" grpId="0"/>
      <p:bldP spid="1033"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Slide Number Placeholder 3"/>
          <p:cNvSpPr>
            <a:spLocks noGrp="1"/>
          </p:cNvSpPr>
          <p:nvPr>
            <p:ph type="sldNum" sz="quarter" idx="12"/>
          </p:nvPr>
        </p:nvSpPr>
        <p:spPr>
          <a:xfrm>
            <a:off x="685800" y="6324600"/>
            <a:ext cx="1905000" cy="457200"/>
          </a:xfrm>
          <a:noFill/>
        </p:spPr>
        <p:txBody>
          <a:bodyPr/>
          <a:lstStyle/>
          <a:p>
            <a:pPr algn="l"/>
            <a:r>
              <a:rPr lang="en-US" smtClean="0"/>
              <a:t> </a:t>
            </a:r>
            <a:r>
              <a:rPr lang="en-US" b="1" smtClean="0">
                <a:solidFill>
                  <a:srgbClr val="000066"/>
                </a:solidFill>
              </a:rPr>
              <a:t>15- </a:t>
            </a:r>
            <a:fld id="{ACC8B703-79BD-4690-AD55-189427AB52B6}" type="slidenum">
              <a:rPr lang="en-US" b="1" smtClean="0">
                <a:solidFill>
                  <a:srgbClr val="000066"/>
                </a:solidFill>
              </a:rPr>
              <a:pPr algn="l"/>
              <a:t>27</a:t>
            </a:fld>
            <a:endParaRPr lang="en-US" b="1" smtClean="0">
              <a:solidFill>
                <a:srgbClr val="000066"/>
              </a:solidFill>
            </a:endParaRPr>
          </a:p>
        </p:txBody>
      </p:sp>
      <p:sp>
        <p:nvSpPr>
          <p:cNvPr id="29699" name="Rectangle 2"/>
          <p:cNvSpPr>
            <a:spLocks noGrp="1" noChangeArrowheads="1"/>
          </p:cNvSpPr>
          <p:nvPr>
            <p:ph type="title"/>
          </p:nvPr>
        </p:nvSpPr>
        <p:spPr>
          <a:xfrm>
            <a:off x="685800" y="838200"/>
            <a:ext cx="7772400" cy="1143000"/>
          </a:xfrm>
        </p:spPr>
        <p:txBody>
          <a:bodyPr/>
          <a:lstStyle/>
          <a:p>
            <a:r>
              <a:rPr lang="en-US" smtClean="0"/>
              <a:t>Definition</a:t>
            </a:r>
          </a:p>
        </p:txBody>
      </p:sp>
      <p:sp>
        <p:nvSpPr>
          <p:cNvPr id="395267" name="Rectangle 3"/>
          <p:cNvSpPr>
            <a:spLocks noGrp="1" noChangeArrowheads="1"/>
          </p:cNvSpPr>
          <p:nvPr>
            <p:ph type="body" idx="1"/>
          </p:nvPr>
        </p:nvSpPr>
        <p:spPr>
          <a:xfrm>
            <a:off x="4343400" y="2362200"/>
            <a:ext cx="4267200" cy="3886200"/>
          </a:xfrm>
        </p:spPr>
        <p:txBody>
          <a:bodyPr/>
          <a:lstStyle/>
          <a:p>
            <a:pPr>
              <a:lnSpc>
                <a:spcPct val="90000"/>
              </a:lnSpc>
            </a:pPr>
            <a:r>
              <a:rPr lang="en-US" sz="2800" smtClean="0"/>
              <a:t>The Marketing Communications Mix</a:t>
            </a:r>
          </a:p>
          <a:p>
            <a:pPr lvl="1">
              <a:lnSpc>
                <a:spcPct val="90000"/>
              </a:lnSpc>
            </a:pPr>
            <a:r>
              <a:rPr lang="en-US" sz="2400" smtClean="0"/>
              <a:t>The specific mix of advertising, personal selling, sales promotion, and public relations a company uses to pursue its advertising and marketing objectives.</a:t>
            </a:r>
          </a:p>
        </p:txBody>
      </p:sp>
      <p:sp>
        <p:nvSpPr>
          <p:cNvPr id="29701" name="Rectangle 4"/>
          <p:cNvSpPr>
            <a:spLocks noChangeArrowheads="1"/>
          </p:cNvSpPr>
          <p:nvPr/>
        </p:nvSpPr>
        <p:spPr bwMode="auto">
          <a:xfrm>
            <a:off x="1295400" y="1981200"/>
            <a:ext cx="6629400" cy="76200"/>
          </a:xfrm>
          <a:prstGeom prst="rect">
            <a:avLst/>
          </a:prstGeom>
          <a:gradFill rotWithShape="0">
            <a:gsLst>
              <a:gs pos="0">
                <a:srgbClr val="3366FF"/>
              </a:gs>
              <a:gs pos="50000">
                <a:srgbClr val="99CCFF"/>
              </a:gs>
              <a:gs pos="100000">
                <a:srgbClr val="3366FF"/>
              </a:gs>
            </a:gsLst>
            <a:lin ang="5400000" scaled="1"/>
          </a:gradFill>
          <a:ln w="9525">
            <a:noFill/>
            <a:miter lim="800000"/>
            <a:headEnd/>
            <a:tailEnd/>
          </a:ln>
        </p:spPr>
        <p:txBody>
          <a:bodyPr wrap="none" anchor="ctr"/>
          <a:lstStyle/>
          <a:p>
            <a:endParaRPr lang="en-US"/>
          </a:p>
        </p:txBody>
      </p:sp>
      <p:pic>
        <p:nvPicPr>
          <p:cNvPr id="29702" name="Picture 5" descr="P15-04"/>
          <p:cNvPicPr>
            <a:picLocks noChangeAspect="1" noChangeArrowheads="1"/>
          </p:cNvPicPr>
          <p:nvPr/>
        </p:nvPicPr>
        <p:blipFill>
          <a:blip r:embed="rId2"/>
          <a:srcRect r="26259"/>
          <a:stretch>
            <a:fillRect/>
          </a:stretch>
        </p:blipFill>
        <p:spPr bwMode="auto">
          <a:xfrm>
            <a:off x="914400" y="2438400"/>
            <a:ext cx="3209925" cy="3784600"/>
          </a:xfrm>
          <a:prstGeom prst="rect">
            <a:avLst/>
          </a:prstGeom>
          <a:noFill/>
          <a:ln w="9525">
            <a:solidFill>
              <a:srgbClr val="000066"/>
            </a:solid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395267">
                                            <p:txEl>
                                              <p:pRg st="0" end="0"/>
                                            </p:txEl>
                                          </p:spTgt>
                                        </p:tgtEl>
                                        <p:attrNameLst>
                                          <p:attrName>style.visibility</p:attrName>
                                        </p:attrNameLst>
                                      </p:cBhvr>
                                      <p:to>
                                        <p:strVal val="visible"/>
                                      </p:to>
                                    </p:set>
                                    <p:anim calcmode="lin" valueType="num">
                                      <p:cBhvr additive="base">
                                        <p:cTn id="7" dur="500" fill="hold"/>
                                        <p:tgtEl>
                                          <p:spTgt spid="39526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95267">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395267">
                                            <p:txEl>
                                              <p:pRg st="1" end="1"/>
                                            </p:txEl>
                                          </p:spTgt>
                                        </p:tgtEl>
                                        <p:attrNameLst>
                                          <p:attrName>style.visibility</p:attrName>
                                        </p:attrNameLst>
                                      </p:cBhvr>
                                      <p:to>
                                        <p:strVal val="visible"/>
                                      </p:to>
                                    </p:set>
                                    <p:anim calcmode="lin" valueType="num">
                                      <p:cBhvr additive="base">
                                        <p:cTn id="12" dur="500" fill="hold"/>
                                        <p:tgtEl>
                                          <p:spTgt spid="395267">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9526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67" grpId="0" build="p" bldLvl="2" autoUpdateAnimBg="0" advAuto="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2"/>
          <p:cNvSpPr>
            <a:spLocks noGrp="1"/>
          </p:cNvSpPr>
          <p:nvPr>
            <p:ph type="ftr" sz="quarter" idx="11"/>
          </p:nvPr>
        </p:nvSpPr>
        <p:spPr>
          <a:xfrm>
            <a:off x="685800" y="6324600"/>
            <a:ext cx="1905000" cy="457200"/>
          </a:xfrm>
          <a:noFill/>
        </p:spPr>
        <p:txBody>
          <a:bodyPr/>
          <a:lstStyle/>
          <a:p>
            <a:pPr algn="l"/>
            <a:r>
              <a:rPr lang="en-US" smtClean="0"/>
              <a:t>		</a:t>
            </a:r>
          </a:p>
        </p:txBody>
      </p:sp>
      <p:sp>
        <p:nvSpPr>
          <p:cNvPr id="30723" name="Rectangle 2"/>
          <p:cNvSpPr>
            <a:spLocks noGrp="1" noChangeArrowheads="1"/>
          </p:cNvSpPr>
          <p:nvPr>
            <p:ph type="title"/>
          </p:nvPr>
        </p:nvSpPr>
        <p:spPr>
          <a:xfrm>
            <a:off x="246063" y="0"/>
            <a:ext cx="8440737" cy="990600"/>
          </a:xfrm>
        </p:spPr>
        <p:txBody>
          <a:bodyPr/>
          <a:lstStyle/>
          <a:p>
            <a:pPr algn="ctr" rtl="1"/>
            <a:r>
              <a:rPr lang="en-US" sz="3200" b="1" smtClean="0">
                <a:solidFill>
                  <a:schemeClr val="tx1"/>
                </a:solidFill>
              </a:rPr>
              <a:t>Steps in Developing</a:t>
            </a:r>
            <a:br>
              <a:rPr lang="en-US" sz="3200" b="1" smtClean="0">
                <a:solidFill>
                  <a:schemeClr val="tx1"/>
                </a:solidFill>
              </a:rPr>
            </a:br>
            <a:r>
              <a:rPr lang="en-US" sz="3200" b="1" smtClean="0">
                <a:solidFill>
                  <a:schemeClr val="tx1"/>
                </a:solidFill>
              </a:rPr>
              <a:t> Effective Communications</a:t>
            </a:r>
          </a:p>
        </p:txBody>
      </p:sp>
      <p:sp>
        <p:nvSpPr>
          <p:cNvPr id="2020355" name="Rectangle 3"/>
          <p:cNvSpPr>
            <a:spLocks noChangeArrowheads="1"/>
          </p:cNvSpPr>
          <p:nvPr/>
        </p:nvSpPr>
        <p:spPr bwMode="auto">
          <a:xfrm>
            <a:off x="914400" y="1600200"/>
            <a:ext cx="4800600" cy="609600"/>
          </a:xfrm>
          <a:prstGeom prst="rect">
            <a:avLst/>
          </a:prstGeom>
          <a:solidFill>
            <a:srgbClr val="FFFF99"/>
          </a:solidFill>
          <a:ln w="9525" algn="ctr">
            <a:noFill/>
            <a:miter lim="800000"/>
            <a:headEnd/>
            <a:tailEnd/>
          </a:ln>
        </p:spPr>
        <p:txBody>
          <a:bodyPr wrap="none" anchor="ctr"/>
          <a:lstStyle/>
          <a:p>
            <a:pPr marL="342900" indent="-342900" algn="ctr">
              <a:spcBef>
                <a:spcPct val="20000"/>
              </a:spcBef>
            </a:pPr>
            <a:r>
              <a:rPr lang="en-US" sz="2800">
                <a:solidFill>
                  <a:srgbClr val="000046"/>
                </a:solidFill>
              </a:rPr>
              <a:t>Identify target audience</a:t>
            </a:r>
          </a:p>
        </p:txBody>
      </p:sp>
      <p:sp>
        <p:nvSpPr>
          <p:cNvPr id="2020356" name="Rectangle 4"/>
          <p:cNvSpPr>
            <a:spLocks noChangeArrowheads="1"/>
          </p:cNvSpPr>
          <p:nvPr/>
        </p:nvSpPr>
        <p:spPr bwMode="auto">
          <a:xfrm>
            <a:off x="1447800" y="2286000"/>
            <a:ext cx="4800600" cy="609600"/>
          </a:xfrm>
          <a:prstGeom prst="rect">
            <a:avLst/>
          </a:prstGeom>
          <a:solidFill>
            <a:srgbClr val="7ED4A9"/>
          </a:solidFill>
          <a:ln w="9525" algn="ctr">
            <a:noFill/>
            <a:miter lim="800000"/>
            <a:headEnd/>
            <a:tailEnd/>
          </a:ln>
        </p:spPr>
        <p:txBody>
          <a:bodyPr wrap="none" anchor="ctr"/>
          <a:lstStyle/>
          <a:p>
            <a:pPr marL="342900" indent="-342900" algn="ctr">
              <a:spcBef>
                <a:spcPct val="20000"/>
              </a:spcBef>
            </a:pPr>
            <a:r>
              <a:rPr lang="en-US" sz="2800">
                <a:solidFill>
                  <a:srgbClr val="000046"/>
                </a:solidFill>
              </a:rPr>
              <a:t>Determine objectives</a:t>
            </a:r>
          </a:p>
        </p:txBody>
      </p:sp>
      <p:sp>
        <p:nvSpPr>
          <p:cNvPr id="2020357" name="Rectangle 5"/>
          <p:cNvSpPr>
            <a:spLocks noChangeArrowheads="1"/>
          </p:cNvSpPr>
          <p:nvPr/>
        </p:nvSpPr>
        <p:spPr bwMode="auto">
          <a:xfrm>
            <a:off x="1981200" y="2971800"/>
            <a:ext cx="4800600" cy="609600"/>
          </a:xfrm>
          <a:prstGeom prst="rect">
            <a:avLst/>
          </a:prstGeom>
          <a:solidFill>
            <a:schemeClr val="hlink"/>
          </a:solidFill>
          <a:ln w="9525" algn="ctr">
            <a:noFill/>
            <a:miter lim="800000"/>
            <a:headEnd/>
            <a:tailEnd/>
          </a:ln>
        </p:spPr>
        <p:txBody>
          <a:bodyPr wrap="none" anchor="ctr"/>
          <a:lstStyle/>
          <a:p>
            <a:pPr marL="342900" indent="-342900" algn="ctr">
              <a:spcBef>
                <a:spcPct val="20000"/>
              </a:spcBef>
            </a:pPr>
            <a:r>
              <a:rPr lang="en-US" sz="2800">
                <a:solidFill>
                  <a:srgbClr val="000046"/>
                </a:solidFill>
              </a:rPr>
              <a:t>Design communications</a:t>
            </a:r>
          </a:p>
        </p:txBody>
      </p:sp>
      <p:sp>
        <p:nvSpPr>
          <p:cNvPr id="2020358" name="Rectangle 6"/>
          <p:cNvSpPr>
            <a:spLocks noChangeArrowheads="1"/>
          </p:cNvSpPr>
          <p:nvPr/>
        </p:nvSpPr>
        <p:spPr bwMode="auto">
          <a:xfrm>
            <a:off x="2514600" y="3657600"/>
            <a:ext cx="4800600" cy="609600"/>
          </a:xfrm>
          <a:prstGeom prst="rect">
            <a:avLst/>
          </a:prstGeom>
          <a:solidFill>
            <a:srgbClr val="C081FF"/>
          </a:solidFill>
          <a:ln w="9525" algn="ctr">
            <a:noFill/>
            <a:miter lim="800000"/>
            <a:headEnd/>
            <a:tailEnd/>
          </a:ln>
        </p:spPr>
        <p:txBody>
          <a:bodyPr wrap="none" anchor="ctr"/>
          <a:lstStyle/>
          <a:p>
            <a:pPr marL="342900" indent="-342900" algn="ctr">
              <a:spcBef>
                <a:spcPct val="20000"/>
              </a:spcBef>
            </a:pPr>
            <a:r>
              <a:rPr lang="en-US" sz="2800">
                <a:solidFill>
                  <a:srgbClr val="000046"/>
                </a:solidFill>
              </a:rPr>
              <a:t>Select channels</a:t>
            </a:r>
          </a:p>
        </p:txBody>
      </p:sp>
      <p:sp>
        <p:nvSpPr>
          <p:cNvPr id="2020359" name="Rectangle 7"/>
          <p:cNvSpPr>
            <a:spLocks noChangeArrowheads="1"/>
          </p:cNvSpPr>
          <p:nvPr/>
        </p:nvSpPr>
        <p:spPr bwMode="auto">
          <a:xfrm>
            <a:off x="2971800" y="4343400"/>
            <a:ext cx="4800600" cy="609600"/>
          </a:xfrm>
          <a:prstGeom prst="rect">
            <a:avLst/>
          </a:prstGeom>
          <a:solidFill>
            <a:srgbClr val="FFCC99"/>
          </a:solidFill>
          <a:ln w="9525" algn="ctr">
            <a:noFill/>
            <a:miter lim="800000"/>
            <a:headEnd/>
            <a:tailEnd/>
          </a:ln>
        </p:spPr>
        <p:txBody>
          <a:bodyPr wrap="none" anchor="ctr"/>
          <a:lstStyle/>
          <a:p>
            <a:pPr marL="342900" indent="-342900" algn="ctr">
              <a:spcBef>
                <a:spcPct val="20000"/>
              </a:spcBef>
            </a:pPr>
            <a:r>
              <a:rPr lang="en-US" sz="2800">
                <a:solidFill>
                  <a:srgbClr val="000046"/>
                </a:solidFill>
              </a:rPr>
              <a:t>Establish budget</a:t>
            </a:r>
          </a:p>
        </p:txBody>
      </p:sp>
      <p:sp>
        <p:nvSpPr>
          <p:cNvPr id="2020360" name="Rectangle 8"/>
          <p:cNvSpPr>
            <a:spLocks noChangeArrowheads="1"/>
          </p:cNvSpPr>
          <p:nvPr/>
        </p:nvSpPr>
        <p:spPr bwMode="auto">
          <a:xfrm>
            <a:off x="3581400" y="5029200"/>
            <a:ext cx="4800600" cy="609600"/>
          </a:xfrm>
          <a:prstGeom prst="rect">
            <a:avLst/>
          </a:prstGeom>
          <a:solidFill>
            <a:srgbClr val="FFFF66"/>
          </a:solidFill>
          <a:ln w="9525" algn="ctr">
            <a:noFill/>
            <a:miter lim="800000"/>
            <a:headEnd/>
            <a:tailEnd/>
          </a:ln>
        </p:spPr>
        <p:txBody>
          <a:bodyPr wrap="none" anchor="ctr"/>
          <a:lstStyle/>
          <a:p>
            <a:pPr marL="342900" indent="-342900" algn="ctr">
              <a:spcBef>
                <a:spcPct val="20000"/>
              </a:spcBef>
            </a:pPr>
            <a:r>
              <a:rPr lang="en-US" sz="2800">
                <a:solidFill>
                  <a:srgbClr val="000046"/>
                </a:solidFill>
              </a:rPr>
              <a:t>Decide on media mix</a:t>
            </a:r>
          </a:p>
        </p:txBody>
      </p:sp>
      <p:sp>
        <p:nvSpPr>
          <p:cNvPr id="2020361" name="Rectangle 9"/>
          <p:cNvSpPr>
            <a:spLocks noChangeArrowheads="1"/>
          </p:cNvSpPr>
          <p:nvPr/>
        </p:nvSpPr>
        <p:spPr bwMode="auto">
          <a:xfrm>
            <a:off x="4114800" y="5715000"/>
            <a:ext cx="4800600" cy="609600"/>
          </a:xfrm>
          <a:prstGeom prst="rect">
            <a:avLst/>
          </a:prstGeom>
          <a:solidFill>
            <a:srgbClr val="9AB3E6"/>
          </a:solidFill>
          <a:ln w="9525" algn="ctr">
            <a:noFill/>
            <a:miter lim="800000"/>
            <a:headEnd/>
            <a:tailEnd/>
          </a:ln>
        </p:spPr>
        <p:txBody>
          <a:bodyPr wrap="none" anchor="ctr"/>
          <a:lstStyle/>
          <a:p>
            <a:pPr marL="342900" indent="-342900" algn="ctr">
              <a:spcBef>
                <a:spcPct val="20000"/>
              </a:spcBef>
            </a:pPr>
            <a:r>
              <a:rPr lang="en-US" sz="2800">
                <a:solidFill>
                  <a:srgbClr val="000046"/>
                </a:solidFill>
              </a:rPr>
              <a:t>Measure results/ manage IMC</a:t>
            </a:r>
          </a:p>
        </p:txBody>
      </p:sp>
      <p:cxnSp>
        <p:nvCxnSpPr>
          <p:cNvPr id="2020362" name="AutoShape 10"/>
          <p:cNvCxnSpPr>
            <a:cxnSpLocks noChangeShapeType="1"/>
            <a:endCxn id="2020356" idx="1"/>
          </p:cNvCxnSpPr>
          <p:nvPr/>
        </p:nvCxnSpPr>
        <p:spPr bwMode="auto">
          <a:xfrm rot="16200000" flipH="1">
            <a:off x="800100" y="1943100"/>
            <a:ext cx="685800" cy="609600"/>
          </a:xfrm>
          <a:prstGeom prst="bentConnector2">
            <a:avLst/>
          </a:prstGeom>
          <a:noFill/>
          <a:ln w="9525">
            <a:solidFill>
              <a:srgbClr val="000066"/>
            </a:solidFill>
            <a:miter lim="800000"/>
            <a:headEnd/>
            <a:tailEnd type="triangle" w="med" len="med"/>
          </a:ln>
        </p:spPr>
      </p:cxnSp>
      <p:cxnSp>
        <p:nvCxnSpPr>
          <p:cNvPr id="2020363" name="AutoShape 11"/>
          <p:cNvCxnSpPr>
            <a:cxnSpLocks noChangeShapeType="1"/>
            <a:stCxn id="2020356" idx="1"/>
            <a:endCxn id="2020357" idx="1"/>
          </p:cNvCxnSpPr>
          <p:nvPr/>
        </p:nvCxnSpPr>
        <p:spPr bwMode="auto">
          <a:xfrm rot="10800000" flipH="1" flipV="1">
            <a:off x="1447800" y="2590800"/>
            <a:ext cx="533400" cy="685800"/>
          </a:xfrm>
          <a:prstGeom prst="bentConnector3">
            <a:avLst>
              <a:gd name="adj1" fmla="val -42856"/>
            </a:avLst>
          </a:prstGeom>
          <a:noFill/>
          <a:ln w="9525">
            <a:solidFill>
              <a:srgbClr val="000066"/>
            </a:solidFill>
            <a:miter lim="800000"/>
            <a:headEnd/>
            <a:tailEnd type="triangle" w="med" len="med"/>
          </a:ln>
        </p:spPr>
      </p:cxnSp>
      <p:cxnSp>
        <p:nvCxnSpPr>
          <p:cNvPr id="2020364" name="AutoShape 12"/>
          <p:cNvCxnSpPr>
            <a:cxnSpLocks noChangeShapeType="1"/>
            <a:stCxn id="2020357" idx="1"/>
            <a:endCxn id="2020358" idx="1"/>
          </p:cNvCxnSpPr>
          <p:nvPr/>
        </p:nvCxnSpPr>
        <p:spPr bwMode="auto">
          <a:xfrm rot="10800000" flipH="1" flipV="1">
            <a:off x="1981200" y="3276600"/>
            <a:ext cx="533400" cy="685800"/>
          </a:xfrm>
          <a:prstGeom prst="bentConnector3">
            <a:avLst>
              <a:gd name="adj1" fmla="val -42856"/>
            </a:avLst>
          </a:prstGeom>
          <a:noFill/>
          <a:ln w="9525">
            <a:solidFill>
              <a:srgbClr val="000066"/>
            </a:solidFill>
            <a:miter lim="800000"/>
            <a:headEnd/>
            <a:tailEnd type="triangle" w="med" len="med"/>
          </a:ln>
        </p:spPr>
      </p:cxnSp>
      <p:cxnSp>
        <p:nvCxnSpPr>
          <p:cNvPr id="2020365" name="AutoShape 13"/>
          <p:cNvCxnSpPr>
            <a:cxnSpLocks noChangeShapeType="1"/>
            <a:stCxn id="2020358" idx="1"/>
            <a:endCxn id="2020359" idx="1"/>
          </p:cNvCxnSpPr>
          <p:nvPr/>
        </p:nvCxnSpPr>
        <p:spPr bwMode="auto">
          <a:xfrm rot="10800000" flipH="1" flipV="1">
            <a:off x="2514600" y="3962400"/>
            <a:ext cx="457200" cy="685800"/>
          </a:xfrm>
          <a:prstGeom prst="bentConnector3">
            <a:avLst>
              <a:gd name="adj1" fmla="val -50000"/>
            </a:avLst>
          </a:prstGeom>
          <a:noFill/>
          <a:ln w="9525">
            <a:solidFill>
              <a:srgbClr val="000066"/>
            </a:solidFill>
            <a:miter lim="800000"/>
            <a:headEnd/>
            <a:tailEnd type="triangle" w="med" len="med"/>
          </a:ln>
        </p:spPr>
      </p:cxnSp>
      <p:cxnSp>
        <p:nvCxnSpPr>
          <p:cNvPr id="2020366" name="AutoShape 14"/>
          <p:cNvCxnSpPr>
            <a:cxnSpLocks noChangeShapeType="1"/>
            <a:stCxn id="2020359" idx="1"/>
            <a:endCxn id="2020360" idx="1"/>
          </p:cNvCxnSpPr>
          <p:nvPr/>
        </p:nvCxnSpPr>
        <p:spPr bwMode="auto">
          <a:xfrm rot="10800000" flipH="1" flipV="1">
            <a:off x="2971800" y="4648200"/>
            <a:ext cx="609600" cy="685800"/>
          </a:xfrm>
          <a:prstGeom prst="bentConnector3">
            <a:avLst>
              <a:gd name="adj1" fmla="val -37500"/>
            </a:avLst>
          </a:prstGeom>
          <a:noFill/>
          <a:ln w="9525">
            <a:solidFill>
              <a:srgbClr val="000066"/>
            </a:solidFill>
            <a:miter lim="800000"/>
            <a:headEnd/>
            <a:tailEnd type="triangle" w="med" len="med"/>
          </a:ln>
        </p:spPr>
      </p:cxnSp>
      <p:cxnSp>
        <p:nvCxnSpPr>
          <p:cNvPr id="2020367" name="AutoShape 15"/>
          <p:cNvCxnSpPr>
            <a:cxnSpLocks noChangeShapeType="1"/>
            <a:stCxn id="2020360" idx="1"/>
            <a:endCxn id="2020361" idx="1"/>
          </p:cNvCxnSpPr>
          <p:nvPr/>
        </p:nvCxnSpPr>
        <p:spPr bwMode="auto">
          <a:xfrm rot="10800000" flipH="1" flipV="1">
            <a:off x="3581400" y="5334000"/>
            <a:ext cx="533400" cy="685800"/>
          </a:xfrm>
          <a:prstGeom prst="bentConnector3">
            <a:avLst>
              <a:gd name="adj1" fmla="val -42856"/>
            </a:avLst>
          </a:prstGeom>
          <a:noFill/>
          <a:ln w="9525">
            <a:solidFill>
              <a:srgbClr val="000066"/>
            </a:solidFill>
            <a:miter lim="800000"/>
            <a:headEnd/>
            <a:tailEnd type="triangle" w="med" len="med"/>
          </a:ln>
        </p:spPr>
      </p:cxn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20355"/>
                                        </p:tgtEl>
                                        <p:attrNameLst>
                                          <p:attrName>style.visibility</p:attrName>
                                        </p:attrNameLst>
                                      </p:cBhvr>
                                      <p:to>
                                        <p:strVal val="visible"/>
                                      </p:to>
                                    </p:set>
                                    <p:animEffect transition="in" filter="blinds(horizontal)">
                                      <p:cBhvr>
                                        <p:cTn id="7" dur="500"/>
                                        <p:tgtEl>
                                          <p:spTgt spid="202035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020362"/>
                                        </p:tgtEl>
                                        <p:attrNameLst>
                                          <p:attrName>style.visibility</p:attrName>
                                        </p:attrNameLst>
                                      </p:cBhvr>
                                      <p:to>
                                        <p:strVal val="visible"/>
                                      </p:to>
                                    </p:set>
                                    <p:animEffect transition="in" filter="blinds(horizontal)">
                                      <p:cBhvr>
                                        <p:cTn id="12" dur="500"/>
                                        <p:tgtEl>
                                          <p:spTgt spid="2020362"/>
                                        </p:tgtEl>
                                      </p:cBhvr>
                                    </p:animEffect>
                                  </p:childTnLst>
                                </p:cTn>
                              </p:par>
                            </p:childTnLst>
                          </p:cTn>
                        </p:par>
                        <p:par>
                          <p:cTn id="13" fill="hold">
                            <p:stCondLst>
                              <p:cond delay="500"/>
                            </p:stCondLst>
                            <p:childTnLst>
                              <p:par>
                                <p:cTn id="14" presetID="3" presetClass="entr" presetSubtype="10" fill="hold" nodeType="afterEffect">
                                  <p:stCondLst>
                                    <p:cond delay="0"/>
                                  </p:stCondLst>
                                  <p:childTnLst>
                                    <p:set>
                                      <p:cBhvr>
                                        <p:cTn id="15" dur="1" fill="hold">
                                          <p:stCondLst>
                                            <p:cond delay="0"/>
                                          </p:stCondLst>
                                        </p:cTn>
                                        <p:tgtEl>
                                          <p:spTgt spid="2020356">
                                            <p:txEl>
                                              <p:pRg st="0" end="0"/>
                                            </p:txEl>
                                          </p:spTgt>
                                        </p:tgtEl>
                                        <p:attrNameLst>
                                          <p:attrName>style.visibility</p:attrName>
                                        </p:attrNameLst>
                                      </p:cBhvr>
                                      <p:to>
                                        <p:strVal val="visible"/>
                                      </p:to>
                                    </p:set>
                                    <p:animEffect transition="in" filter="blinds(horizontal)">
                                      <p:cBhvr>
                                        <p:cTn id="16" dur="500"/>
                                        <p:tgtEl>
                                          <p:spTgt spid="202035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2020363"/>
                                        </p:tgtEl>
                                        <p:attrNameLst>
                                          <p:attrName>style.visibility</p:attrName>
                                        </p:attrNameLst>
                                      </p:cBhvr>
                                      <p:to>
                                        <p:strVal val="visible"/>
                                      </p:to>
                                    </p:set>
                                    <p:animEffect transition="in" filter="blinds(horizontal)">
                                      <p:cBhvr>
                                        <p:cTn id="21" dur="500"/>
                                        <p:tgtEl>
                                          <p:spTgt spid="2020363"/>
                                        </p:tgtEl>
                                      </p:cBhvr>
                                    </p:animEffect>
                                  </p:childTnLst>
                                </p:cTn>
                              </p:par>
                            </p:childTnLst>
                          </p:cTn>
                        </p:par>
                        <p:par>
                          <p:cTn id="22" fill="hold">
                            <p:stCondLst>
                              <p:cond delay="500"/>
                            </p:stCondLst>
                            <p:childTnLst>
                              <p:par>
                                <p:cTn id="23" presetID="3" presetClass="entr" presetSubtype="10" fill="hold" grpId="0" nodeType="afterEffect">
                                  <p:stCondLst>
                                    <p:cond delay="0"/>
                                  </p:stCondLst>
                                  <p:childTnLst>
                                    <p:set>
                                      <p:cBhvr>
                                        <p:cTn id="24" dur="1" fill="hold">
                                          <p:stCondLst>
                                            <p:cond delay="0"/>
                                          </p:stCondLst>
                                        </p:cTn>
                                        <p:tgtEl>
                                          <p:spTgt spid="2020357"/>
                                        </p:tgtEl>
                                        <p:attrNameLst>
                                          <p:attrName>style.visibility</p:attrName>
                                        </p:attrNameLst>
                                      </p:cBhvr>
                                      <p:to>
                                        <p:strVal val="visible"/>
                                      </p:to>
                                    </p:set>
                                    <p:animEffect transition="in" filter="blinds(horizontal)">
                                      <p:cBhvr>
                                        <p:cTn id="25" dur="500"/>
                                        <p:tgtEl>
                                          <p:spTgt spid="2020357"/>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2020364"/>
                                        </p:tgtEl>
                                        <p:attrNameLst>
                                          <p:attrName>style.visibility</p:attrName>
                                        </p:attrNameLst>
                                      </p:cBhvr>
                                      <p:to>
                                        <p:strVal val="visible"/>
                                      </p:to>
                                    </p:set>
                                    <p:animEffect transition="in" filter="blinds(horizontal)">
                                      <p:cBhvr>
                                        <p:cTn id="30" dur="500"/>
                                        <p:tgtEl>
                                          <p:spTgt spid="2020364"/>
                                        </p:tgtEl>
                                      </p:cBhvr>
                                    </p:animEffect>
                                  </p:childTnLst>
                                </p:cTn>
                              </p:par>
                            </p:childTnLst>
                          </p:cTn>
                        </p:par>
                        <p:par>
                          <p:cTn id="31" fill="hold">
                            <p:stCondLst>
                              <p:cond delay="500"/>
                            </p:stCondLst>
                            <p:childTnLst>
                              <p:par>
                                <p:cTn id="32" presetID="3" presetClass="entr" presetSubtype="10" fill="hold" grpId="0" nodeType="afterEffect">
                                  <p:stCondLst>
                                    <p:cond delay="0"/>
                                  </p:stCondLst>
                                  <p:childTnLst>
                                    <p:set>
                                      <p:cBhvr>
                                        <p:cTn id="33" dur="1" fill="hold">
                                          <p:stCondLst>
                                            <p:cond delay="0"/>
                                          </p:stCondLst>
                                        </p:cTn>
                                        <p:tgtEl>
                                          <p:spTgt spid="2020358"/>
                                        </p:tgtEl>
                                        <p:attrNameLst>
                                          <p:attrName>style.visibility</p:attrName>
                                        </p:attrNameLst>
                                      </p:cBhvr>
                                      <p:to>
                                        <p:strVal val="visible"/>
                                      </p:to>
                                    </p:set>
                                    <p:animEffect transition="in" filter="blinds(horizontal)">
                                      <p:cBhvr>
                                        <p:cTn id="34" dur="500"/>
                                        <p:tgtEl>
                                          <p:spTgt spid="2020358"/>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2020365"/>
                                        </p:tgtEl>
                                        <p:attrNameLst>
                                          <p:attrName>style.visibility</p:attrName>
                                        </p:attrNameLst>
                                      </p:cBhvr>
                                      <p:to>
                                        <p:strVal val="visible"/>
                                      </p:to>
                                    </p:set>
                                    <p:animEffect transition="in" filter="blinds(horizontal)">
                                      <p:cBhvr>
                                        <p:cTn id="39" dur="500"/>
                                        <p:tgtEl>
                                          <p:spTgt spid="2020365"/>
                                        </p:tgtEl>
                                      </p:cBhvr>
                                    </p:animEffect>
                                  </p:childTnLst>
                                </p:cTn>
                              </p:par>
                            </p:childTnLst>
                          </p:cTn>
                        </p:par>
                        <p:par>
                          <p:cTn id="40" fill="hold">
                            <p:stCondLst>
                              <p:cond delay="500"/>
                            </p:stCondLst>
                            <p:childTnLst>
                              <p:par>
                                <p:cTn id="41" presetID="3" presetClass="entr" presetSubtype="10" fill="hold" grpId="0" nodeType="afterEffect">
                                  <p:stCondLst>
                                    <p:cond delay="0"/>
                                  </p:stCondLst>
                                  <p:childTnLst>
                                    <p:set>
                                      <p:cBhvr>
                                        <p:cTn id="42" dur="1" fill="hold">
                                          <p:stCondLst>
                                            <p:cond delay="0"/>
                                          </p:stCondLst>
                                        </p:cTn>
                                        <p:tgtEl>
                                          <p:spTgt spid="2020359"/>
                                        </p:tgtEl>
                                        <p:attrNameLst>
                                          <p:attrName>style.visibility</p:attrName>
                                        </p:attrNameLst>
                                      </p:cBhvr>
                                      <p:to>
                                        <p:strVal val="visible"/>
                                      </p:to>
                                    </p:set>
                                    <p:animEffect transition="in" filter="blinds(horizontal)">
                                      <p:cBhvr>
                                        <p:cTn id="43" dur="500"/>
                                        <p:tgtEl>
                                          <p:spTgt spid="2020359"/>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2020366"/>
                                        </p:tgtEl>
                                        <p:attrNameLst>
                                          <p:attrName>style.visibility</p:attrName>
                                        </p:attrNameLst>
                                      </p:cBhvr>
                                      <p:to>
                                        <p:strVal val="visible"/>
                                      </p:to>
                                    </p:set>
                                    <p:animEffect transition="in" filter="blinds(horizontal)">
                                      <p:cBhvr>
                                        <p:cTn id="48" dur="500"/>
                                        <p:tgtEl>
                                          <p:spTgt spid="2020366"/>
                                        </p:tgtEl>
                                      </p:cBhvr>
                                    </p:animEffect>
                                  </p:childTnLst>
                                </p:cTn>
                              </p:par>
                            </p:childTnLst>
                          </p:cTn>
                        </p:par>
                        <p:par>
                          <p:cTn id="49" fill="hold">
                            <p:stCondLst>
                              <p:cond delay="500"/>
                            </p:stCondLst>
                            <p:childTnLst>
                              <p:par>
                                <p:cTn id="50" presetID="3" presetClass="entr" presetSubtype="10" fill="hold" grpId="0" nodeType="afterEffect">
                                  <p:stCondLst>
                                    <p:cond delay="0"/>
                                  </p:stCondLst>
                                  <p:childTnLst>
                                    <p:set>
                                      <p:cBhvr>
                                        <p:cTn id="51" dur="1" fill="hold">
                                          <p:stCondLst>
                                            <p:cond delay="0"/>
                                          </p:stCondLst>
                                        </p:cTn>
                                        <p:tgtEl>
                                          <p:spTgt spid="2020360"/>
                                        </p:tgtEl>
                                        <p:attrNameLst>
                                          <p:attrName>style.visibility</p:attrName>
                                        </p:attrNameLst>
                                      </p:cBhvr>
                                      <p:to>
                                        <p:strVal val="visible"/>
                                      </p:to>
                                    </p:set>
                                    <p:animEffect transition="in" filter="blinds(horizontal)">
                                      <p:cBhvr>
                                        <p:cTn id="52" dur="500"/>
                                        <p:tgtEl>
                                          <p:spTgt spid="202036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2020367"/>
                                        </p:tgtEl>
                                        <p:attrNameLst>
                                          <p:attrName>style.visibility</p:attrName>
                                        </p:attrNameLst>
                                      </p:cBhvr>
                                      <p:to>
                                        <p:strVal val="visible"/>
                                      </p:to>
                                    </p:set>
                                    <p:animEffect transition="in" filter="blinds(horizontal)">
                                      <p:cBhvr>
                                        <p:cTn id="57" dur="500"/>
                                        <p:tgtEl>
                                          <p:spTgt spid="2020367"/>
                                        </p:tgtEl>
                                      </p:cBhvr>
                                    </p:animEffect>
                                  </p:childTnLst>
                                </p:cTn>
                              </p:par>
                            </p:childTnLst>
                          </p:cTn>
                        </p:par>
                        <p:par>
                          <p:cTn id="58" fill="hold">
                            <p:stCondLst>
                              <p:cond delay="500"/>
                            </p:stCondLst>
                            <p:childTnLst>
                              <p:par>
                                <p:cTn id="59" presetID="3" presetClass="entr" presetSubtype="10" fill="hold" grpId="0" nodeType="afterEffect">
                                  <p:stCondLst>
                                    <p:cond delay="0"/>
                                  </p:stCondLst>
                                  <p:childTnLst>
                                    <p:set>
                                      <p:cBhvr>
                                        <p:cTn id="60" dur="1" fill="hold">
                                          <p:stCondLst>
                                            <p:cond delay="0"/>
                                          </p:stCondLst>
                                        </p:cTn>
                                        <p:tgtEl>
                                          <p:spTgt spid="2020361"/>
                                        </p:tgtEl>
                                        <p:attrNameLst>
                                          <p:attrName>style.visibility</p:attrName>
                                        </p:attrNameLst>
                                      </p:cBhvr>
                                      <p:to>
                                        <p:strVal val="visible"/>
                                      </p:to>
                                    </p:set>
                                    <p:animEffect transition="in" filter="blinds(horizontal)">
                                      <p:cBhvr>
                                        <p:cTn id="61" dur="500"/>
                                        <p:tgtEl>
                                          <p:spTgt spid="20203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0355" grpId="0" animBg="1"/>
      <p:bldP spid="2020357" grpId="0" animBg="1"/>
      <p:bldP spid="2020358" grpId="0" animBg="1"/>
      <p:bldP spid="2020359" grpId="0" animBg="1"/>
      <p:bldP spid="2020360" grpId="0" animBg="1"/>
      <p:bldP spid="2020361"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Slide Number Placeholder 2"/>
          <p:cNvSpPr>
            <a:spLocks noGrp="1"/>
          </p:cNvSpPr>
          <p:nvPr>
            <p:ph type="sldNum" sz="quarter" idx="12"/>
          </p:nvPr>
        </p:nvSpPr>
        <p:spPr>
          <a:xfrm>
            <a:off x="685800" y="6324600"/>
            <a:ext cx="1905000" cy="457200"/>
          </a:xfrm>
          <a:noFill/>
        </p:spPr>
        <p:txBody>
          <a:bodyPr/>
          <a:lstStyle/>
          <a:p>
            <a:pPr algn="l"/>
            <a:r>
              <a:rPr lang="en-US" smtClean="0"/>
              <a:t> </a:t>
            </a:r>
            <a:r>
              <a:rPr lang="en-US" b="1" smtClean="0">
                <a:solidFill>
                  <a:srgbClr val="000066"/>
                </a:solidFill>
              </a:rPr>
              <a:t>15- </a:t>
            </a:r>
            <a:fld id="{60354108-A4C4-4B72-9D7A-A967DC2F4BD5}" type="slidenum">
              <a:rPr lang="en-US" b="1" smtClean="0">
                <a:solidFill>
                  <a:srgbClr val="000066"/>
                </a:solidFill>
              </a:rPr>
              <a:pPr algn="l"/>
              <a:t>29</a:t>
            </a:fld>
            <a:endParaRPr lang="en-US" b="1" smtClean="0">
              <a:solidFill>
                <a:srgbClr val="000066"/>
              </a:solidFill>
            </a:endParaRPr>
          </a:p>
        </p:txBody>
      </p:sp>
      <p:sp>
        <p:nvSpPr>
          <p:cNvPr id="16387" name="Rectangle 2"/>
          <p:cNvSpPr>
            <a:spLocks noGrp="1" noChangeArrowheads="1"/>
          </p:cNvSpPr>
          <p:nvPr>
            <p:ph type="title"/>
          </p:nvPr>
        </p:nvSpPr>
        <p:spPr>
          <a:xfrm>
            <a:off x="217488" y="255588"/>
            <a:ext cx="8240712" cy="1116012"/>
          </a:xfrm>
        </p:spPr>
        <p:txBody>
          <a:bodyPr/>
          <a:lstStyle/>
          <a:p>
            <a:pPr algn="ctr" rtl="1"/>
            <a:r>
              <a:rPr lang="en-US" altLang="ko-KR" sz="4000" b="1" smtClean="0">
                <a:ea typeface="굴림" pitchFamily="34" charset="-127"/>
              </a:rPr>
              <a:t>The Changing Communications Environment</a:t>
            </a:r>
          </a:p>
        </p:txBody>
      </p:sp>
      <p:sp>
        <p:nvSpPr>
          <p:cNvPr id="451587" name="AutoShape 3"/>
          <p:cNvSpPr>
            <a:spLocks noChangeArrowheads="1"/>
          </p:cNvSpPr>
          <p:nvPr/>
        </p:nvSpPr>
        <p:spPr bwMode="auto">
          <a:xfrm>
            <a:off x="228600" y="2819400"/>
            <a:ext cx="7086600" cy="1828800"/>
          </a:xfrm>
          <a:prstGeom prst="upDownArrowCallout">
            <a:avLst>
              <a:gd name="adj1" fmla="val 107567"/>
              <a:gd name="adj2" fmla="val 107567"/>
              <a:gd name="adj3" fmla="val 12500"/>
              <a:gd name="adj4" fmla="val 50000"/>
            </a:avLst>
          </a:prstGeom>
          <a:gradFill rotWithShape="0">
            <a:gsLst>
              <a:gs pos="0">
                <a:srgbClr val="FDE3BA"/>
              </a:gs>
              <a:gs pos="100000">
                <a:srgbClr val="FEF4E3"/>
              </a:gs>
            </a:gsLst>
            <a:lin ang="5400000" scaled="1"/>
          </a:gradFill>
          <a:ln w="9525">
            <a:miter lim="800000"/>
            <a:headEnd/>
            <a:tailEnd/>
          </a:ln>
          <a:scene3d>
            <a:camera prst="legacyObliqueBottomLeft"/>
            <a:lightRig rig="legacyFlat3" dir="t"/>
          </a:scene3d>
          <a:sp3d extrusionH="430200" prstMaterial="legacyMatte">
            <a:bevelT w="13500" h="13500" prst="angle"/>
            <a:bevelB w="13500" h="13500" prst="angle"/>
            <a:extrusionClr>
              <a:srgbClr val="FDE3BA"/>
            </a:extrusionClr>
          </a:sp3d>
        </p:spPr>
        <p:txBody>
          <a:bodyPr wrap="none" lIns="81194" tIns="39884" rIns="81194" bIns="39884" anchor="ctr">
            <a:flatTx/>
          </a:bodyPr>
          <a:lstStyle/>
          <a:p>
            <a:pPr algn="ctr" defTabSz="820738" eaLnBrk="0" hangingPunct="0">
              <a:lnSpc>
                <a:spcPct val="90000"/>
              </a:lnSpc>
              <a:spcBef>
                <a:spcPct val="30000"/>
              </a:spcBef>
              <a:buClr>
                <a:srgbClr val="FAFD00"/>
              </a:buClr>
            </a:pPr>
            <a:endParaRPr lang="ko-KR" altLang="en-US" sz="3200" b="1">
              <a:latin typeface="Tahoma" pitchFamily="34" charset="0"/>
              <a:ea typeface="굴림" pitchFamily="34" charset="-127"/>
            </a:endParaRPr>
          </a:p>
          <a:p>
            <a:pPr algn="ctr" defTabSz="820738" eaLnBrk="0" hangingPunct="0">
              <a:lnSpc>
                <a:spcPct val="90000"/>
              </a:lnSpc>
              <a:spcBef>
                <a:spcPct val="30000"/>
              </a:spcBef>
              <a:buClr>
                <a:srgbClr val="FAFD00"/>
              </a:buClr>
            </a:pPr>
            <a:endParaRPr lang="ko-KR" altLang="en-US" sz="3200" b="1">
              <a:latin typeface="Tahoma" pitchFamily="34" charset="0"/>
              <a:ea typeface="굴림" pitchFamily="34" charset="-127"/>
            </a:endParaRPr>
          </a:p>
          <a:p>
            <a:pPr algn="ctr" defTabSz="820738" eaLnBrk="0" hangingPunct="0">
              <a:lnSpc>
                <a:spcPct val="90000"/>
              </a:lnSpc>
              <a:spcBef>
                <a:spcPct val="30000"/>
              </a:spcBef>
              <a:buClr>
                <a:srgbClr val="FAFD00"/>
              </a:buClr>
            </a:pPr>
            <a:endParaRPr lang="ko-KR" altLang="en-US" sz="3200" b="1">
              <a:latin typeface="Tahoma" pitchFamily="34" charset="0"/>
              <a:ea typeface="굴림" pitchFamily="34" charset="-127"/>
            </a:endParaRPr>
          </a:p>
          <a:p>
            <a:pPr algn="ctr" defTabSz="820738" eaLnBrk="0" hangingPunct="0">
              <a:lnSpc>
                <a:spcPct val="90000"/>
              </a:lnSpc>
              <a:spcBef>
                <a:spcPct val="30000"/>
              </a:spcBef>
              <a:buClr>
                <a:srgbClr val="FAFD00"/>
              </a:buClr>
            </a:pPr>
            <a:endParaRPr lang="ko-KR" altLang="en-US" sz="3200" b="1">
              <a:latin typeface="Tahoma" pitchFamily="34" charset="0"/>
              <a:ea typeface="굴림" pitchFamily="34" charset="-127"/>
            </a:endParaRPr>
          </a:p>
          <a:p>
            <a:pPr algn="ctr" defTabSz="820738" rtl="1" eaLnBrk="0" hangingPunct="0">
              <a:lnSpc>
                <a:spcPct val="90000"/>
              </a:lnSpc>
              <a:spcBef>
                <a:spcPct val="30000"/>
              </a:spcBef>
              <a:buClr>
                <a:srgbClr val="FAFD00"/>
              </a:buClr>
            </a:pPr>
            <a:endParaRPr lang="fa-IR" altLang="ko-KR" sz="3200" b="1">
              <a:latin typeface="Tahoma" pitchFamily="34" charset="0"/>
              <a:ea typeface="굴림" pitchFamily="34" charset="-127"/>
            </a:endParaRPr>
          </a:p>
          <a:p>
            <a:pPr algn="ctr" defTabSz="820738" rtl="1" eaLnBrk="0" hangingPunct="0">
              <a:lnSpc>
                <a:spcPct val="90000"/>
              </a:lnSpc>
              <a:spcBef>
                <a:spcPct val="30000"/>
              </a:spcBef>
              <a:buClr>
                <a:srgbClr val="FAFD00"/>
              </a:buClr>
            </a:pPr>
            <a:r>
              <a:rPr lang="fa-IR" altLang="ko-KR" sz="3200" b="1">
                <a:latin typeface="Tahoma" pitchFamily="34" charset="0"/>
                <a:ea typeface="굴림" pitchFamily="34" charset="-127"/>
              </a:rPr>
              <a:t>دو عامل مهم چهره ارتباطات بازاریابی </a:t>
            </a:r>
          </a:p>
          <a:p>
            <a:pPr algn="ctr" defTabSz="820738" rtl="1" eaLnBrk="0" hangingPunct="0">
              <a:lnSpc>
                <a:spcPct val="90000"/>
              </a:lnSpc>
              <a:spcBef>
                <a:spcPct val="30000"/>
              </a:spcBef>
              <a:buClr>
                <a:srgbClr val="FAFD00"/>
              </a:buClr>
            </a:pPr>
            <a:r>
              <a:rPr lang="fa-IR" altLang="ko-KR" sz="3200" b="1">
                <a:latin typeface="Tahoma" pitchFamily="34" charset="0"/>
                <a:ea typeface="굴림" pitchFamily="34" charset="-127"/>
              </a:rPr>
              <a:t>را تغییر می دهند</a:t>
            </a:r>
            <a:endParaRPr lang="en-US" altLang="ko-KR" sz="3200" b="1">
              <a:latin typeface="Tahoma" pitchFamily="34" charset="0"/>
              <a:ea typeface="굴림" pitchFamily="34" charset="-127"/>
            </a:endParaRPr>
          </a:p>
          <a:p>
            <a:pPr algn="ctr" defTabSz="820738" eaLnBrk="0" hangingPunct="0">
              <a:lnSpc>
                <a:spcPct val="90000"/>
              </a:lnSpc>
              <a:spcBef>
                <a:spcPct val="30000"/>
              </a:spcBef>
              <a:buClr>
                <a:srgbClr val="FAFD00"/>
              </a:buClr>
            </a:pPr>
            <a:endParaRPr lang="en-US" altLang="ko-KR" sz="3200" b="1">
              <a:latin typeface="Tahoma" pitchFamily="34" charset="0"/>
              <a:ea typeface="굴림" pitchFamily="34" charset="-127"/>
            </a:endParaRPr>
          </a:p>
          <a:p>
            <a:pPr algn="ctr" defTabSz="820738" eaLnBrk="0" hangingPunct="0">
              <a:lnSpc>
                <a:spcPct val="90000"/>
              </a:lnSpc>
              <a:spcBef>
                <a:spcPct val="30000"/>
              </a:spcBef>
              <a:buClr>
                <a:srgbClr val="FAFD00"/>
              </a:buClr>
            </a:pPr>
            <a:endParaRPr lang="en-US" altLang="ko-KR" sz="3200" b="1">
              <a:latin typeface="Tahoma" pitchFamily="34" charset="0"/>
              <a:ea typeface="굴림" pitchFamily="34" charset="-127"/>
            </a:endParaRPr>
          </a:p>
          <a:p>
            <a:pPr algn="ctr" defTabSz="820738" eaLnBrk="0" hangingPunct="0">
              <a:lnSpc>
                <a:spcPct val="90000"/>
              </a:lnSpc>
              <a:spcBef>
                <a:spcPct val="30000"/>
              </a:spcBef>
              <a:buClr>
                <a:srgbClr val="FAFD00"/>
              </a:buClr>
              <a:buFontTx/>
              <a:buChar char=" "/>
            </a:pPr>
            <a:endParaRPr lang="en-US" altLang="ko-KR" sz="3200" b="1">
              <a:latin typeface="Tahoma" pitchFamily="34" charset="0"/>
              <a:ea typeface="굴림" pitchFamily="34" charset="-127"/>
            </a:endParaRPr>
          </a:p>
          <a:p>
            <a:pPr algn="ctr" defTabSz="820738" eaLnBrk="0" hangingPunct="0">
              <a:lnSpc>
                <a:spcPct val="90000"/>
              </a:lnSpc>
              <a:spcBef>
                <a:spcPct val="30000"/>
              </a:spcBef>
              <a:buClr>
                <a:srgbClr val="FAFD00"/>
              </a:buClr>
              <a:buFontTx/>
              <a:buChar char=" "/>
            </a:pPr>
            <a:endParaRPr lang="en-US" altLang="ko-KR" sz="3200" b="1">
              <a:latin typeface="Tahoma" pitchFamily="34" charset="0"/>
              <a:ea typeface="굴림" pitchFamily="34" charset="-127"/>
            </a:endParaRPr>
          </a:p>
          <a:p>
            <a:pPr algn="ctr" defTabSz="820738" eaLnBrk="0" hangingPunct="0">
              <a:lnSpc>
                <a:spcPct val="90000"/>
              </a:lnSpc>
              <a:spcBef>
                <a:spcPct val="30000"/>
              </a:spcBef>
              <a:buClr>
                <a:srgbClr val="FAFD00"/>
              </a:buClr>
              <a:buFontTx/>
              <a:buChar char=" "/>
            </a:pPr>
            <a:endParaRPr lang="ko-KR" altLang="en-US" sz="3200" b="1">
              <a:latin typeface="Tahoma" pitchFamily="34" charset="0"/>
              <a:ea typeface="굴림" pitchFamily="34" charset="-127"/>
            </a:endParaRPr>
          </a:p>
        </p:txBody>
      </p:sp>
      <p:sp>
        <p:nvSpPr>
          <p:cNvPr id="451588" name="Rectangle 4"/>
          <p:cNvSpPr>
            <a:spLocks noChangeArrowheads="1"/>
          </p:cNvSpPr>
          <p:nvPr/>
        </p:nvSpPr>
        <p:spPr bwMode="auto">
          <a:xfrm>
            <a:off x="2438400" y="4800600"/>
            <a:ext cx="3648075" cy="1571625"/>
          </a:xfrm>
          <a:prstGeom prst="rect">
            <a:avLst/>
          </a:prstGeom>
          <a:solidFill>
            <a:schemeClr val="tx2"/>
          </a:solidFill>
          <a:ln w="9525">
            <a:miter lim="800000"/>
            <a:headEnd/>
            <a:tailEnd/>
          </a:ln>
          <a:scene3d>
            <a:camera prst="legacyPerspectiveBottom"/>
            <a:lightRig rig="legacyFlat3" dir="t"/>
          </a:scene3d>
          <a:sp3d extrusionH="887400" prstMaterial="legacyMatte">
            <a:bevelT w="13500" h="13500" prst="angle"/>
            <a:bevelB w="13500" h="13500" prst="angle"/>
            <a:extrusionClr>
              <a:schemeClr val="tx2"/>
            </a:extrusionClr>
          </a:sp3d>
        </p:spPr>
        <p:txBody>
          <a:bodyPr lIns="84043" tIns="41310" rIns="84043" bIns="41310" anchor="ctr">
            <a:flatTx/>
          </a:bodyPr>
          <a:lstStyle/>
          <a:p>
            <a:pPr algn="ctr" defTabSz="831850" eaLnBrk="0" hangingPunct="0">
              <a:lnSpc>
                <a:spcPct val="90000"/>
              </a:lnSpc>
            </a:pPr>
            <a:r>
              <a:rPr lang="fa-IR" altLang="ko-KR" b="1">
                <a:solidFill>
                  <a:srgbClr val="FFFFFF"/>
                </a:solidFill>
                <a:latin typeface="Tahoma" pitchFamily="34" charset="0"/>
                <a:ea typeface="굴림" pitchFamily="34" charset="-127"/>
              </a:rPr>
              <a:t>بازاریابی تفکیکی،جزئی وانفرادی ناشی از پیشرفت های فن آوری ارتباطات واطلاعات</a:t>
            </a:r>
            <a:endParaRPr lang="ko-KR" altLang="en-US" b="1">
              <a:solidFill>
                <a:schemeClr val="accent1"/>
              </a:solidFill>
              <a:latin typeface="Tahoma" pitchFamily="34" charset="0"/>
              <a:ea typeface="굴림" pitchFamily="34" charset="-127"/>
            </a:endParaRPr>
          </a:p>
        </p:txBody>
      </p:sp>
      <p:sp>
        <p:nvSpPr>
          <p:cNvPr id="451589" name="Rectangle 5"/>
          <p:cNvSpPr>
            <a:spLocks noChangeArrowheads="1"/>
          </p:cNvSpPr>
          <p:nvPr/>
        </p:nvSpPr>
        <p:spPr bwMode="auto">
          <a:xfrm>
            <a:off x="2514600" y="1447800"/>
            <a:ext cx="3729038" cy="1219200"/>
          </a:xfrm>
          <a:prstGeom prst="rect">
            <a:avLst/>
          </a:prstGeom>
          <a:solidFill>
            <a:schemeClr val="tx2"/>
          </a:solidFill>
          <a:ln w="9525">
            <a:miter lim="800000"/>
            <a:headEnd/>
            <a:tailEnd/>
          </a:ln>
          <a:scene3d>
            <a:camera prst="legacyPerspectiveBottom"/>
            <a:lightRig rig="legacyFlat3" dir="t"/>
          </a:scene3d>
          <a:sp3d extrusionH="887400" prstMaterial="legacyMatte">
            <a:bevelT w="13500" h="13500" prst="angle"/>
            <a:bevelB w="13500" h="13500" prst="angle"/>
            <a:extrusionClr>
              <a:schemeClr val="tx2"/>
            </a:extrusionClr>
          </a:sp3d>
        </p:spPr>
        <p:txBody>
          <a:bodyPr lIns="84043" tIns="41310" rIns="84043" bIns="41310" anchor="ctr">
            <a:flatTx/>
          </a:bodyPr>
          <a:lstStyle/>
          <a:p>
            <a:pPr algn="ctr" defTabSz="831850" eaLnBrk="0" hangingPunct="0"/>
            <a:endParaRPr lang="ko-KR" altLang="en-US" b="1">
              <a:solidFill>
                <a:srgbClr val="000000"/>
              </a:solidFill>
              <a:latin typeface="Tahoma" pitchFamily="34" charset="0"/>
              <a:ea typeface="굴림" pitchFamily="34" charset="-127"/>
            </a:endParaRPr>
          </a:p>
          <a:p>
            <a:pPr algn="ctr" defTabSz="831850" eaLnBrk="0" hangingPunct="0">
              <a:lnSpc>
                <a:spcPct val="90000"/>
              </a:lnSpc>
            </a:pPr>
            <a:r>
              <a:rPr lang="fa-IR" altLang="ko-KR" b="1">
                <a:solidFill>
                  <a:schemeClr val="bg1"/>
                </a:solidFill>
                <a:latin typeface="Tahoma" pitchFamily="34" charset="0"/>
                <a:ea typeface="굴림" pitchFamily="34" charset="-127"/>
              </a:rPr>
              <a:t>فاصله گرفتن بازاریابان از بازاریابی انبوه ورسانه های جمعی</a:t>
            </a:r>
          </a:p>
          <a:p>
            <a:pPr algn="ctr" defTabSz="831850" eaLnBrk="0" hangingPunct="0">
              <a:lnSpc>
                <a:spcPct val="90000"/>
              </a:lnSpc>
            </a:pPr>
            <a:endParaRPr lang="en-US" altLang="ko-KR" b="1">
              <a:solidFill>
                <a:schemeClr val="accent1"/>
              </a:solidFill>
              <a:latin typeface="Tahoma" pitchFamily="34" charset="0"/>
              <a:ea typeface="굴림" pitchFamily="34" charset="-127"/>
            </a:endParaRPr>
          </a:p>
          <a:p>
            <a:pPr algn="ctr" defTabSz="831850" eaLnBrk="0" hangingPunct="0">
              <a:lnSpc>
                <a:spcPct val="90000"/>
              </a:lnSpc>
            </a:pPr>
            <a:endParaRPr lang="ko-KR" altLang="en-US" b="1">
              <a:solidFill>
                <a:schemeClr val="accent1"/>
              </a:solidFill>
              <a:latin typeface="Tahoma" pitchFamily="34" charset="0"/>
              <a:ea typeface="굴림" pitchFamily="34" charset="-127"/>
            </a:endParaRPr>
          </a:p>
        </p:txBody>
      </p:sp>
      <p:sp>
        <p:nvSpPr>
          <p:cNvPr id="31751" name="Text Box 6"/>
          <p:cNvSpPr txBox="1">
            <a:spLocks noChangeArrowheads="1"/>
          </p:cNvSpPr>
          <p:nvPr/>
        </p:nvSpPr>
        <p:spPr bwMode="auto">
          <a:xfrm>
            <a:off x="762000" y="3429000"/>
            <a:ext cx="7162800" cy="457200"/>
          </a:xfrm>
          <a:prstGeom prst="rect">
            <a:avLst/>
          </a:prstGeom>
          <a:noFill/>
          <a:ln w="9525">
            <a:noFill/>
            <a:miter lim="800000"/>
            <a:headEnd/>
            <a:tailEnd/>
          </a:ln>
        </p:spPr>
        <p:txBody>
          <a:bodyPr lIns="91429" tIns="45714" rIns="91429" bIns="45714">
            <a:spAutoFit/>
          </a:bodyPr>
          <a:lstStyle/>
          <a:p>
            <a:pPr>
              <a:spcBef>
                <a:spcPct val="50000"/>
              </a:spcBef>
            </a:pPr>
            <a:endParaRPr lang="ko-KR" altLang="en-US">
              <a:latin typeface="Tahoma" pitchFamily="34" charset="0"/>
              <a:ea typeface="굴림" pitchFamily="34" charset="-127"/>
            </a:endParaRPr>
          </a:p>
        </p:txBody>
      </p:sp>
      <p:sp>
        <p:nvSpPr>
          <p:cNvPr id="31752" name="Text Box 7"/>
          <p:cNvSpPr txBox="1">
            <a:spLocks noChangeArrowheads="1"/>
          </p:cNvSpPr>
          <p:nvPr/>
        </p:nvSpPr>
        <p:spPr bwMode="auto">
          <a:xfrm>
            <a:off x="762000" y="3429000"/>
            <a:ext cx="7162800" cy="457200"/>
          </a:xfrm>
          <a:prstGeom prst="rect">
            <a:avLst/>
          </a:prstGeom>
          <a:noFill/>
          <a:ln w="9525">
            <a:noFill/>
            <a:miter lim="800000"/>
            <a:headEnd/>
            <a:tailEnd/>
          </a:ln>
        </p:spPr>
        <p:txBody>
          <a:bodyPr lIns="91429" tIns="45714" rIns="91429" bIns="45714">
            <a:spAutoFit/>
          </a:bodyPr>
          <a:lstStyle/>
          <a:p>
            <a:pPr>
              <a:spcBef>
                <a:spcPct val="50000"/>
              </a:spcBef>
            </a:pPr>
            <a:endParaRPr lang="ko-KR" altLang="en-US">
              <a:latin typeface="Tahoma" pitchFamily="34" charset="0"/>
              <a:ea typeface="굴림" pitchFamily="34" charset="-127"/>
            </a:endParaRPr>
          </a:p>
        </p:txBody>
      </p:sp>
      <p:grpSp>
        <p:nvGrpSpPr>
          <p:cNvPr id="2" name="Group 8"/>
          <p:cNvGrpSpPr>
            <a:grpSpLocks/>
          </p:cNvGrpSpPr>
          <p:nvPr/>
        </p:nvGrpSpPr>
        <p:grpSpPr bwMode="auto">
          <a:xfrm>
            <a:off x="838200" y="1143000"/>
            <a:ext cx="7848600" cy="4800600"/>
            <a:chOff x="480" y="960"/>
            <a:chExt cx="4944" cy="3024"/>
          </a:xfrm>
        </p:grpSpPr>
        <p:sp>
          <p:nvSpPr>
            <p:cNvPr id="31754" name="Text Box 9"/>
            <p:cNvSpPr txBox="1">
              <a:spLocks noChangeArrowheads="1"/>
            </p:cNvSpPr>
            <p:nvPr/>
          </p:nvSpPr>
          <p:spPr bwMode="auto">
            <a:xfrm>
              <a:off x="480" y="2160"/>
              <a:ext cx="4512" cy="288"/>
            </a:xfrm>
            <a:prstGeom prst="rect">
              <a:avLst/>
            </a:prstGeom>
            <a:noFill/>
            <a:ln w="9525">
              <a:noFill/>
              <a:miter lim="800000"/>
              <a:headEnd/>
              <a:tailEnd/>
            </a:ln>
          </p:spPr>
          <p:txBody>
            <a:bodyPr lIns="91429" tIns="45714" rIns="91429" bIns="45714">
              <a:spAutoFit/>
            </a:bodyPr>
            <a:lstStyle/>
            <a:p>
              <a:pPr>
                <a:spcBef>
                  <a:spcPct val="50000"/>
                </a:spcBef>
              </a:pPr>
              <a:endParaRPr lang="ko-KR" altLang="en-US">
                <a:latin typeface="Tahoma" pitchFamily="34" charset="0"/>
                <a:ea typeface="굴림" pitchFamily="34" charset="-127"/>
              </a:endParaRPr>
            </a:p>
          </p:txBody>
        </p:sp>
        <p:sp>
          <p:nvSpPr>
            <p:cNvPr id="31755" name="Text Box 10"/>
            <p:cNvSpPr txBox="1">
              <a:spLocks noChangeArrowheads="1"/>
            </p:cNvSpPr>
            <p:nvPr/>
          </p:nvSpPr>
          <p:spPr bwMode="auto">
            <a:xfrm>
              <a:off x="480" y="2160"/>
              <a:ext cx="4512" cy="288"/>
            </a:xfrm>
            <a:prstGeom prst="rect">
              <a:avLst/>
            </a:prstGeom>
            <a:noFill/>
            <a:ln w="9525">
              <a:noFill/>
              <a:miter lim="800000"/>
              <a:headEnd/>
              <a:tailEnd/>
            </a:ln>
          </p:spPr>
          <p:txBody>
            <a:bodyPr lIns="91429" tIns="45714" rIns="91429" bIns="45714">
              <a:spAutoFit/>
            </a:bodyPr>
            <a:lstStyle/>
            <a:p>
              <a:pPr>
                <a:spcBef>
                  <a:spcPct val="50000"/>
                </a:spcBef>
              </a:pPr>
              <a:endParaRPr lang="ko-KR" altLang="en-US">
                <a:latin typeface="Tahoma" pitchFamily="34" charset="0"/>
                <a:ea typeface="굴림" pitchFamily="34" charset="-127"/>
              </a:endParaRPr>
            </a:p>
          </p:txBody>
        </p:sp>
        <p:sp>
          <p:nvSpPr>
            <p:cNvPr id="31756" name="AutoShape 11"/>
            <p:cNvSpPr>
              <a:spLocks noChangeArrowheads="1"/>
            </p:cNvSpPr>
            <p:nvPr/>
          </p:nvSpPr>
          <p:spPr bwMode="auto">
            <a:xfrm rot="-5400000">
              <a:off x="3792" y="1392"/>
              <a:ext cx="2064" cy="12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13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2"/>
            </a:solidFill>
            <a:ln w="9525">
              <a:miter lim="800000"/>
              <a:headEnd/>
              <a:tailEnd/>
            </a:ln>
            <a:scene3d>
              <a:camera prst="legacyPerspectiveBottomLeft"/>
              <a:lightRig rig="legacyFlat3" dir="t"/>
            </a:scene3d>
            <a:sp3d extrusionH="887400" prstMaterial="legacyMatte">
              <a:bevelT w="13500" h="13500" prst="angle"/>
              <a:bevelB w="13500" h="13500" prst="angle"/>
              <a:extrusionClr>
                <a:schemeClr val="tx2"/>
              </a:extrusionClr>
            </a:sp3d>
          </p:spPr>
          <p:txBody>
            <a:bodyPr vert="eaVert" wrap="none" lIns="81194" tIns="39884" rIns="81194" bIns="39884" anchor="ctr">
              <a:flatTx/>
            </a:bodyPr>
            <a:lstStyle/>
            <a:p>
              <a:pPr algn="ctr" defTabSz="820738" eaLnBrk="0" hangingPunct="0">
                <a:lnSpc>
                  <a:spcPct val="90000"/>
                </a:lnSpc>
              </a:pPr>
              <a:endParaRPr lang="ko-KR" altLang="en-US" sz="1800">
                <a:solidFill>
                  <a:srgbClr val="FFFFFF"/>
                </a:solidFill>
                <a:latin typeface="Tahoma" pitchFamily="34" charset="0"/>
                <a:ea typeface="굴림" pitchFamily="34" charset="-127"/>
              </a:endParaRPr>
            </a:p>
          </p:txBody>
        </p:sp>
        <p:sp>
          <p:nvSpPr>
            <p:cNvPr id="31757" name="AutoShape 12"/>
            <p:cNvSpPr>
              <a:spLocks noChangeArrowheads="1"/>
            </p:cNvSpPr>
            <p:nvPr/>
          </p:nvSpPr>
          <p:spPr bwMode="auto">
            <a:xfrm rot="5400000" flipV="1">
              <a:off x="3480" y="2040"/>
              <a:ext cx="2688" cy="1200"/>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17694720 60000 65536"/>
                <a:gd name="T13" fmla="*/ 11796480 60000 65536"/>
                <a:gd name="T14" fmla="*/ 11796480 60000 65536"/>
                <a:gd name="T15" fmla="*/ 5898240 60000 65536"/>
                <a:gd name="T16" fmla="*/ 0 60000 65536"/>
                <a:gd name="T17" fmla="*/ 0 60000 65536"/>
                <a:gd name="T18" fmla="*/ 0 w 21600"/>
                <a:gd name="T19" fmla="*/ 14400 h 21600"/>
                <a:gd name="T20" fmla="*/ 18522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2"/>
            </a:solidFill>
            <a:ln w="9525">
              <a:miter lim="800000"/>
              <a:headEnd/>
              <a:tailEnd/>
            </a:ln>
            <a:scene3d>
              <a:camera prst="legacyPerspectiveBottomLeft"/>
              <a:lightRig rig="legacyFlat3" dir="t"/>
            </a:scene3d>
            <a:sp3d extrusionH="887400" prstMaterial="legacyMatte">
              <a:bevelT w="13500" h="13500" prst="angle"/>
              <a:bevelB w="13500" h="13500" prst="angle"/>
              <a:extrusionClr>
                <a:schemeClr val="tx2"/>
              </a:extrusionClr>
            </a:sp3d>
          </p:spPr>
          <p:txBody>
            <a:bodyPr wrap="none" lIns="81194" tIns="39884" rIns="81194" bIns="39884" anchor="ctr">
              <a:flatTx/>
            </a:bodyPr>
            <a:lstStyle/>
            <a:p>
              <a:pPr algn="ctr" defTabSz="820738" eaLnBrk="0" hangingPunct="0">
                <a:lnSpc>
                  <a:spcPct val="90000"/>
                </a:lnSpc>
              </a:pPr>
              <a:r>
                <a:rPr lang="fa-IR" altLang="ko-KR" sz="2800" b="1">
                  <a:solidFill>
                    <a:schemeClr val="accent1"/>
                  </a:solidFill>
                  <a:latin typeface="Tahoma" pitchFamily="34" charset="0"/>
                  <a:ea typeface="굴림" pitchFamily="34" charset="-127"/>
                </a:rPr>
                <a:t>تجزیه بازارها و تجزیه رسانه ها</a:t>
              </a:r>
              <a:endParaRPr lang="en-US" altLang="ko-KR" sz="2800" b="1">
                <a:solidFill>
                  <a:srgbClr val="FFFFFF"/>
                </a:solidFill>
                <a:latin typeface="Tahoma" pitchFamily="34" charset="0"/>
                <a:ea typeface="굴림" pitchFamily="34" charset="-127"/>
              </a:endParaRPr>
            </a:p>
          </p:txBody>
        </p:sp>
      </p:gr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anim calcmode="lin" valueType="num">
                                      <p:cBhvr>
                                        <p:cTn id="7" dur="1000" fill="hold"/>
                                        <p:tgtEl>
                                          <p:spTgt spid="16387"/>
                                        </p:tgtEl>
                                        <p:attrNameLst>
                                          <p:attrName>ppt_w</p:attrName>
                                        </p:attrNameLst>
                                      </p:cBhvr>
                                      <p:tavLst>
                                        <p:tav tm="0">
                                          <p:val>
                                            <p:strVal val="#ppt_w+.3"/>
                                          </p:val>
                                        </p:tav>
                                        <p:tav tm="100000">
                                          <p:val>
                                            <p:strVal val="#ppt_w"/>
                                          </p:val>
                                        </p:tav>
                                      </p:tavLst>
                                    </p:anim>
                                    <p:anim calcmode="lin" valueType="num">
                                      <p:cBhvr>
                                        <p:cTn id="8" dur="1000" fill="hold"/>
                                        <p:tgtEl>
                                          <p:spTgt spid="16387"/>
                                        </p:tgtEl>
                                        <p:attrNameLst>
                                          <p:attrName>ppt_h</p:attrName>
                                        </p:attrNameLst>
                                      </p:cBhvr>
                                      <p:tavLst>
                                        <p:tav tm="0">
                                          <p:val>
                                            <p:strVal val="#ppt_h"/>
                                          </p:val>
                                        </p:tav>
                                        <p:tav tm="100000">
                                          <p:val>
                                            <p:strVal val="#ppt_h"/>
                                          </p:val>
                                        </p:tav>
                                      </p:tavLst>
                                    </p:anim>
                                    <p:animEffect transition="in" filter="fade">
                                      <p:cBhvr>
                                        <p:cTn id="9" dur="1000"/>
                                        <p:tgtEl>
                                          <p:spTgt spid="16387"/>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51587"/>
                                        </p:tgtEl>
                                        <p:attrNameLst>
                                          <p:attrName>style.visibility</p:attrName>
                                        </p:attrNameLst>
                                      </p:cBhvr>
                                      <p:to>
                                        <p:strVal val="visible"/>
                                      </p:to>
                                    </p:set>
                                    <p:animEffect transition="in" filter="fade">
                                      <p:cBhvr>
                                        <p:cTn id="14" dur="2000"/>
                                        <p:tgtEl>
                                          <p:spTgt spid="451587"/>
                                        </p:tgtEl>
                                      </p:cBhvr>
                                    </p:animEffect>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451589"/>
                                        </p:tgtEl>
                                        <p:attrNameLst>
                                          <p:attrName>style.visibility</p:attrName>
                                        </p:attrNameLst>
                                      </p:cBhvr>
                                      <p:to>
                                        <p:strVal val="visible"/>
                                      </p:to>
                                    </p:set>
                                    <p:anim calcmode="lin" valueType="num">
                                      <p:cBhvr>
                                        <p:cTn id="19" dur="500" fill="hold"/>
                                        <p:tgtEl>
                                          <p:spTgt spid="451589"/>
                                        </p:tgtEl>
                                        <p:attrNameLst>
                                          <p:attrName>ppt_w</p:attrName>
                                        </p:attrNameLst>
                                      </p:cBhvr>
                                      <p:tavLst>
                                        <p:tav tm="0">
                                          <p:val>
                                            <p:fltVal val="0"/>
                                          </p:val>
                                        </p:tav>
                                        <p:tav tm="100000">
                                          <p:val>
                                            <p:strVal val="#ppt_w"/>
                                          </p:val>
                                        </p:tav>
                                      </p:tavLst>
                                    </p:anim>
                                    <p:anim calcmode="lin" valueType="num">
                                      <p:cBhvr>
                                        <p:cTn id="20" dur="500" fill="hold"/>
                                        <p:tgtEl>
                                          <p:spTgt spid="451589"/>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39" presetClass="entr" presetSubtype="0" accel="100000" fill="hold" grpId="0" nodeType="clickEffect">
                                  <p:stCondLst>
                                    <p:cond delay="0"/>
                                  </p:stCondLst>
                                  <p:childTnLst>
                                    <p:set>
                                      <p:cBhvr>
                                        <p:cTn id="24" dur="1" fill="hold">
                                          <p:stCondLst>
                                            <p:cond delay="0"/>
                                          </p:stCondLst>
                                        </p:cTn>
                                        <p:tgtEl>
                                          <p:spTgt spid="451588"/>
                                        </p:tgtEl>
                                        <p:attrNameLst>
                                          <p:attrName>style.visibility</p:attrName>
                                        </p:attrNameLst>
                                      </p:cBhvr>
                                      <p:to>
                                        <p:strVal val="visible"/>
                                      </p:to>
                                    </p:set>
                                    <p:anim calcmode="lin" valueType="num">
                                      <p:cBhvr>
                                        <p:cTn id="25" dur="500" fill="hold"/>
                                        <p:tgtEl>
                                          <p:spTgt spid="451588"/>
                                        </p:tgtEl>
                                        <p:attrNameLst>
                                          <p:attrName>ppt_h</p:attrName>
                                        </p:attrNameLst>
                                      </p:cBhvr>
                                      <p:tavLst>
                                        <p:tav tm="0">
                                          <p:val>
                                            <p:strVal val="#ppt_h/20"/>
                                          </p:val>
                                        </p:tav>
                                        <p:tav tm="50000">
                                          <p:val>
                                            <p:strVal val="#ppt_h/20"/>
                                          </p:val>
                                        </p:tav>
                                        <p:tav tm="100000">
                                          <p:val>
                                            <p:strVal val="#ppt_h"/>
                                          </p:val>
                                        </p:tav>
                                      </p:tavLst>
                                    </p:anim>
                                    <p:anim calcmode="lin" valueType="num">
                                      <p:cBhvr>
                                        <p:cTn id="26" dur="500" fill="hold"/>
                                        <p:tgtEl>
                                          <p:spTgt spid="451588"/>
                                        </p:tgtEl>
                                        <p:attrNameLst>
                                          <p:attrName>ppt_w</p:attrName>
                                        </p:attrNameLst>
                                      </p:cBhvr>
                                      <p:tavLst>
                                        <p:tav tm="0">
                                          <p:val>
                                            <p:strVal val="#ppt_w+.3"/>
                                          </p:val>
                                        </p:tav>
                                        <p:tav tm="50000">
                                          <p:val>
                                            <p:strVal val="#ppt_w+.3"/>
                                          </p:val>
                                        </p:tav>
                                        <p:tav tm="100000">
                                          <p:val>
                                            <p:strVal val="#ppt_w"/>
                                          </p:val>
                                        </p:tav>
                                      </p:tavLst>
                                    </p:anim>
                                    <p:anim calcmode="lin" valueType="num">
                                      <p:cBhvr>
                                        <p:cTn id="27" dur="500" fill="hold"/>
                                        <p:tgtEl>
                                          <p:spTgt spid="451588"/>
                                        </p:tgtEl>
                                        <p:attrNameLst>
                                          <p:attrName>ppt_x</p:attrName>
                                        </p:attrNameLst>
                                      </p:cBhvr>
                                      <p:tavLst>
                                        <p:tav tm="0">
                                          <p:val>
                                            <p:strVal val="#ppt_x-.3"/>
                                          </p:val>
                                        </p:tav>
                                        <p:tav tm="50000">
                                          <p:val>
                                            <p:strVal val="#ppt_x"/>
                                          </p:val>
                                        </p:tav>
                                        <p:tav tm="100000">
                                          <p:val>
                                            <p:strVal val="#ppt_x"/>
                                          </p:val>
                                        </p:tav>
                                      </p:tavLst>
                                    </p:anim>
                                    <p:anim calcmode="lin" valueType="num">
                                      <p:cBhvr>
                                        <p:cTn id="28" dur="500" fill="hold"/>
                                        <p:tgtEl>
                                          <p:spTgt spid="451588"/>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additive="base">
                                        <p:cTn id="33" dur="500" fill="hold"/>
                                        <p:tgtEl>
                                          <p:spTgt spid="2"/>
                                        </p:tgtEl>
                                        <p:attrNameLst>
                                          <p:attrName>ppt_x</p:attrName>
                                        </p:attrNameLst>
                                      </p:cBhvr>
                                      <p:tavLst>
                                        <p:tav tm="0">
                                          <p:val>
                                            <p:strVal val="#ppt_x"/>
                                          </p:val>
                                        </p:tav>
                                        <p:tav tm="100000">
                                          <p:val>
                                            <p:strVal val="#ppt_x"/>
                                          </p:val>
                                        </p:tav>
                                      </p:tavLst>
                                    </p:anim>
                                    <p:anim calcmode="lin" valueType="num">
                                      <p:cBhvr additive="base">
                                        <p:cTn id="3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p:bldP spid="451587" grpId="0" animBg="1"/>
      <p:bldP spid="451588" grpId="0" animBg="1"/>
      <p:bldP spid="45158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43000" y="0"/>
            <a:ext cx="7620000" cy="1143000"/>
          </a:xfrm>
        </p:spPr>
        <p:txBody>
          <a:bodyPr/>
          <a:lstStyle/>
          <a:p>
            <a:pPr eaLnBrk="1" hangingPunct="1"/>
            <a:r>
              <a:rPr lang="en-GB" altLang="zh-TW" sz="4000" b="1" smtClean="0">
                <a:ea typeface="新細明體" pitchFamily="18" charset="-120"/>
              </a:rPr>
              <a:t>Integrated marketing  communications</a:t>
            </a:r>
            <a:endParaRPr lang="en-GB" altLang="zh-TW" sz="4000" smtClean="0">
              <a:ea typeface="新細明體" pitchFamily="18" charset="-120"/>
            </a:endParaRPr>
          </a:p>
        </p:txBody>
      </p:sp>
      <p:sp>
        <p:nvSpPr>
          <p:cNvPr id="8195" name="Rectangle 3"/>
          <p:cNvSpPr>
            <a:spLocks noChangeArrowheads="1"/>
          </p:cNvSpPr>
          <p:nvPr/>
        </p:nvSpPr>
        <p:spPr bwMode="auto">
          <a:xfrm>
            <a:off x="685800" y="5715000"/>
            <a:ext cx="8167688" cy="579438"/>
          </a:xfrm>
          <a:prstGeom prst="rect">
            <a:avLst/>
          </a:prstGeom>
          <a:noFill/>
          <a:ln w="9525">
            <a:noFill/>
            <a:miter lim="800000"/>
            <a:headEnd/>
            <a:tailEnd/>
          </a:ln>
        </p:spPr>
        <p:txBody>
          <a:bodyPr>
            <a:spAutoFit/>
          </a:bodyPr>
          <a:lstStyle/>
          <a:p>
            <a:r>
              <a:rPr lang="en-GB" altLang="zh-TW" sz="3200" b="1" i="1">
                <a:ea typeface="新細明體" pitchFamily="18" charset="-120"/>
              </a:rPr>
              <a:t>…the whole is greater than the sum of the parts</a:t>
            </a:r>
          </a:p>
        </p:txBody>
      </p:sp>
      <p:pic>
        <p:nvPicPr>
          <p:cNvPr id="6148" name="Picture 4" descr="nemo"/>
          <p:cNvPicPr>
            <a:picLocks noChangeAspect="1" noChangeArrowheads="1"/>
          </p:cNvPicPr>
          <p:nvPr/>
        </p:nvPicPr>
        <p:blipFill>
          <a:blip r:embed="rId3"/>
          <a:srcRect/>
          <a:stretch>
            <a:fillRect/>
          </a:stretch>
        </p:blipFill>
        <p:spPr bwMode="auto">
          <a:xfrm>
            <a:off x="304800" y="2438400"/>
            <a:ext cx="2743200" cy="2981325"/>
          </a:xfrm>
          <a:prstGeom prst="rect">
            <a:avLst/>
          </a:prstGeom>
          <a:noFill/>
          <a:ln w="9525">
            <a:noFill/>
            <a:miter lim="800000"/>
            <a:headEnd/>
            <a:tailEnd/>
          </a:ln>
        </p:spPr>
      </p:pic>
      <p:pic>
        <p:nvPicPr>
          <p:cNvPr id="6149" name="Picture 5" descr="findingnemo"/>
          <p:cNvPicPr>
            <a:picLocks noChangeAspect="1" noChangeArrowheads="1"/>
          </p:cNvPicPr>
          <p:nvPr/>
        </p:nvPicPr>
        <p:blipFill>
          <a:blip r:embed="rId4"/>
          <a:srcRect/>
          <a:stretch>
            <a:fillRect/>
          </a:stretch>
        </p:blipFill>
        <p:spPr bwMode="auto">
          <a:xfrm>
            <a:off x="6400800" y="2362200"/>
            <a:ext cx="2743200" cy="3000375"/>
          </a:xfrm>
          <a:prstGeom prst="rect">
            <a:avLst/>
          </a:prstGeom>
          <a:noFill/>
          <a:ln w="9525">
            <a:noFill/>
            <a:miter lim="800000"/>
            <a:headEnd/>
            <a:tailEnd/>
          </a:ln>
        </p:spPr>
      </p:pic>
      <p:pic>
        <p:nvPicPr>
          <p:cNvPr id="6150" name="Picture 6" descr="findingnemoposter"/>
          <p:cNvPicPr>
            <a:picLocks noChangeAspect="1" noChangeArrowheads="1"/>
          </p:cNvPicPr>
          <p:nvPr/>
        </p:nvPicPr>
        <p:blipFill>
          <a:blip r:embed="rId5"/>
          <a:srcRect/>
          <a:stretch>
            <a:fillRect/>
          </a:stretch>
        </p:blipFill>
        <p:spPr bwMode="auto">
          <a:xfrm>
            <a:off x="3276600" y="1676400"/>
            <a:ext cx="2971800" cy="3810000"/>
          </a:xfrm>
          <a:prstGeom prst="rect">
            <a:avLst/>
          </a:prstGeom>
          <a:noFill/>
          <a:ln w="9525">
            <a:noFill/>
            <a:miter lim="800000"/>
            <a:headEnd/>
            <a:tailEnd/>
          </a:ln>
        </p:spPr>
      </p:pic>
      <p:sp>
        <p:nvSpPr>
          <p:cNvPr id="6151" name="Footer Placeholder 6"/>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1000" fill="hold"/>
                                        <p:tgtEl>
                                          <p:spTgt spid="8194"/>
                                        </p:tgtEl>
                                        <p:attrNameLst>
                                          <p:attrName>ppt_w</p:attrName>
                                        </p:attrNameLst>
                                      </p:cBhvr>
                                      <p:tavLst>
                                        <p:tav tm="0">
                                          <p:val>
                                            <p:strVal val="#ppt_w+.3"/>
                                          </p:val>
                                        </p:tav>
                                        <p:tav tm="100000">
                                          <p:val>
                                            <p:strVal val="#ppt_w"/>
                                          </p:val>
                                        </p:tav>
                                      </p:tavLst>
                                    </p:anim>
                                    <p:anim calcmode="lin" valueType="num">
                                      <p:cBhvr>
                                        <p:cTn id="8" dur="1000" fill="hold"/>
                                        <p:tgtEl>
                                          <p:spTgt spid="8194"/>
                                        </p:tgtEl>
                                        <p:attrNameLst>
                                          <p:attrName>ppt_h</p:attrName>
                                        </p:attrNameLst>
                                      </p:cBhvr>
                                      <p:tavLst>
                                        <p:tav tm="0">
                                          <p:val>
                                            <p:strVal val="#ppt_h"/>
                                          </p:val>
                                        </p:tav>
                                        <p:tav tm="100000">
                                          <p:val>
                                            <p:strVal val="#ppt_h"/>
                                          </p:val>
                                        </p:tav>
                                      </p:tavLst>
                                    </p:anim>
                                    <p:animEffect transition="in" filter="fade">
                                      <p:cBhvr>
                                        <p:cTn id="9" dur="10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grpId="0" nodeType="clickEffect">
                                  <p:stCondLst>
                                    <p:cond delay="0"/>
                                  </p:stCondLst>
                                  <p:childTnLst>
                                    <p:set>
                                      <p:cBhvr>
                                        <p:cTn id="13" dur="1" fill="hold">
                                          <p:stCondLst>
                                            <p:cond delay="0"/>
                                          </p:stCondLst>
                                        </p:cTn>
                                        <p:tgtEl>
                                          <p:spTgt spid="8195"/>
                                        </p:tgtEl>
                                        <p:attrNameLst>
                                          <p:attrName>style.visibility</p:attrName>
                                        </p:attrNameLst>
                                      </p:cBhvr>
                                      <p:to>
                                        <p:strVal val="visible"/>
                                      </p:to>
                                    </p:set>
                                    <p:anim calcmode="lin" valueType="num">
                                      <p:cBhvr>
                                        <p:cTn id="14" dur="500" fill="hold"/>
                                        <p:tgtEl>
                                          <p:spTgt spid="8195"/>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8195"/>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8195"/>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819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5"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Slide Number Placeholder 3"/>
          <p:cNvSpPr>
            <a:spLocks noGrp="1"/>
          </p:cNvSpPr>
          <p:nvPr>
            <p:ph type="sldNum" sz="quarter" idx="12"/>
          </p:nvPr>
        </p:nvSpPr>
        <p:spPr>
          <a:xfrm>
            <a:off x="685800" y="6324600"/>
            <a:ext cx="1905000" cy="457200"/>
          </a:xfrm>
          <a:noFill/>
        </p:spPr>
        <p:txBody>
          <a:bodyPr/>
          <a:lstStyle/>
          <a:p>
            <a:pPr algn="l"/>
            <a:r>
              <a:rPr lang="en-US" smtClean="0"/>
              <a:t> </a:t>
            </a:r>
            <a:r>
              <a:rPr lang="en-US" b="1" smtClean="0">
                <a:solidFill>
                  <a:srgbClr val="000066"/>
                </a:solidFill>
              </a:rPr>
              <a:t>15- </a:t>
            </a:r>
            <a:fld id="{FF6176FA-77B8-4D67-B9B5-32E6D8CCE22A}" type="slidenum">
              <a:rPr lang="en-US" b="1" smtClean="0">
                <a:solidFill>
                  <a:srgbClr val="000066"/>
                </a:solidFill>
              </a:rPr>
              <a:pPr algn="l"/>
              <a:t>30</a:t>
            </a:fld>
            <a:endParaRPr lang="en-US" b="1" smtClean="0">
              <a:solidFill>
                <a:srgbClr val="000066"/>
              </a:solidFill>
            </a:endParaRPr>
          </a:p>
        </p:txBody>
      </p:sp>
      <p:sp>
        <p:nvSpPr>
          <p:cNvPr id="397314" name="Rectangle 2"/>
          <p:cNvSpPr>
            <a:spLocks noGrp="1" noChangeArrowheads="1"/>
          </p:cNvSpPr>
          <p:nvPr>
            <p:ph type="body" idx="1"/>
          </p:nvPr>
        </p:nvSpPr>
        <p:spPr>
          <a:xfrm>
            <a:off x="838200" y="1752600"/>
            <a:ext cx="7543800" cy="4648200"/>
          </a:xfrm>
        </p:spPr>
        <p:txBody>
          <a:bodyPr/>
          <a:lstStyle/>
          <a:p>
            <a:r>
              <a:rPr lang="en-US" sz="2000" b="1" smtClean="0"/>
              <a:t>The Need for Integrated Marketing Communications</a:t>
            </a:r>
          </a:p>
          <a:p>
            <a:pPr lvl="1"/>
            <a:r>
              <a:rPr lang="en-US" sz="2000" b="1" smtClean="0"/>
              <a:t>Conflicting messages from different sources or promotional approaches can confuse company or brand images</a:t>
            </a:r>
            <a:endParaRPr lang="fa-IR" sz="2000" b="1" smtClean="0"/>
          </a:p>
          <a:p>
            <a:pPr lvl="1"/>
            <a:endParaRPr lang="fa-IR" sz="2000" b="1" smtClean="0"/>
          </a:p>
          <a:p>
            <a:pPr lvl="1" algn="r" rtl="1">
              <a:buFontTx/>
              <a:buNone/>
            </a:pPr>
            <a:r>
              <a:rPr lang="fa-IR" sz="3200" b="1" smtClean="0">
                <a:solidFill>
                  <a:srgbClr val="FF0000"/>
                </a:solidFill>
              </a:rPr>
              <a:t>دلیل نیازبه </a:t>
            </a:r>
            <a:r>
              <a:rPr lang="en-US" sz="3200" b="1" smtClean="0">
                <a:solidFill>
                  <a:srgbClr val="FF0000"/>
                </a:solidFill>
              </a:rPr>
              <a:t>IMC</a:t>
            </a:r>
            <a:r>
              <a:rPr lang="fa-IR" sz="3200" b="1" smtClean="0">
                <a:solidFill>
                  <a:srgbClr val="FF0000"/>
                </a:solidFill>
              </a:rPr>
              <a:t> :</a:t>
            </a:r>
          </a:p>
          <a:p>
            <a:pPr lvl="1" algn="r" rtl="1">
              <a:buFont typeface="Arial" pitchFamily="34" charset="0"/>
              <a:buChar char="•"/>
            </a:pPr>
            <a:r>
              <a:rPr lang="fa-IR" sz="3200" b="1" smtClean="0"/>
              <a:t>پیامهای متناقض از منابع ویا رویکردهای ترویجی گوناگون باعث ابهام شرکت و تصویرو وجهه محصولات  می شوند.</a:t>
            </a:r>
            <a:endParaRPr lang="en-US" sz="3200" b="1" smtClean="0"/>
          </a:p>
          <a:p>
            <a:pPr lvl="2">
              <a:buFont typeface="Wingdings" pitchFamily="2" charset="2"/>
              <a:buNone/>
            </a:pPr>
            <a:endParaRPr lang="en-US" sz="3100" b="1" smtClean="0"/>
          </a:p>
        </p:txBody>
      </p:sp>
      <p:sp>
        <p:nvSpPr>
          <p:cNvPr id="32772" name="Rectangle 3"/>
          <p:cNvSpPr>
            <a:spLocks noGrp="1" noChangeArrowheads="1"/>
          </p:cNvSpPr>
          <p:nvPr>
            <p:ph type="title"/>
          </p:nvPr>
        </p:nvSpPr>
        <p:spPr>
          <a:xfrm>
            <a:off x="685800" y="0"/>
            <a:ext cx="7772400" cy="1524000"/>
          </a:xfrm>
          <a:noFill/>
        </p:spPr>
        <p:txBody>
          <a:bodyPr/>
          <a:lstStyle/>
          <a:p>
            <a:pPr algn="ctr"/>
            <a:r>
              <a:rPr lang="en-US" smtClean="0"/>
              <a:t>Integrated Marketing Communications</a:t>
            </a:r>
          </a:p>
        </p:txBody>
      </p:sp>
      <p:sp>
        <p:nvSpPr>
          <p:cNvPr id="32773" name="Rectangle 5"/>
          <p:cNvSpPr>
            <a:spLocks noChangeArrowheads="1"/>
          </p:cNvSpPr>
          <p:nvPr/>
        </p:nvSpPr>
        <p:spPr bwMode="auto">
          <a:xfrm>
            <a:off x="1295400" y="1524000"/>
            <a:ext cx="6629400" cy="76200"/>
          </a:xfrm>
          <a:prstGeom prst="rect">
            <a:avLst/>
          </a:prstGeom>
          <a:gradFill rotWithShape="0">
            <a:gsLst>
              <a:gs pos="0">
                <a:srgbClr val="3366FF"/>
              </a:gs>
              <a:gs pos="50000">
                <a:srgbClr val="99CCFF"/>
              </a:gs>
              <a:gs pos="100000">
                <a:srgbClr val="3366FF"/>
              </a:gs>
            </a:gsLst>
            <a:lin ang="5400000" scaled="1"/>
          </a:gradFill>
          <a:ln w="9525">
            <a:noFill/>
            <a:miter lim="800000"/>
            <a:headEnd/>
            <a:tailEnd/>
          </a:ln>
        </p:spPr>
        <p:txBody>
          <a:bodyPr wrap="none" anchor="ctr"/>
          <a:lstStyle/>
          <a:p>
            <a:endParaRPr lang="en-US"/>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97314">
                                            <p:txEl>
                                              <p:pRg st="0" end="0"/>
                                            </p:txEl>
                                          </p:spTgt>
                                        </p:tgtEl>
                                        <p:attrNameLst>
                                          <p:attrName>style.visibility</p:attrName>
                                        </p:attrNameLst>
                                      </p:cBhvr>
                                      <p:to>
                                        <p:strVal val="visible"/>
                                      </p:to>
                                    </p:set>
                                    <p:anim calcmode="lin" valueType="num">
                                      <p:cBhvr additive="base">
                                        <p:cTn id="7" dur="500" fill="hold"/>
                                        <p:tgtEl>
                                          <p:spTgt spid="39731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97314">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397314">
                                            <p:txEl>
                                              <p:pRg st="1" end="1"/>
                                            </p:txEl>
                                          </p:spTgt>
                                        </p:tgtEl>
                                        <p:attrNameLst>
                                          <p:attrName>style.visibility</p:attrName>
                                        </p:attrNameLst>
                                      </p:cBhvr>
                                      <p:to>
                                        <p:strVal val="visible"/>
                                      </p:to>
                                    </p:set>
                                    <p:anim calcmode="lin" valueType="num">
                                      <p:cBhvr additive="base">
                                        <p:cTn id="12" dur="500" fill="hold"/>
                                        <p:tgtEl>
                                          <p:spTgt spid="397314">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97314">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397314">
                                            <p:txEl>
                                              <p:pRg st="3" end="3"/>
                                            </p:txEl>
                                          </p:spTgt>
                                        </p:tgtEl>
                                        <p:attrNameLst>
                                          <p:attrName>style.visibility</p:attrName>
                                        </p:attrNameLst>
                                      </p:cBhvr>
                                      <p:to>
                                        <p:strVal val="visible"/>
                                      </p:to>
                                    </p:set>
                                    <p:anim calcmode="lin" valueType="num">
                                      <p:cBhvr additive="base">
                                        <p:cTn id="17" dur="500" fill="hold"/>
                                        <p:tgtEl>
                                          <p:spTgt spid="397314">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97314">
                                            <p:txEl>
                                              <p:pRg st="3" end="3"/>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397314">
                                            <p:txEl>
                                              <p:pRg st="4" end="4"/>
                                            </p:txEl>
                                          </p:spTgt>
                                        </p:tgtEl>
                                        <p:attrNameLst>
                                          <p:attrName>style.visibility</p:attrName>
                                        </p:attrNameLst>
                                      </p:cBhvr>
                                      <p:to>
                                        <p:strVal val="visible"/>
                                      </p:to>
                                    </p:set>
                                    <p:anim calcmode="lin" valueType="num">
                                      <p:cBhvr additive="base">
                                        <p:cTn id="22" dur="500" fill="hold"/>
                                        <p:tgtEl>
                                          <p:spTgt spid="397314">
                                            <p:txEl>
                                              <p:pRg st="4" end="4"/>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39731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7314" grpId="0" build="p" bldLvl="3" autoUpdateAnimBg="0" advAuto="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2"/>
          <p:cNvSpPr>
            <a:spLocks noGrp="1"/>
          </p:cNvSpPr>
          <p:nvPr>
            <p:ph type="sldNum" sz="quarter" idx="12"/>
          </p:nvPr>
        </p:nvSpPr>
        <p:spPr>
          <a:xfrm>
            <a:off x="685800" y="6324600"/>
            <a:ext cx="1905000" cy="457200"/>
          </a:xfrm>
          <a:noFill/>
        </p:spPr>
        <p:txBody>
          <a:bodyPr/>
          <a:lstStyle/>
          <a:p>
            <a:pPr algn="l"/>
            <a:r>
              <a:rPr lang="en-US" smtClean="0"/>
              <a:t> </a:t>
            </a:r>
            <a:r>
              <a:rPr lang="en-US" b="1" smtClean="0">
                <a:solidFill>
                  <a:srgbClr val="000066"/>
                </a:solidFill>
              </a:rPr>
              <a:t>15- </a:t>
            </a:r>
            <a:fld id="{DC6F0C3A-87D9-464B-A14B-636C4C9A3621}" type="slidenum">
              <a:rPr lang="en-US" b="1" smtClean="0">
                <a:solidFill>
                  <a:srgbClr val="000066"/>
                </a:solidFill>
              </a:rPr>
              <a:pPr algn="l"/>
              <a:t>31</a:t>
            </a:fld>
            <a:endParaRPr lang="en-US" b="1" smtClean="0">
              <a:solidFill>
                <a:srgbClr val="000066"/>
              </a:solidFill>
            </a:endParaRPr>
          </a:p>
        </p:txBody>
      </p:sp>
      <p:sp>
        <p:nvSpPr>
          <p:cNvPr id="453634" name="Rectangle 2"/>
          <p:cNvSpPr>
            <a:spLocks noGrp="1" noChangeArrowheads="1"/>
          </p:cNvSpPr>
          <p:nvPr>
            <p:ph type="title"/>
          </p:nvPr>
        </p:nvSpPr>
        <p:spPr>
          <a:xfrm>
            <a:off x="1066800" y="228600"/>
            <a:ext cx="7620000" cy="527050"/>
          </a:xfrm>
          <a:solidFill>
            <a:schemeClr val="tx2">
              <a:lumMod val="20000"/>
              <a:lumOff val="80000"/>
            </a:schemeClr>
          </a:solidFill>
          <a:effectLst>
            <a:outerShdw dist="107763" dir="2700000" algn="ctr" rotWithShape="0">
              <a:srgbClr val="00279F"/>
            </a:outerShdw>
          </a:effectLst>
        </p:spPr>
        <p:txBody>
          <a:bodyPr lIns="42739" tIns="17095" rIns="42739" bIns="17095" anchor="t">
            <a:spAutoFit/>
          </a:bodyPr>
          <a:lstStyle/>
          <a:p>
            <a:pPr algn="ctr" rtl="1">
              <a:defRPr/>
            </a:pPr>
            <a:r>
              <a:rPr lang="en-US" altLang="ko-KR" sz="3200" b="1" dirty="0">
                <a:solidFill>
                  <a:schemeClr val="tx1"/>
                </a:solidFill>
                <a:ea typeface="굴림" charset="-127"/>
              </a:rPr>
              <a:t>Integrated Marketing Communications*</a:t>
            </a:r>
          </a:p>
        </p:txBody>
      </p:sp>
      <p:sp>
        <p:nvSpPr>
          <p:cNvPr id="18436" name="Rectangle 3"/>
          <p:cNvSpPr>
            <a:spLocks noChangeArrowheads="1"/>
          </p:cNvSpPr>
          <p:nvPr/>
        </p:nvSpPr>
        <p:spPr bwMode="auto">
          <a:xfrm>
            <a:off x="623888" y="990600"/>
            <a:ext cx="8118475" cy="1285875"/>
          </a:xfrm>
          <a:prstGeom prst="rect">
            <a:avLst/>
          </a:prstGeom>
          <a:noFill/>
          <a:ln w="12700">
            <a:noFill/>
            <a:miter lim="800000"/>
            <a:headEnd/>
            <a:tailEnd/>
          </a:ln>
        </p:spPr>
        <p:txBody>
          <a:bodyPr lIns="81204" tIns="39889" rIns="81204" bIns="39889">
            <a:spAutoFit/>
          </a:bodyPr>
          <a:lstStyle/>
          <a:p>
            <a:pPr algn="ctr" defTabSz="820738" eaLnBrk="0" hangingPunct="0">
              <a:lnSpc>
                <a:spcPct val="90000"/>
              </a:lnSpc>
              <a:spcBef>
                <a:spcPct val="50000"/>
              </a:spcBef>
            </a:pPr>
            <a:r>
              <a:rPr lang="en-US" altLang="ko-KR" sz="2900" b="1">
                <a:ea typeface="굴림" pitchFamily="34" charset="-127"/>
              </a:rPr>
              <a:t>Company Carefully Integrates and Coordinates Its Many Communication Channels to Deliver a Clear, Consistent, Compelling Message</a:t>
            </a:r>
            <a:r>
              <a:rPr lang="en-US" altLang="ko-KR" sz="2900" b="1">
                <a:solidFill>
                  <a:schemeClr val="accent2"/>
                </a:solidFill>
                <a:ea typeface="굴림" pitchFamily="34" charset="-127"/>
              </a:rPr>
              <a:t>.</a:t>
            </a:r>
          </a:p>
        </p:txBody>
      </p:sp>
      <p:sp>
        <p:nvSpPr>
          <p:cNvPr id="453636" name="AutoShape 4"/>
          <p:cNvSpPr>
            <a:spLocks noChangeArrowheads="1"/>
          </p:cNvSpPr>
          <p:nvPr/>
        </p:nvSpPr>
        <p:spPr bwMode="auto">
          <a:xfrm>
            <a:off x="3233738" y="2601913"/>
            <a:ext cx="3454400" cy="3248025"/>
          </a:xfrm>
          <a:prstGeom prst="star16">
            <a:avLst>
              <a:gd name="adj" fmla="val 37500"/>
            </a:avLst>
          </a:prstGeom>
          <a:solidFill>
            <a:schemeClr val="accent1">
              <a:lumMod val="50000"/>
            </a:schemeClr>
          </a:solidFill>
          <a:ln w="12700">
            <a:solidFill>
              <a:schemeClr val="tx1"/>
            </a:solidFill>
            <a:miter lim="800000"/>
            <a:headEnd/>
            <a:tailEnd/>
          </a:ln>
          <a:effectLst>
            <a:outerShdw dist="107763" dir="2700000" algn="ctr" rotWithShape="0">
              <a:srgbClr val="474747"/>
            </a:outerShdw>
          </a:effectLst>
        </p:spPr>
        <p:txBody>
          <a:bodyPr wrap="none" anchor="ctr"/>
          <a:lstStyle/>
          <a:p>
            <a:pPr>
              <a:defRPr/>
            </a:pPr>
            <a:endParaRPr lang="en-US">
              <a:latin typeface="Times New Roman" charset="0"/>
            </a:endParaRPr>
          </a:p>
        </p:txBody>
      </p:sp>
      <p:sp>
        <p:nvSpPr>
          <p:cNvPr id="453637" name="AutoShape 5"/>
          <p:cNvSpPr>
            <a:spLocks noChangeArrowheads="1"/>
          </p:cNvSpPr>
          <p:nvPr/>
        </p:nvSpPr>
        <p:spPr bwMode="auto">
          <a:xfrm>
            <a:off x="3795713" y="3132138"/>
            <a:ext cx="2305050" cy="2163762"/>
          </a:xfrm>
          <a:prstGeom prst="star16">
            <a:avLst>
              <a:gd name="adj" fmla="val 37500"/>
            </a:avLst>
          </a:prstGeom>
          <a:solidFill>
            <a:schemeClr val="accent1">
              <a:lumMod val="50000"/>
            </a:schemeClr>
          </a:solidFill>
          <a:ln w="12700">
            <a:solidFill>
              <a:schemeClr val="tx1"/>
            </a:solidFill>
            <a:miter lim="800000"/>
            <a:headEnd/>
            <a:tailEnd/>
          </a:ln>
          <a:effectLst>
            <a:outerShdw dist="107763" dir="2700000" algn="ctr" rotWithShape="0">
              <a:srgbClr val="919191"/>
            </a:outerShdw>
          </a:effectLst>
        </p:spPr>
        <p:txBody>
          <a:bodyPr wrap="none" anchor="ctr"/>
          <a:lstStyle/>
          <a:p>
            <a:pPr>
              <a:defRPr/>
            </a:pPr>
            <a:endParaRPr lang="en-US">
              <a:latin typeface="Times New Roman" charset="0"/>
            </a:endParaRPr>
          </a:p>
        </p:txBody>
      </p:sp>
      <p:sp>
        <p:nvSpPr>
          <p:cNvPr id="453638" name="AutoShape 6"/>
          <p:cNvSpPr>
            <a:spLocks noChangeArrowheads="1"/>
          </p:cNvSpPr>
          <p:nvPr/>
        </p:nvSpPr>
        <p:spPr bwMode="auto">
          <a:xfrm rot="5400000">
            <a:off x="6457157" y="1869281"/>
            <a:ext cx="747712" cy="2028825"/>
          </a:xfrm>
          <a:prstGeom prst="cube">
            <a:avLst>
              <a:gd name="adj" fmla="val 16065"/>
            </a:avLst>
          </a:prstGeom>
          <a:gradFill rotWithShape="0">
            <a:gsLst>
              <a:gs pos="0">
                <a:srgbClr val="00B7A5"/>
              </a:gs>
              <a:gs pos="100000">
                <a:srgbClr val="00B7A5">
                  <a:gamma/>
                  <a:tint val="0"/>
                  <a:invGamma/>
                </a:srgbClr>
              </a:gs>
            </a:gsLst>
            <a:lin ang="2700000" scaled="1"/>
          </a:gradFill>
          <a:ln w="12700">
            <a:solidFill>
              <a:srgbClr val="003530"/>
            </a:solidFill>
            <a:miter lim="800000"/>
            <a:headEnd/>
            <a:tailEnd/>
          </a:ln>
          <a:effectLst>
            <a:outerShdw dist="89803" dir="2700000" algn="ctr" rotWithShape="0">
              <a:srgbClr val="919191"/>
            </a:outerShdw>
          </a:effectLst>
        </p:spPr>
        <p:txBody>
          <a:bodyPr rot="10800000" vert="eaVert" wrap="none" lIns="78355" tIns="39889" rIns="78355" bIns="39889" anchor="ctr"/>
          <a:lstStyle/>
          <a:p>
            <a:pPr algn="ctr" defTabSz="769938" eaLnBrk="0" hangingPunct="0">
              <a:defRPr/>
            </a:pPr>
            <a:r>
              <a:rPr lang="en-US" altLang="ko-KR" sz="2200" b="1" dirty="0">
                <a:solidFill>
                  <a:srgbClr val="000000"/>
                </a:solidFill>
                <a:latin typeface="Times New Roman" charset="0"/>
                <a:ea typeface="굴림" charset="-127"/>
              </a:rPr>
              <a:t>Advertising</a:t>
            </a:r>
          </a:p>
        </p:txBody>
      </p:sp>
      <p:sp>
        <p:nvSpPr>
          <p:cNvPr id="453639" name="AutoShape 7"/>
          <p:cNvSpPr>
            <a:spLocks noChangeArrowheads="1"/>
          </p:cNvSpPr>
          <p:nvPr/>
        </p:nvSpPr>
        <p:spPr bwMode="auto">
          <a:xfrm rot="5400000">
            <a:off x="7092157" y="3063081"/>
            <a:ext cx="750888" cy="2028825"/>
          </a:xfrm>
          <a:prstGeom prst="cube">
            <a:avLst>
              <a:gd name="adj" fmla="val 16065"/>
            </a:avLst>
          </a:prstGeom>
          <a:gradFill rotWithShape="0">
            <a:gsLst>
              <a:gs pos="0">
                <a:srgbClr val="00B7A5">
                  <a:gamma/>
                  <a:tint val="0"/>
                  <a:invGamma/>
                </a:srgbClr>
              </a:gs>
              <a:gs pos="100000">
                <a:srgbClr val="00B7A5"/>
              </a:gs>
            </a:gsLst>
            <a:lin ang="2700000" scaled="1"/>
          </a:gradFill>
          <a:ln w="12700">
            <a:solidFill>
              <a:srgbClr val="003530"/>
            </a:solidFill>
            <a:miter lim="800000"/>
            <a:headEnd/>
            <a:tailEnd/>
          </a:ln>
          <a:effectLst>
            <a:outerShdw dist="89803" dir="2700000" algn="ctr" rotWithShape="0">
              <a:srgbClr val="919191"/>
            </a:outerShdw>
          </a:effectLst>
        </p:spPr>
        <p:txBody>
          <a:bodyPr rot="10800000" vert="eaVert" wrap="none" lIns="78355" tIns="39889" rIns="78355" bIns="39889" anchor="ctr"/>
          <a:lstStyle/>
          <a:p>
            <a:pPr algn="ctr" defTabSz="769938" eaLnBrk="0" hangingPunct="0">
              <a:defRPr/>
            </a:pPr>
            <a:r>
              <a:rPr lang="en-US" altLang="ko-KR" sz="2200" b="1" dirty="0">
                <a:solidFill>
                  <a:srgbClr val="000000"/>
                </a:solidFill>
                <a:latin typeface="Times New Roman" charset="0"/>
                <a:ea typeface="굴림" charset="-127"/>
              </a:rPr>
              <a:t>Personal </a:t>
            </a:r>
          </a:p>
          <a:p>
            <a:pPr algn="ctr" defTabSz="769938" eaLnBrk="0" hangingPunct="0">
              <a:defRPr/>
            </a:pPr>
            <a:r>
              <a:rPr lang="en-US" altLang="ko-KR" sz="2200" b="1" dirty="0">
                <a:solidFill>
                  <a:srgbClr val="000000"/>
                </a:solidFill>
                <a:latin typeface="Times New Roman" charset="0"/>
                <a:ea typeface="굴림" charset="-127"/>
              </a:rPr>
              <a:t>Selling</a:t>
            </a:r>
          </a:p>
        </p:txBody>
      </p:sp>
      <p:sp>
        <p:nvSpPr>
          <p:cNvPr id="453640" name="AutoShape 8"/>
          <p:cNvSpPr>
            <a:spLocks noChangeArrowheads="1"/>
          </p:cNvSpPr>
          <p:nvPr/>
        </p:nvSpPr>
        <p:spPr bwMode="auto">
          <a:xfrm rot="5400000">
            <a:off x="4615657" y="5109369"/>
            <a:ext cx="750887" cy="2028825"/>
          </a:xfrm>
          <a:prstGeom prst="cube">
            <a:avLst>
              <a:gd name="adj" fmla="val 16065"/>
            </a:avLst>
          </a:prstGeom>
          <a:gradFill rotWithShape="0">
            <a:gsLst>
              <a:gs pos="0">
                <a:srgbClr val="00B7A5">
                  <a:gamma/>
                  <a:tint val="0"/>
                  <a:invGamma/>
                </a:srgbClr>
              </a:gs>
              <a:gs pos="100000">
                <a:srgbClr val="00B7A5"/>
              </a:gs>
            </a:gsLst>
            <a:lin ang="2700000" scaled="1"/>
          </a:gradFill>
          <a:ln w="12700">
            <a:solidFill>
              <a:srgbClr val="003530"/>
            </a:solidFill>
            <a:miter lim="800000"/>
            <a:headEnd/>
            <a:tailEnd/>
          </a:ln>
          <a:effectLst>
            <a:outerShdw dist="89803" dir="2700000" algn="ctr" rotWithShape="0">
              <a:srgbClr val="474747"/>
            </a:outerShdw>
          </a:effectLst>
        </p:spPr>
        <p:txBody>
          <a:bodyPr rot="10800000" vert="eaVert" wrap="none" lIns="78355" tIns="39889" rIns="78355" bIns="39889" anchor="ctr"/>
          <a:lstStyle/>
          <a:p>
            <a:pPr algn="ctr" defTabSz="769938" eaLnBrk="0" hangingPunct="0">
              <a:defRPr/>
            </a:pPr>
            <a:r>
              <a:rPr lang="en-US" altLang="ko-KR" sz="2200" b="1">
                <a:solidFill>
                  <a:srgbClr val="000000"/>
                </a:solidFill>
                <a:latin typeface="Times New Roman" charset="0"/>
                <a:ea typeface="굴림" charset="-127"/>
              </a:rPr>
              <a:t>Public </a:t>
            </a:r>
          </a:p>
          <a:p>
            <a:pPr algn="ctr" defTabSz="769938" eaLnBrk="0" hangingPunct="0">
              <a:defRPr/>
            </a:pPr>
            <a:r>
              <a:rPr lang="en-US" altLang="ko-KR" sz="2200" b="1">
                <a:solidFill>
                  <a:srgbClr val="000000"/>
                </a:solidFill>
                <a:latin typeface="Times New Roman" charset="0"/>
                <a:ea typeface="굴림" charset="-127"/>
              </a:rPr>
              <a:t>Relations</a:t>
            </a:r>
          </a:p>
        </p:txBody>
      </p:sp>
      <p:sp>
        <p:nvSpPr>
          <p:cNvPr id="453641" name="AutoShape 9"/>
          <p:cNvSpPr>
            <a:spLocks noChangeArrowheads="1"/>
          </p:cNvSpPr>
          <p:nvPr/>
        </p:nvSpPr>
        <p:spPr bwMode="auto">
          <a:xfrm rot="5400000">
            <a:off x="6850063" y="4370388"/>
            <a:ext cx="792162" cy="2030412"/>
          </a:xfrm>
          <a:prstGeom prst="cube">
            <a:avLst>
              <a:gd name="adj" fmla="val 16065"/>
            </a:avLst>
          </a:prstGeom>
          <a:gradFill rotWithShape="0">
            <a:gsLst>
              <a:gs pos="0">
                <a:srgbClr val="00B7A5">
                  <a:gamma/>
                  <a:tint val="0"/>
                  <a:invGamma/>
                </a:srgbClr>
              </a:gs>
              <a:gs pos="100000">
                <a:srgbClr val="00B7A5"/>
              </a:gs>
            </a:gsLst>
            <a:lin ang="2700000" scaled="1"/>
          </a:gradFill>
          <a:ln w="12700">
            <a:solidFill>
              <a:srgbClr val="003530"/>
            </a:solidFill>
            <a:miter lim="800000"/>
            <a:headEnd/>
            <a:tailEnd/>
          </a:ln>
          <a:effectLst>
            <a:outerShdw dist="89803" dir="2700000" algn="ctr" rotWithShape="0">
              <a:srgbClr val="919191"/>
            </a:outerShdw>
          </a:effectLst>
        </p:spPr>
        <p:txBody>
          <a:bodyPr rot="10800000" vert="eaVert" wrap="none" lIns="78355" tIns="39889" rIns="78355" bIns="39889" anchor="ctr"/>
          <a:lstStyle/>
          <a:p>
            <a:pPr algn="ctr" defTabSz="769938" eaLnBrk="0" hangingPunct="0">
              <a:defRPr/>
            </a:pPr>
            <a:r>
              <a:rPr lang="en-US" altLang="ko-KR" sz="2200" b="1" dirty="0">
                <a:solidFill>
                  <a:srgbClr val="000000"/>
                </a:solidFill>
                <a:latin typeface="Times New Roman" charset="0"/>
                <a:ea typeface="굴림" charset="-127"/>
              </a:rPr>
              <a:t>Sales </a:t>
            </a:r>
          </a:p>
          <a:p>
            <a:pPr algn="ctr" defTabSz="769938" eaLnBrk="0" hangingPunct="0">
              <a:defRPr/>
            </a:pPr>
            <a:r>
              <a:rPr lang="en-US" altLang="ko-KR" sz="2200" b="1" dirty="0">
                <a:solidFill>
                  <a:srgbClr val="000000"/>
                </a:solidFill>
                <a:latin typeface="Times New Roman" charset="0"/>
                <a:ea typeface="굴림" charset="-127"/>
              </a:rPr>
              <a:t>Promotion</a:t>
            </a:r>
          </a:p>
        </p:txBody>
      </p:sp>
      <p:sp>
        <p:nvSpPr>
          <p:cNvPr id="453642" name="AutoShape 10"/>
          <p:cNvSpPr>
            <a:spLocks noChangeArrowheads="1"/>
          </p:cNvSpPr>
          <p:nvPr/>
        </p:nvSpPr>
        <p:spPr bwMode="auto">
          <a:xfrm rot="5400000">
            <a:off x="2209007" y="4242594"/>
            <a:ext cx="820737" cy="2028825"/>
          </a:xfrm>
          <a:prstGeom prst="cube">
            <a:avLst>
              <a:gd name="adj" fmla="val 16065"/>
            </a:avLst>
          </a:prstGeom>
          <a:gradFill rotWithShape="0">
            <a:gsLst>
              <a:gs pos="0">
                <a:srgbClr val="00B7A5">
                  <a:gamma/>
                  <a:tint val="0"/>
                  <a:invGamma/>
                </a:srgbClr>
              </a:gs>
              <a:gs pos="100000">
                <a:srgbClr val="00B7A5"/>
              </a:gs>
            </a:gsLst>
            <a:lin ang="2700000" scaled="1"/>
          </a:gradFill>
          <a:ln w="12700">
            <a:solidFill>
              <a:srgbClr val="003530"/>
            </a:solidFill>
            <a:miter lim="800000"/>
            <a:headEnd/>
            <a:tailEnd/>
          </a:ln>
          <a:effectLst>
            <a:outerShdw dist="89803" dir="2700000" algn="ctr" rotWithShape="0">
              <a:srgbClr val="474747"/>
            </a:outerShdw>
          </a:effectLst>
        </p:spPr>
        <p:txBody>
          <a:bodyPr rot="10800000" vert="eaVert" wrap="none" lIns="78355" tIns="39889" rIns="78355" bIns="39889" anchor="ctr"/>
          <a:lstStyle/>
          <a:p>
            <a:pPr algn="ctr" defTabSz="769938" eaLnBrk="0" hangingPunct="0">
              <a:defRPr/>
            </a:pPr>
            <a:r>
              <a:rPr lang="en-US" altLang="ko-KR" sz="2200" b="1">
                <a:solidFill>
                  <a:srgbClr val="000000"/>
                </a:solidFill>
                <a:latin typeface="Times New Roman" charset="0"/>
                <a:ea typeface="굴림" charset="-127"/>
              </a:rPr>
              <a:t>Direct</a:t>
            </a:r>
          </a:p>
          <a:p>
            <a:pPr algn="ctr" defTabSz="769938" eaLnBrk="0" hangingPunct="0">
              <a:defRPr/>
            </a:pPr>
            <a:r>
              <a:rPr lang="en-US" altLang="ko-KR" sz="2200" b="1">
                <a:solidFill>
                  <a:srgbClr val="000000"/>
                </a:solidFill>
                <a:latin typeface="Times New Roman" charset="0"/>
                <a:ea typeface="굴림" charset="-127"/>
              </a:rPr>
              <a:t>Marketing</a:t>
            </a:r>
          </a:p>
        </p:txBody>
      </p:sp>
      <p:sp>
        <p:nvSpPr>
          <p:cNvPr id="453643" name="AutoShape 11"/>
          <p:cNvSpPr>
            <a:spLocks noChangeArrowheads="1"/>
          </p:cNvSpPr>
          <p:nvPr/>
        </p:nvSpPr>
        <p:spPr bwMode="auto">
          <a:xfrm rot="5400000">
            <a:off x="2808288" y="1830387"/>
            <a:ext cx="750888" cy="2030413"/>
          </a:xfrm>
          <a:prstGeom prst="cube">
            <a:avLst>
              <a:gd name="adj" fmla="val 16065"/>
            </a:avLst>
          </a:prstGeom>
          <a:gradFill rotWithShape="0">
            <a:gsLst>
              <a:gs pos="0">
                <a:srgbClr val="00B7A5">
                  <a:gamma/>
                  <a:tint val="0"/>
                  <a:invGamma/>
                </a:srgbClr>
              </a:gs>
              <a:gs pos="100000">
                <a:srgbClr val="00B7A5"/>
              </a:gs>
            </a:gsLst>
            <a:lin ang="2700000" scaled="1"/>
          </a:gradFill>
          <a:ln w="12700">
            <a:solidFill>
              <a:srgbClr val="003530"/>
            </a:solidFill>
            <a:miter lim="800000"/>
            <a:headEnd/>
            <a:tailEnd/>
          </a:ln>
          <a:effectLst>
            <a:outerShdw dist="89803" dir="2700000" algn="ctr" rotWithShape="0">
              <a:srgbClr val="919191"/>
            </a:outerShdw>
          </a:effectLst>
        </p:spPr>
        <p:txBody>
          <a:bodyPr rot="10800000" vert="eaVert" wrap="none" lIns="78355" tIns="39889" rIns="78355" bIns="39889" anchor="ctr"/>
          <a:lstStyle/>
          <a:p>
            <a:pPr algn="ctr" defTabSz="769938" eaLnBrk="0" hangingPunct="0">
              <a:defRPr/>
            </a:pPr>
            <a:r>
              <a:rPr lang="en-US" altLang="ko-KR" sz="2200" b="1" dirty="0">
                <a:solidFill>
                  <a:srgbClr val="000000"/>
                </a:solidFill>
                <a:latin typeface="Times New Roman" charset="0"/>
                <a:ea typeface="굴림" charset="-127"/>
              </a:rPr>
              <a:t>Packaging</a:t>
            </a:r>
          </a:p>
        </p:txBody>
      </p:sp>
      <p:sp>
        <p:nvSpPr>
          <p:cNvPr id="453644" name="AutoShape 12"/>
          <p:cNvSpPr>
            <a:spLocks noChangeArrowheads="1"/>
          </p:cNvSpPr>
          <p:nvPr/>
        </p:nvSpPr>
        <p:spPr bwMode="auto">
          <a:xfrm rot="5400000">
            <a:off x="1981200" y="2946400"/>
            <a:ext cx="747713" cy="2055813"/>
          </a:xfrm>
          <a:prstGeom prst="cube">
            <a:avLst>
              <a:gd name="adj" fmla="val 16065"/>
            </a:avLst>
          </a:prstGeom>
          <a:gradFill rotWithShape="0">
            <a:gsLst>
              <a:gs pos="0">
                <a:srgbClr val="00B7A5">
                  <a:gamma/>
                  <a:tint val="0"/>
                  <a:invGamma/>
                </a:srgbClr>
              </a:gs>
              <a:gs pos="100000">
                <a:srgbClr val="00B7A5"/>
              </a:gs>
            </a:gsLst>
            <a:lin ang="2700000" scaled="1"/>
          </a:gradFill>
          <a:ln w="12700">
            <a:solidFill>
              <a:srgbClr val="003530"/>
            </a:solidFill>
            <a:miter lim="800000"/>
            <a:headEnd/>
            <a:tailEnd/>
          </a:ln>
          <a:effectLst>
            <a:outerShdw dist="89803" dir="2700000" algn="ctr" rotWithShape="0">
              <a:srgbClr val="474747"/>
            </a:outerShdw>
          </a:effectLst>
        </p:spPr>
        <p:txBody>
          <a:bodyPr rot="10800000" vert="eaVert" wrap="none" lIns="78355" tIns="39889" rIns="78355" bIns="39889" anchor="ctr"/>
          <a:lstStyle/>
          <a:p>
            <a:pPr algn="ctr" defTabSz="769938" eaLnBrk="0" hangingPunct="0">
              <a:defRPr/>
            </a:pPr>
            <a:r>
              <a:rPr lang="en-US" altLang="ko-KR" sz="2200" b="1" dirty="0">
                <a:solidFill>
                  <a:srgbClr val="000000"/>
                </a:solidFill>
                <a:latin typeface="Times New Roman" charset="0"/>
                <a:ea typeface="굴림" charset="-127"/>
              </a:rPr>
              <a:t>Event</a:t>
            </a:r>
          </a:p>
          <a:p>
            <a:pPr algn="ctr" defTabSz="769938" eaLnBrk="0" hangingPunct="0">
              <a:defRPr/>
            </a:pPr>
            <a:r>
              <a:rPr lang="en-US" altLang="ko-KR" sz="2200" b="1" dirty="0">
                <a:solidFill>
                  <a:srgbClr val="000000"/>
                </a:solidFill>
                <a:latin typeface="Times New Roman" charset="0"/>
                <a:ea typeface="굴림" charset="-127"/>
              </a:rPr>
              <a:t>Marketing</a:t>
            </a:r>
          </a:p>
        </p:txBody>
      </p:sp>
      <p:sp>
        <p:nvSpPr>
          <p:cNvPr id="33806" name="Rectangle 13"/>
          <p:cNvSpPr>
            <a:spLocks noChangeArrowheads="1"/>
          </p:cNvSpPr>
          <p:nvPr/>
        </p:nvSpPr>
        <p:spPr bwMode="auto">
          <a:xfrm>
            <a:off x="3948113" y="4060825"/>
            <a:ext cx="2009775" cy="465138"/>
          </a:xfrm>
          <a:prstGeom prst="rect">
            <a:avLst/>
          </a:prstGeom>
          <a:noFill/>
          <a:ln w="12700">
            <a:noFill/>
            <a:miter lim="800000"/>
            <a:headEnd/>
            <a:tailEnd/>
          </a:ln>
        </p:spPr>
        <p:txBody>
          <a:bodyPr lIns="81204" tIns="39889" rIns="81204" bIns="39889">
            <a:spAutoFit/>
          </a:bodyPr>
          <a:lstStyle/>
          <a:p>
            <a:pPr algn="ctr" defTabSz="820738" eaLnBrk="0" hangingPunct="0">
              <a:lnSpc>
                <a:spcPct val="90000"/>
              </a:lnSpc>
              <a:spcBef>
                <a:spcPct val="50000"/>
              </a:spcBef>
            </a:pPr>
            <a:r>
              <a:rPr lang="en-US" altLang="ko-KR" sz="2900" b="1">
                <a:ea typeface="굴림" pitchFamily="34" charset="-127"/>
              </a:rPr>
              <a:t>Message</a:t>
            </a: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53634"/>
                                        </p:tgtEl>
                                        <p:attrNameLst>
                                          <p:attrName>style.visibility</p:attrName>
                                        </p:attrNameLst>
                                      </p:cBhvr>
                                      <p:to>
                                        <p:strVal val="visible"/>
                                      </p:to>
                                    </p:set>
                                    <p:anim calcmode="lin" valueType="num">
                                      <p:cBhvr>
                                        <p:cTn id="7" dur="1000" fill="hold"/>
                                        <p:tgtEl>
                                          <p:spTgt spid="453634"/>
                                        </p:tgtEl>
                                        <p:attrNameLst>
                                          <p:attrName>ppt_w</p:attrName>
                                        </p:attrNameLst>
                                      </p:cBhvr>
                                      <p:tavLst>
                                        <p:tav tm="0">
                                          <p:val>
                                            <p:strVal val="#ppt_w+.3"/>
                                          </p:val>
                                        </p:tav>
                                        <p:tav tm="100000">
                                          <p:val>
                                            <p:strVal val="#ppt_w"/>
                                          </p:val>
                                        </p:tav>
                                      </p:tavLst>
                                    </p:anim>
                                    <p:anim calcmode="lin" valueType="num">
                                      <p:cBhvr>
                                        <p:cTn id="8" dur="1000" fill="hold"/>
                                        <p:tgtEl>
                                          <p:spTgt spid="453634"/>
                                        </p:tgtEl>
                                        <p:attrNameLst>
                                          <p:attrName>ppt_h</p:attrName>
                                        </p:attrNameLst>
                                      </p:cBhvr>
                                      <p:tavLst>
                                        <p:tav tm="0">
                                          <p:val>
                                            <p:strVal val="#ppt_h"/>
                                          </p:val>
                                        </p:tav>
                                        <p:tav tm="100000">
                                          <p:val>
                                            <p:strVal val="#ppt_h"/>
                                          </p:val>
                                        </p:tav>
                                      </p:tavLst>
                                    </p:anim>
                                    <p:animEffect transition="in" filter="fade">
                                      <p:cBhvr>
                                        <p:cTn id="9" dur="1000"/>
                                        <p:tgtEl>
                                          <p:spTgt spid="453634"/>
                                        </p:tgtEl>
                                      </p:cBhvr>
                                    </p:animEffect>
                                  </p:childTnLst>
                                </p:cTn>
                              </p:par>
                            </p:childTnLst>
                          </p:cTn>
                        </p:par>
                      </p:childTnLst>
                    </p:cTn>
                  </p:par>
                  <p:par>
                    <p:cTn id="10" fill="hold">
                      <p:stCondLst>
                        <p:cond delay="indefinite"/>
                      </p:stCondLst>
                      <p:childTnLst>
                        <p:par>
                          <p:cTn id="11" fill="hold">
                            <p:stCondLst>
                              <p:cond delay="0"/>
                            </p:stCondLst>
                            <p:childTnLst>
                              <p:par>
                                <p:cTn id="12" presetID="58" presetClass="entr" presetSubtype="0" accel="100000" fill="hold" grpId="0" nodeType="clickEffect">
                                  <p:stCondLst>
                                    <p:cond delay="0"/>
                                  </p:stCondLst>
                                  <p:childTnLst>
                                    <p:set>
                                      <p:cBhvr>
                                        <p:cTn id="13" dur="1" fill="hold">
                                          <p:stCondLst>
                                            <p:cond delay="0"/>
                                          </p:stCondLst>
                                        </p:cTn>
                                        <p:tgtEl>
                                          <p:spTgt spid="18436"/>
                                        </p:tgtEl>
                                        <p:attrNameLst>
                                          <p:attrName>style.visibility</p:attrName>
                                        </p:attrNameLst>
                                      </p:cBhvr>
                                      <p:to>
                                        <p:strVal val="visible"/>
                                      </p:to>
                                    </p:set>
                                    <p:anim calcmode="lin" valueType="num">
                                      <p:cBhvr>
                                        <p:cTn id="14" dur="500" fill="hold"/>
                                        <p:tgtEl>
                                          <p:spTgt spid="18436"/>
                                        </p:tgtEl>
                                        <p:attrNameLst>
                                          <p:attrName>ppt_w</p:attrName>
                                        </p:attrNameLst>
                                      </p:cBhvr>
                                      <p:tavLst>
                                        <p:tav tm="0">
                                          <p:val>
                                            <p:strVal val="#ppt_w*2.5"/>
                                          </p:val>
                                        </p:tav>
                                        <p:tav tm="100000">
                                          <p:val>
                                            <p:strVal val="#ppt_w"/>
                                          </p:val>
                                        </p:tav>
                                      </p:tavLst>
                                    </p:anim>
                                    <p:anim calcmode="lin" valueType="num">
                                      <p:cBhvr>
                                        <p:cTn id="15" dur="500" fill="hold"/>
                                        <p:tgtEl>
                                          <p:spTgt spid="18436"/>
                                        </p:tgtEl>
                                        <p:attrNameLst>
                                          <p:attrName>ppt_h</p:attrName>
                                        </p:attrNameLst>
                                      </p:cBhvr>
                                      <p:tavLst>
                                        <p:tav tm="0">
                                          <p:val>
                                            <p:strVal val="#ppt_h*0.01"/>
                                          </p:val>
                                        </p:tav>
                                        <p:tav tm="100000">
                                          <p:val>
                                            <p:strVal val="#ppt_h"/>
                                          </p:val>
                                        </p:tav>
                                      </p:tavLst>
                                    </p:anim>
                                    <p:anim calcmode="lin" valueType="num">
                                      <p:cBhvr>
                                        <p:cTn id="16" dur="500" fill="hold"/>
                                        <p:tgtEl>
                                          <p:spTgt spid="18436"/>
                                        </p:tgtEl>
                                        <p:attrNameLst>
                                          <p:attrName>ppt_x</p:attrName>
                                        </p:attrNameLst>
                                      </p:cBhvr>
                                      <p:tavLst>
                                        <p:tav tm="0">
                                          <p:val>
                                            <p:strVal val="#ppt_x"/>
                                          </p:val>
                                        </p:tav>
                                        <p:tav tm="100000">
                                          <p:val>
                                            <p:strVal val="#ppt_x"/>
                                          </p:val>
                                        </p:tav>
                                      </p:tavLst>
                                    </p:anim>
                                    <p:anim calcmode="lin" valueType="num">
                                      <p:cBhvr>
                                        <p:cTn id="17" dur="500" fill="hold"/>
                                        <p:tgtEl>
                                          <p:spTgt spid="18436"/>
                                        </p:tgtEl>
                                        <p:attrNameLst>
                                          <p:attrName>ppt_y</p:attrName>
                                        </p:attrNameLst>
                                      </p:cBhvr>
                                      <p:tavLst>
                                        <p:tav tm="0">
                                          <p:val>
                                            <p:strVal val="#ppt_h+1"/>
                                          </p:val>
                                        </p:tav>
                                        <p:tav tm="100000">
                                          <p:val>
                                            <p:strVal val="#ppt_y"/>
                                          </p:val>
                                        </p:tav>
                                      </p:tavLst>
                                    </p:anim>
                                    <p:animEffect transition="in" filter="fade">
                                      <p:cBhvr>
                                        <p:cTn id="18" dur="500"/>
                                        <p:tgtEl>
                                          <p:spTgt spid="18436"/>
                                        </p:tgtEl>
                                      </p:cBhvr>
                                    </p:animEffect>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453637"/>
                                        </p:tgtEl>
                                        <p:attrNameLst>
                                          <p:attrName>style.visibility</p:attrName>
                                        </p:attrNameLst>
                                      </p:cBhvr>
                                      <p:to>
                                        <p:strVal val="visible"/>
                                      </p:to>
                                    </p:set>
                                    <p:anim calcmode="lin" valueType="num">
                                      <p:cBhvr>
                                        <p:cTn id="23" dur="500" fill="hold"/>
                                        <p:tgtEl>
                                          <p:spTgt spid="453637"/>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453637"/>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453637"/>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45363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0" presetClass="entr" presetSubtype="0" decel="100000" fill="hold" grpId="0" nodeType="clickEffect">
                                  <p:stCondLst>
                                    <p:cond delay="0"/>
                                  </p:stCondLst>
                                  <p:childTnLst>
                                    <p:set>
                                      <p:cBhvr>
                                        <p:cTn id="30" dur="1" fill="hold">
                                          <p:stCondLst>
                                            <p:cond delay="0"/>
                                          </p:stCondLst>
                                        </p:cTn>
                                        <p:tgtEl>
                                          <p:spTgt spid="453643"/>
                                        </p:tgtEl>
                                        <p:attrNameLst>
                                          <p:attrName>style.visibility</p:attrName>
                                        </p:attrNameLst>
                                      </p:cBhvr>
                                      <p:to>
                                        <p:strVal val="visible"/>
                                      </p:to>
                                    </p:set>
                                    <p:anim calcmode="lin" valueType="num">
                                      <p:cBhvr>
                                        <p:cTn id="31" dur="1000" fill="hold"/>
                                        <p:tgtEl>
                                          <p:spTgt spid="453643"/>
                                        </p:tgtEl>
                                        <p:attrNameLst>
                                          <p:attrName>ppt_w</p:attrName>
                                        </p:attrNameLst>
                                      </p:cBhvr>
                                      <p:tavLst>
                                        <p:tav tm="0">
                                          <p:val>
                                            <p:strVal val="#ppt_w+.3"/>
                                          </p:val>
                                        </p:tav>
                                        <p:tav tm="100000">
                                          <p:val>
                                            <p:strVal val="#ppt_w"/>
                                          </p:val>
                                        </p:tav>
                                      </p:tavLst>
                                    </p:anim>
                                    <p:anim calcmode="lin" valueType="num">
                                      <p:cBhvr>
                                        <p:cTn id="32" dur="1000" fill="hold"/>
                                        <p:tgtEl>
                                          <p:spTgt spid="453643"/>
                                        </p:tgtEl>
                                        <p:attrNameLst>
                                          <p:attrName>ppt_h</p:attrName>
                                        </p:attrNameLst>
                                      </p:cBhvr>
                                      <p:tavLst>
                                        <p:tav tm="0">
                                          <p:val>
                                            <p:strVal val="#ppt_h"/>
                                          </p:val>
                                        </p:tav>
                                        <p:tav tm="100000">
                                          <p:val>
                                            <p:strVal val="#ppt_h"/>
                                          </p:val>
                                        </p:tav>
                                      </p:tavLst>
                                    </p:anim>
                                    <p:animEffect transition="in" filter="fade">
                                      <p:cBhvr>
                                        <p:cTn id="33" dur="1000"/>
                                        <p:tgtEl>
                                          <p:spTgt spid="453643"/>
                                        </p:tgtEl>
                                      </p:cBhvr>
                                    </p:animEffect>
                                  </p:childTnLst>
                                </p:cTn>
                              </p:par>
                            </p:childTnLst>
                          </p:cTn>
                        </p:par>
                      </p:childTnLst>
                    </p:cTn>
                  </p:par>
                  <p:par>
                    <p:cTn id="34" fill="hold">
                      <p:stCondLst>
                        <p:cond delay="indefinite"/>
                      </p:stCondLst>
                      <p:childTnLst>
                        <p:par>
                          <p:cTn id="35" fill="hold">
                            <p:stCondLst>
                              <p:cond delay="0"/>
                            </p:stCondLst>
                            <p:childTnLst>
                              <p:par>
                                <p:cTn id="36" presetID="50" presetClass="entr" presetSubtype="0" decel="100000" fill="hold" grpId="0" nodeType="clickEffect">
                                  <p:stCondLst>
                                    <p:cond delay="0"/>
                                  </p:stCondLst>
                                  <p:childTnLst>
                                    <p:set>
                                      <p:cBhvr>
                                        <p:cTn id="37" dur="1" fill="hold">
                                          <p:stCondLst>
                                            <p:cond delay="0"/>
                                          </p:stCondLst>
                                        </p:cTn>
                                        <p:tgtEl>
                                          <p:spTgt spid="453638"/>
                                        </p:tgtEl>
                                        <p:attrNameLst>
                                          <p:attrName>style.visibility</p:attrName>
                                        </p:attrNameLst>
                                      </p:cBhvr>
                                      <p:to>
                                        <p:strVal val="visible"/>
                                      </p:to>
                                    </p:set>
                                    <p:anim calcmode="lin" valueType="num">
                                      <p:cBhvr>
                                        <p:cTn id="38" dur="1000" fill="hold"/>
                                        <p:tgtEl>
                                          <p:spTgt spid="453638"/>
                                        </p:tgtEl>
                                        <p:attrNameLst>
                                          <p:attrName>ppt_w</p:attrName>
                                        </p:attrNameLst>
                                      </p:cBhvr>
                                      <p:tavLst>
                                        <p:tav tm="0">
                                          <p:val>
                                            <p:strVal val="#ppt_w+.3"/>
                                          </p:val>
                                        </p:tav>
                                        <p:tav tm="100000">
                                          <p:val>
                                            <p:strVal val="#ppt_w"/>
                                          </p:val>
                                        </p:tav>
                                      </p:tavLst>
                                    </p:anim>
                                    <p:anim calcmode="lin" valueType="num">
                                      <p:cBhvr>
                                        <p:cTn id="39" dur="1000" fill="hold"/>
                                        <p:tgtEl>
                                          <p:spTgt spid="453638"/>
                                        </p:tgtEl>
                                        <p:attrNameLst>
                                          <p:attrName>ppt_h</p:attrName>
                                        </p:attrNameLst>
                                      </p:cBhvr>
                                      <p:tavLst>
                                        <p:tav tm="0">
                                          <p:val>
                                            <p:strVal val="#ppt_h"/>
                                          </p:val>
                                        </p:tav>
                                        <p:tav tm="100000">
                                          <p:val>
                                            <p:strVal val="#ppt_h"/>
                                          </p:val>
                                        </p:tav>
                                      </p:tavLst>
                                    </p:anim>
                                    <p:animEffect transition="in" filter="fade">
                                      <p:cBhvr>
                                        <p:cTn id="40" dur="1000"/>
                                        <p:tgtEl>
                                          <p:spTgt spid="453638"/>
                                        </p:tgtEl>
                                      </p:cBhvr>
                                    </p:animEffect>
                                  </p:childTnLst>
                                </p:cTn>
                              </p:par>
                            </p:childTnLst>
                          </p:cTn>
                        </p:par>
                      </p:childTnLst>
                    </p:cTn>
                  </p:par>
                  <p:par>
                    <p:cTn id="41" fill="hold">
                      <p:stCondLst>
                        <p:cond delay="indefinite"/>
                      </p:stCondLst>
                      <p:childTnLst>
                        <p:par>
                          <p:cTn id="42" fill="hold">
                            <p:stCondLst>
                              <p:cond delay="0"/>
                            </p:stCondLst>
                            <p:childTnLst>
                              <p:par>
                                <p:cTn id="43" presetID="50" presetClass="entr" presetSubtype="0" decel="100000" fill="hold" grpId="0" nodeType="clickEffect">
                                  <p:stCondLst>
                                    <p:cond delay="0"/>
                                  </p:stCondLst>
                                  <p:childTnLst>
                                    <p:set>
                                      <p:cBhvr>
                                        <p:cTn id="44" dur="1" fill="hold">
                                          <p:stCondLst>
                                            <p:cond delay="0"/>
                                          </p:stCondLst>
                                        </p:cTn>
                                        <p:tgtEl>
                                          <p:spTgt spid="453644"/>
                                        </p:tgtEl>
                                        <p:attrNameLst>
                                          <p:attrName>style.visibility</p:attrName>
                                        </p:attrNameLst>
                                      </p:cBhvr>
                                      <p:to>
                                        <p:strVal val="visible"/>
                                      </p:to>
                                    </p:set>
                                    <p:anim calcmode="lin" valueType="num">
                                      <p:cBhvr>
                                        <p:cTn id="45" dur="1000" fill="hold"/>
                                        <p:tgtEl>
                                          <p:spTgt spid="453644"/>
                                        </p:tgtEl>
                                        <p:attrNameLst>
                                          <p:attrName>ppt_w</p:attrName>
                                        </p:attrNameLst>
                                      </p:cBhvr>
                                      <p:tavLst>
                                        <p:tav tm="0">
                                          <p:val>
                                            <p:strVal val="#ppt_w+.3"/>
                                          </p:val>
                                        </p:tav>
                                        <p:tav tm="100000">
                                          <p:val>
                                            <p:strVal val="#ppt_w"/>
                                          </p:val>
                                        </p:tav>
                                      </p:tavLst>
                                    </p:anim>
                                    <p:anim calcmode="lin" valueType="num">
                                      <p:cBhvr>
                                        <p:cTn id="46" dur="1000" fill="hold"/>
                                        <p:tgtEl>
                                          <p:spTgt spid="453644"/>
                                        </p:tgtEl>
                                        <p:attrNameLst>
                                          <p:attrName>ppt_h</p:attrName>
                                        </p:attrNameLst>
                                      </p:cBhvr>
                                      <p:tavLst>
                                        <p:tav tm="0">
                                          <p:val>
                                            <p:strVal val="#ppt_h"/>
                                          </p:val>
                                        </p:tav>
                                        <p:tav tm="100000">
                                          <p:val>
                                            <p:strVal val="#ppt_h"/>
                                          </p:val>
                                        </p:tav>
                                      </p:tavLst>
                                    </p:anim>
                                    <p:animEffect transition="in" filter="fade">
                                      <p:cBhvr>
                                        <p:cTn id="47" dur="1000"/>
                                        <p:tgtEl>
                                          <p:spTgt spid="453644"/>
                                        </p:tgtEl>
                                      </p:cBhvr>
                                    </p:animEffect>
                                  </p:childTnLst>
                                </p:cTn>
                              </p:par>
                            </p:childTnLst>
                          </p:cTn>
                        </p:par>
                      </p:childTnLst>
                    </p:cTn>
                  </p:par>
                  <p:par>
                    <p:cTn id="48" fill="hold">
                      <p:stCondLst>
                        <p:cond delay="indefinite"/>
                      </p:stCondLst>
                      <p:childTnLst>
                        <p:par>
                          <p:cTn id="49" fill="hold">
                            <p:stCondLst>
                              <p:cond delay="0"/>
                            </p:stCondLst>
                            <p:childTnLst>
                              <p:par>
                                <p:cTn id="50" presetID="50" presetClass="entr" presetSubtype="0" decel="100000" fill="hold" grpId="0" nodeType="clickEffect">
                                  <p:stCondLst>
                                    <p:cond delay="0"/>
                                  </p:stCondLst>
                                  <p:childTnLst>
                                    <p:set>
                                      <p:cBhvr>
                                        <p:cTn id="51" dur="1" fill="hold">
                                          <p:stCondLst>
                                            <p:cond delay="0"/>
                                          </p:stCondLst>
                                        </p:cTn>
                                        <p:tgtEl>
                                          <p:spTgt spid="453639"/>
                                        </p:tgtEl>
                                        <p:attrNameLst>
                                          <p:attrName>style.visibility</p:attrName>
                                        </p:attrNameLst>
                                      </p:cBhvr>
                                      <p:to>
                                        <p:strVal val="visible"/>
                                      </p:to>
                                    </p:set>
                                    <p:anim calcmode="lin" valueType="num">
                                      <p:cBhvr>
                                        <p:cTn id="52" dur="1000" fill="hold"/>
                                        <p:tgtEl>
                                          <p:spTgt spid="453639"/>
                                        </p:tgtEl>
                                        <p:attrNameLst>
                                          <p:attrName>ppt_w</p:attrName>
                                        </p:attrNameLst>
                                      </p:cBhvr>
                                      <p:tavLst>
                                        <p:tav tm="0">
                                          <p:val>
                                            <p:strVal val="#ppt_w+.3"/>
                                          </p:val>
                                        </p:tav>
                                        <p:tav tm="100000">
                                          <p:val>
                                            <p:strVal val="#ppt_w"/>
                                          </p:val>
                                        </p:tav>
                                      </p:tavLst>
                                    </p:anim>
                                    <p:anim calcmode="lin" valueType="num">
                                      <p:cBhvr>
                                        <p:cTn id="53" dur="1000" fill="hold"/>
                                        <p:tgtEl>
                                          <p:spTgt spid="453639"/>
                                        </p:tgtEl>
                                        <p:attrNameLst>
                                          <p:attrName>ppt_h</p:attrName>
                                        </p:attrNameLst>
                                      </p:cBhvr>
                                      <p:tavLst>
                                        <p:tav tm="0">
                                          <p:val>
                                            <p:strVal val="#ppt_h"/>
                                          </p:val>
                                        </p:tav>
                                        <p:tav tm="100000">
                                          <p:val>
                                            <p:strVal val="#ppt_h"/>
                                          </p:val>
                                        </p:tav>
                                      </p:tavLst>
                                    </p:anim>
                                    <p:animEffect transition="in" filter="fade">
                                      <p:cBhvr>
                                        <p:cTn id="54" dur="1000"/>
                                        <p:tgtEl>
                                          <p:spTgt spid="453639"/>
                                        </p:tgtEl>
                                      </p:cBhvr>
                                    </p:animEffect>
                                  </p:childTnLst>
                                </p:cTn>
                              </p:par>
                            </p:childTnLst>
                          </p:cTn>
                        </p:par>
                      </p:childTnLst>
                    </p:cTn>
                  </p:par>
                  <p:par>
                    <p:cTn id="55" fill="hold">
                      <p:stCondLst>
                        <p:cond delay="indefinite"/>
                      </p:stCondLst>
                      <p:childTnLst>
                        <p:par>
                          <p:cTn id="56" fill="hold">
                            <p:stCondLst>
                              <p:cond delay="0"/>
                            </p:stCondLst>
                            <p:childTnLst>
                              <p:par>
                                <p:cTn id="57" presetID="50" presetClass="entr" presetSubtype="0" decel="100000" fill="hold" grpId="0" nodeType="clickEffect">
                                  <p:stCondLst>
                                    <p:cond delay="0"/>
                                  </p:stCondLst>
                                  <p:childTnLst>
                                    <p:set>
                                      <p:cBhvr>
                                        <p:cTn id="58" dur="1" fill="hold">
                                          <p:stCondLst>
                                            <p:cond delay="0"/>
                                          </p:stCondLst>
                                        </p:cTn>
                                        <p:tgtEl>
                                          <p:spTgt spid="453642"/>
                                        </p:tgtEl>
                                        <p:attrNameLst>
                                          <p:attrName>style.visibility</p:attrName>
                                        </p:attrNameLst>
                                      </p:cBhvr>
                                      <p:to>
                                        <p:strVal val="visible"/>
                                      </p:to>
                                    </p:set>
                                    <p:anim calcmode="lin" valueType="num">
                                      <p:cBhvr>
                                        <p:cTn id="59" dur="1000" fill="hold"/>
                                        <p:tgtEl>
                                          <p:spTgt spid="453642"/>
                                        </p:tgtEl>
                                        <p:attrNameLst>
                                          <p:attrName>ppt_w</p:attrName>
                                        </p:attrNameLst>
                                      </p:cBhvr>
                                      <p:tavLst>
                                        <p:tav tm="0">
                                          <p:val>
                                            <p:strVal val="#ppt_w+.3"/>
                                          </p:val>
                                        </p:tav>
                                        <p:tav tm="100000">
                                          <p:val>
                                            <p:strVal val="#ppt_w"/>
                                          </p:val>
                                        </p:tav>
                                      </p:tavLst>
                                    </p:anim>
                                    <p:anim calcmode="lin" valueType="num">
                                      <p:cBhvr>
                                        <p:cTn id="60" dur="1000" fill="hold"/>
                                        <p:tgtEl>
                                          <p:spTgt spid="453642"/>
                                        </p:tgtEl>
                                        <p:attrNameLst>
                                          <p:attrName>ppt_h</p:attrName>
                                        </p:attrNameLst>
                                      </p:cBhvr>
                                      <p:tavLst>
                                        <p:tav tm="0">
                                          <p:val>
                                            <p:strVal val="#ppt_h"/>
                                          </p:val>
                                        </p:tav>
                                        <p:tav tm="100000">
                                          <p:val>
                                            <p:strVal val="#ppt_h"/>
                                          </p:val>
                                        </p:tav>
                                      </p:tavLst>
                                    </p:anim>
                                    <p:animEffect transition="in" filter="fade">
                                      <p:cBhvr>
                                        <p:cTn id="61" dur="1000"/>
                                        <p:tgtEl>
                                          <p:spTgt spid="453642"/>
                                        </p:tgtEl>
                                      </p:cBhvr>
                                    </p:animEffect>
                                  </p:childTnLst>
                                </p:cTn>
                              </p:par>
                            </p:childTnLst>
                          </p:cTn>
                        </p:par>
                      </p:childTnLst>
                    </p:cTn>
                  </p:par>
                  <p:par>
                    <p:cTn id="62" fill="hold">
                      <p:stCondLst>
                        <p:cond delay="indefinite"/>
                      </p:stCondLst>
                      <p:childTnLst>
                        <p:par>
                          <p:cTn id="63" fill="hold">
                            <p:stCondLst>
                              <p:cond delay="0"/>
                            </p:stCondLst>
                            <p:childTnLst>
                              <p:par>
                                <p:cTn id="64" presetID="50" presetClass="entr" presetSubtype="0" decel="100000" fill="hold" grpId="0" nodeType="clickEffect">
                                  <p:stCondLst>
                                    <p:cond delay="0"/>
                                  </p:stCondLst>
                                  <p:childTnLst>
                                    <p:set>
                                      <p:cBhvr>
                                        <p:cTn id="65" dur="1" fill="hold">
                                          <p:stCondLst>
                                            <p:cond delay="0"/>
                                          </p:stCondLst>
                                        </p:cTn>
                                        <p:tgtEl>
                                          <p:spTgt spid="453641"/>
                                        </p:tgtEl>
                                        <p:attrNameLst>
                                          <p:attrName>style.visibility</p:attrName>
                                        </p:attrNameLst>
                                      </p:cBhvr>
                                      <p:to>
                                        <p:strVal val="visible"/>
                                      </p:to>
                                    </p:set>
                                    <p:anim calcmode="lin" valueType="num">
                                      <p:cBhvr>
                                        <p:cTn id="66" dur="1000" fill="hold"/>
                                        <p:tgtEl>
                                          <p:spTgt spid="453641"/>
                                        </p:tgtEl>
                                        <p:attrNameLst>
                                          <p:attrName>ppt_w</p:attrName>
                                        </p:attrNameLst>
                                      </p:cBhvr>
                                      <p:tavLst>
                                        <p:tav tm="0">
                                          <p:val>
                                            <p:strVal val="#ppt_w+.3"/>
                                          </p:val>
                                        </p:tav>
                                        <p:tav tm="100000">
                                          <p:val>
                                            <p:strVal val="#ppt_w"/>
                                          </p:val>
                                        </p:tav>
                                      </p:tavLst>
                                    </p:anim>
                                    <p:anim calcmode="lin" valueType="num">
                                      <p:cBhvr>
                                        <p:cTn id="67" dur="1000" fill="hold"/>
                                        <p:tgtEl>
                                          <p:spTgt spid="453641"/>
                                        </p:tgtEl>
                                        <p:attrNameLst>
                                          <p:attrName>ppt_h</p:attrName>
                                        </p:attrNameLst>
                                      </p:cBhvr>
                                      <p:tavLst>
                                        <p:tav tm="0">
                                          <p:val>
                                            <p:strVal val="#ppt_h"/>
                                          </p:val>
                                        </p:tav>
                                        <p:tav tm="100000">
                                          <p:val>
                                            <p:strVal val="#ppt_h"/>
                                          </p:val>
                                        </p:tav>
                                      </p:tavLst>
                                    </p:anim>
                                    <p:animEffect transition="in" filter="fade">
                                      <p:cBhvr>
                                        <p:cTn id="68" dur="1000"/>
                                        <p:tgtEl>
                                          <p:spTgt spid="453641"/>
                                        </p:tgtEl>
                                      </p:cBhvr>
                                    </p:animEffect>
                                  </p:childTnLst>
                                </p:cTn>
                              </p:par>
                            </p:childTnLst>
                          </p:cTn>
                        </p:par>
                      </p:childTnLst>
                    </p:cTn>
                  </p:par>
                  <p:par>
                    <p:cTn id="69" fill="hold">
                      <p:stCondLst>
                        <p:cond delay="indefinite"/>
                      </p:stCondLst>
                      <p:childTnLst>
                        <p:par>
                          <p:cTn id="70" fill="hold">
                            <p:stCondLst>
                              <p:cond delay="0"/>
                            </p:stCondLst>
                            <p:childTnLst>
                              <p:par>
                                <p:cTn id="71" presetID="50" presetClass="entr" presetSubtype="0" decel="100000" fill="hold" grpId="0" nodeType="clickEffect">
                                  <p:stCondLst>
                                    <p:cond delay="0"/>
                                  </p:stCondLst>
                                  <p:childTnLst>
                                    <p:set>
                                      <p:cBhvr>
                                        <p:cTn id="72" dur="1" fill="hold">
                                          <p:stCondLst>
                                            <p:cond delay="0"/>
                                          </p:stCondLst>
                                        </p:cTn>
                                        <p:tgtEl>
                                          <p:spTgt spid="453640"/>
                                        </p:tgtEl>
                                        <p:attrNameLst>
                                          <p:attrName>style.visibility</p:attrName>
                                        </p:attrNameLst>
                                      </p:cBhvr>
                                      <p:to>
                                        <p:strVal val="visible"/>
                                      </p:to>
                                    </p:set>
                                    <p:anim calcmode="lin" valueType="num">
                                      <p:cBhvr>
                                        <p:cTn id="73" dur="1000" fill="hold"/>
                                        <p:tgtEl>
                                          <p:spTgt spid="453640"/>
                                        </p:tgtEl>
                                        <p:attrNameLst>
                                          <p:attrName>ppt_w</p:attrName>
                                        </p:attrNameLst>
                                      </p:cBhvr>
                                      <p:tavLst>
                                        <p:tav tm="0">
                                          <p:val>
                                            <p:strVal val="#ppt_w+.3"/>
                                          </p:val>
                                        </p:tav>
                                        <p:tav tm="100000">
                                          <p:val>
                                            <p:strVal val="#ppt_w"/>
                                          </p:val>
                                        </p:tav>
                                      </p:tavLst>
                                    </p:anim>
                                    <p:anim calcmode="lin" valueType="num">
                                      <p:cBhvr>
                                        <p:cTn id="74" dur="1000" fill="hold"/>
                                        <p:tgtEl>
                                          <p:spTgt spid="453640"/>
                                        </p:tgtEl>
                                        <p:attrNameLst>
                                          <p:attrName>ppt_h</p:attrName>
                                        </p:attrNameLst>
                                      </p:cBhvr>
                                      <p:tavLst>
                                        <p:tav tm="0">
                                          <p:val>
                                            <p:strVal val="#ppt_h"/>
                                          </p:val>
                                        </p:tav>
                                        <p:tav tm="100000">
                                          <p:val>
                                            <p:strVal val="#ppt_h"/>
                                          </p:val>
                                        </p:tav>
                                      </p:tavLst>
                                    </p:anim>
                                    <p:animEffect transition="in" filter="fade">
                                      <p:cBhvr>
                                        <p:cTn id="75" dur="1000"/>
                                        <p:tgtEl>
                                          <p:spTgt spid="4536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3634" grpId="0" animBg="1"/>
      <p:bldP spid="18436" grpId="0"/>
      <p:bldP spid="453637" grpId="0" animBg="1"/>
      <p:bldP spid="453638" grpId="0" animBg="1"/>
      <p:bldP spid="453639" grpId="0" animBg="1"/>
      <p:bldP spid="453640" grpId="0" animBg="1"/>
      <p:bldP spid="453641" grpId="0" animBg="1"/>
      <p:bldP spid="453642" grpId="0" animBg="1"/>
      <p:bldP spid="453643" grpId="0" animBg="1"/>
      <p:bldP spid="45364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8153400" y="6672263"/>
            <a:ext cx="914400" cy="109537"/>
          </a:xfrm>
          <a:prstGeom prst="rect">
            <a:avLst/>
          </a:prstGeom>
          <a:noFill/>
          <a:ln w="9525">
            <a:noFill/>
            <a:miter lim="800000"/>
            <a:headEnd/>
            <a:tailEnd/>
          </a:ln>
        </p:spPr>
        <p:txBody>
          <a:bodyPr anchor="ctr"/>
          <a:lstStyle/>
          <a:p>
            <a:pPr algn="r"/>
            <a:r>
              <a:rPr lang="en-US" sz="700"/>
              <a:t>Slide 18-41</a:t>
            </a:r>
          </a:p>
        </p:txBody>
      </p:sp>
      <p:sp>
        <p:nvSpPr>
          <p:cNvPr id="19459" name="AutoShape 3"/>
          <p:cNvSpPr>
            <a:spLocks noChangeArrowheads="1"/>
          </p:cNvSpPr>
          <p:nvPr/>
        </p:nvSpPr>
        <p:spPr bwMode="auto">
          <a:xfrm>
            <a:off x="1219200" y="457200"/>
            <a:ext cx="7543800" cy="762000"/>
          </a:xfrm>
          <a:prstGeom prst="roundRect">
            <a:avLst>
              <a:gd name="adj" fmla="val 16667"/>
            </a:avLst>
          </a:prstGeom>
          <a:solidFill>
            <a:srgbClr val="FFF6E1"/>
          </a:solidFill>
          <a:ln w="38100">
            <a:noFill/>
            <a:round/>
            <a:headEnd/>
            <a:tailEnd/>
          </a:ln>
        </p:spPr>
        <p:txBody>
          <a:bodyPr anchor="ctr" anchorCtr="1"/>
          <a:lstStyle/>
          <a:p>
            <a:pPr algn="ctr"/>
            <a:r>
              <a:rPr lang="en-US" sz="3200" b="1">
                <a:solidFill>
                  <a:srgbClr val="CC3300"/>
                </a:solidFill>
                <a:latin typeface="Arial" pitchFamily="34" charset="0"/>
              </a:rPr>
              <a:t>DEVELOPING AN IMC PROGRAM</a:t>
            </a:r>
            <a:endParaRPr lang="fa-IR" sz="3200" b="1">
              <a:solidFill>
                <a:srgbClr val="CC3300"/>
              </a:solidFill>
              <a:latin typeface="Arial" pitchFamily="34" charset="0"/>
            </a:endParaRPr>
          </a:p>
          <a:p>
            <a:pPr algn="ctr"/>
            <a:r>
              <a:rPr lang="fa-IR" sz="3200" b="1">
                <a:solidFill>
                  <a:srgbClr val="CC3300"/>
                </a:solidFill>
                <a:latin typeface="Arial" pitchFamily="34" charset="0"/>
              </a:rPr>
              <a:t>تنظیم برنامه ارتباطات بازاریابی یکپارچه</a:t>
            </a:r>
          </a:p>
          <a:p>
            <a:pPr algn="ctr"/>
            <a:endParaRPr lang="en-US" sz="3200" b="1">
              <a:solidFill>
                <a:srgbClr val="CC3300"/>
              </a:solidFill>
              <a:latin typeface="Arial" pitchFamily="34" charset="0"/>
            </a:endParaRPr>
          </a:p>
        </p:txBody>
      </p:sp>
      <p:sp>
        <p:nvSpPr>
          <p:cNvPr id="19460" name="Rectangle 4"/>
          <p:cNvSpPr>
            <a:spLocks noChangeArrowheads="1"/>
          </p:cNvSpPr>
          <p:nvPr/>
        </p:nvSpPr>
        <p:spPr bwMode="auto">
          <a:xfrm>
            <a:off x="838200" y="2971800"/>
            <a:ext cx="7769225" cy="304800"/>
          </a:xfrm>
          <a:prstGeom prst="rect">
            <a:avLst/>
          </a:prstGeom>
          <a:noFill/>
          <a:ln w="9525">
            <a:noFill/>
            <a:miter lim="800000"/>
            <a:headEnd/>
            <a:tailEnd/>
          </a:ln>
        </p:spPr>
        <p:txBody>
          <a:bodyPr anchor="ctr"/>
          <a:lstStyle/>
          <a:p>
            <a:pPr marL="342900" indent="-342900">
              <a:lnSpc>
                <a:spcPct val="90000"/>
              </a:lnSpc>
              <a:spcBef>
                <a:spcPct val="20000"/>
              </a:spcBef>
              <a:buClr>
                <a:srgbClr val="CC3300"/>
              </a:buClr>
              <a:buFontTx/>
              <a:buChar char="•"/>
            </a:pPr>
            <a:r>
              <a:rPr lang="en-US" sz="3200" b="1"/>
              <a:t>1-Identifying the Target Audience</a:t>
            </a:r>
          </a:p>
          <a:p>
            <a:pPr marL="342900" indent="-342900" algn="r" rtl="1">
              <a:lnSpc>
                <a:spcPct val="90000"/>
              </a:lnSpc>
              <a:spcBef>
                <a:spcPct val="20000"/>
              </a:spcBef>
              <a:buClr>
                <a:srgbClr val="CC3300"/>
              </a:buClr>
              <a:buFontTx/>
              <a:buChar char="•"/>
            </a:pPr>
            <a:r>
              <a:rPr lang="fa-IR" sz="3200" b="1"/>
              <a:t> </a:t>
            </a:r>
            <a:r>
              <a:rPr lang="fa-IR" sz="3200" b="1">
                <a:solidFill>
                  <a:srgbClr val="FF0000"/>
                </a:solidFill>
              </a:rPr>
              <a:t>شناسائی مخاطبان هدف</a:t>
            </a:r>
            <a:endParaRPr lang="en-US" sz="3200" b="1">
              <a:solidFill>
                <a:srgbClr val="FF0000"/>
              </a:solidFill>
            </a:endParaRPr>
          </a:p>
          <a:p>
            <a:pPr marL="342900" indent="-342900">
              <a:lnSpc>
                <a:spcPct val="90000"/>
              </a:lnSpc>
              <a:spcBef>
                <a:spcPct val="20000"/>
              </a:spcBef>
              <a:buClr>
                <a:srgbClr val="CC3300"/>
              </a:buClr>
              <a:buFontTx/>
              <a:buChar char="•"/>
            </a:pPr>
            <a:endParaRPr lang="en-US" sz="3200" b="1"/>
          </a:p>
        </p:txBody>
      </p:sp>
      <p:sp>
        <p:nvSpPr>
          <p:cNvPr id="34821" name="Rectangle 9">
            <a:hlinkClick r:id="" action="ppaction://noaction"/>
          </p:cNvPr>
          <p:cNvSpPr>
            <a:spLocks noChangeArrowheads="1"/>
          </p:cNvSpPr>
          <p:nvPr/>
        </p:nvSpPr>
        <p:spPr bwMode="auto">
          <a:xfrm>
            <a:off x="1295400" y="2743200"/>
            <a:ext cx="3656013" cy="457200"/>
          </a:xfrm>
          <a:prstGeom prst="rect">
            <a:avLst/>
          </a:prstGeom>
          <a:noFill/>
          <a:ln w="9525">
            <a:noFill/>
            <a:miter lim="800000"/>
            <a:headEnd/>
            <a:tailEnd/>
          </a:ln>
        </p:spPr>
        <p:txBody>
          <a:bodyPr wrap="none" anchor="ctr"/>
          <a:lstStyle/>
          <a:p>
            <a:pPr>
              <a:buClr>
                <a:srgbClr val="CC3300"/>
              </a:buClr>
              <a:buFont typeface="Wingdings" pitchFamily="2" charset="2"/>
              <a:buChar char="§"/>
            </a:pPr>
            <a:endParaRPr lang="en-US" sz="2800" b="1"/>
          </a:p>
        </p:txBody>
      </p:sp>
      <p:sp>
        <p:nvSpPr>
          <p:cNvPr id="19462" name="Rectangle 12"/>
          <p:cNvSpPr>
            <a:spLocks noChangeArrowheads="1"/>
          </p:cNvSpPr>
          <p:nvPr/>
        </p:nvSpPr>
        <p:spPr bwMode="auto">
          <a:xfrm>
            <a:off x="304800" y="3429000"/>
            <a:ext cx="8610600" cy="1143000"/>
          </a:xfrm>
          <a:prstGeom prst="rect">
            <a:avLst/>
          </a:prstGeom>
          <a:noFill/>
          <a:ln w="9525">
            <a:noFill/>
            <a:miter lim="800000"/>
            <a:headEnd/>
            <a:tailEnd/>
          </a:ln>
        </p:spPr>
        <p:txBody>
          <a:bodyPr wrap="none" anchor="ctr"/>
          <a:lstStyle/>
          <a:p>
            <a:pPr algn="r" rtl="1">
              <a:buClr>
                <a:srgbClr val="CC3300"/>
              </a:buClr>
            </a:pPr>
            <a:r>
              <a:rPr lang="fa-IR" b="1"/>
              <a:t>        - مشتریان کلیدی</a:t>
            </a:r>
          </a:p>
          <a:p>
            <a:pPr algn="r" rtl="1">
              <a:buClr>
                <a:srgbClr val="CC3300"/>
              </a:buClr>
            </a:pPr>
            <a:r>
              <a:rPr lang="fa-IR" b="1"/>
              <a:t>        - واسطه ها  </a:t>
            </a:r>
          </a:p>
        </p:txBody>
      </p:sp>
      <p:sp>
        <p:nvSpPr>
          <p:cNvPr id="19463" name="Rectangle 13"/>
          <p:cNvSpPr>
            <a:spLocks noChangeArrowheads="1"/>
          </p:cNvSpPr>
          <p:nvPr/>
        </p:nvSpPr>
        <p:spPr bwMode="auto">
          <a:xfrm>
            <a:off x="1830388" y="4114800"/>
            <a:ext cx="7313612" cy="838200"/>
          </a:xfrm>
          <a:prstGeom prst="rect">
            <a:avLst/>
          </a:prstGeom>
          <a:noFill/>
          <a:ln w="9525">
            <a:noFill/>
            <a:miter lim="800000"/>
            <a:headEnd/>
            <a:tailEnd/>
          </a:ln>
        </p:spPr>
        <p:txBody>
          <a:bodyPr wrap="none" anchor="ctr"/>
          <a:lstStyle/>
          <a:p>
            <a:pPr algn="r" rtl="1">
              <a:buClr>
                <a:srgbClr val="CC3300"/>
              </a:buClr>
            </a:pPr>
            <a:r>
              <a:rPr lang="fa-IR" b="1"/>
              <a:t>           - ذینفعان</a:t>
            </a:r>
          </a:p>
        </p:txBody>
      </p:sp>
      <p:sp>
        <p:nvSpPr>
          <p:cNvPr id="34824" name="Rectangle 14"/>
          <p:cNvSpPr>
            <a:spLocks noChangeArrowheads="1"/>
          </p:cNvSpPr>
          <p:nvPr/>
        </p:nvSpPr>
        <p:spPr bwMode="auto">
          <a:xfrm>
            <a:off x="838200" y="2362200"/>
            <a:ext cx="7769225" cy="457200"/>
          </a:xfrm>
          <a:prstGeom prst="rect">
            <a:avLst/>
          </a:prstGeom>
          <a:noFill/>
          <a:ln w="9525">
            <a:noFill/>
            <a:miter lim="800000"/>
            <a:headEnd/>
            <a:tailEnd/>
          </a:ln>
        </p:spPr>
        <p:txBody>
          <a:bodyPr anchor="ctr"/>
          <a:lstStyle/>
          <a:p>
            <a:pPr marL="342900" indent="-342900">
              <a:lnSpc>
                <a:spcPct val="90000"/>
              </a:lnSpc>
              <a:spcBef>
                <a:spcPct val="20000"/>
              </a:spcBef>
              <a:buClr>
                <a:srgbClr val="CC3300"/>
              </a:buClr>
            </a:pPr>
            <a:endParaRPr lang="en-US" sz="3200" b="1"/>
          </a:p>
        </p:txBody>
      </p:sp>
      <p:sp>
        <p:nvSpPr>
          <p:cNvPr id="34825" name="Rectangle 15"/>
          <p:cNvSpPr>
            <a:spLocks noChangeArrowheads="1"/>
          </p:cNvSpPr>
          <p:nvPr/>
        </p:nvSpPr>
        <p:spPr bwMode="auto">
          <a:xfrm>
            <a:off x="1752600" y="4572000"/>
            <a:ext cx="7313613" cy="457200"/>
          </a:xfrm>
          <a:prstGeom prst="rect">
            <a:avLst/>
          </a:prstGeom>
          <a:noFill/>
          <a:ln w="9525">
            <a:noFill/>
            <a:miter lim="800000"/>
            <a:headEnd/>
            <a:tailEnd/>
          </a:ln>
        </p:spPr>
        <p:txBody>
          <a:bodyPr wrap="none" anchor="ctr"/>
          <a:lstStyle/>
          <a:p>
            <a:pPr>
              <a:buClr>
                <a:srgbClr val="CC3300"/>
              </a:buClr>
              <a:buFont typeface="Times"/>
              <a:buChar char="•"/>
            </a:pPr>
            <a:endParaRPr lang="en-US" b="1"/>
          </a:p>
        </p:txBody>
      </p:sp>
      <p:sp>
        <p:nvSpPr>
          <p:cNvPr id="19466" name="Rectangle 16"/>
          <p:cNvSpPr>
            <a:spLocks noChangeArrowheads="1"/>
          </p:cNvSpPr>
          <p:nvPr/>
        </p:nvSpPr>
        <p:spPr bwMode="auto">
          <a:xfrm>
            <a:off x="1447800" y="4648200"/>
            <a:ext cx="6858000" cy="457200"/>
          </a:xfrm>
          <a:prstGeom prst="rect">
            <a:avLst/>
          </a:prstGeom>
          <a:noFill/>
          <a:ln w="9525">
            <a:noFill/>
            <a:miter lim="800000"/>
            <a:headEnd/>
            <a:tailEnd/>
          </a:ln>
        </p:spPr>
        <p:txBody>
          <a:bodyPr wrap="none" anchor="ctr"/>
          <a:lstStyle/>
          <a:p>
            <a:pPr algn="r" rtl="1">
              <a:buClr>
                <a:srgbClr val="CC3300"/>
              </a:buClr>
            </a:pPr>
            <a:r>
              <a:rPr lang="fa-IR" b="1"/>
              <a:t> - سایر گروه ها</a:t>
            </a:r>
            <a:endParaRPr lang="en-US" b="1"/>
          </a:p>
        </p:txBody>
      </p:sp>
      <p:sp>
        <p:nvSpPr>
          <p:cNvPr id="34827" name="Rectangle 17"/>
          <p:cNvSpPr>
            <a:spLocks noChangeArrowheads="1"/>
          </p:cNvSpPr>
          <p:nvPr/>
        </p:nvSpPr>
        <p:spPr bwMode="auto">
          <a:xfrm>
            <a:off x="1752600" y="5791200"/>
            <a:ext cx="7313613" cy="457200"/>
          </a:xfrm>
          <a:prstGeom prst="rect">
            <a:avLst/>
          </a:prstGeom>
          <a:noFill/>
          <a:ln w="9525">
            <a:noFill/>
            <a:miter lim="800000"/>
            <a:headEnd/>
            <a:tailEnd/>
          </a:ln>
        </p:spPr>
        <p:txBody>
          <a:bodyPr wrap="none" anchor="ctr"/>
          <a:lstStyle/>
          <a:p>
            <a:pPr>
              <a:buClr>
                <a:srgbClr val="CC3300"/>
              </a:buClr>
              <a:buFont typeface="Times"/>
              <a:buChar char="•"/>
            </a:pPr>
            <a:endParaRPr lang="en-US" b="1"/>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 calcmode="lin" valueType="num">
                                      <p:cBhvr>
                                        <p:cTn id="7" dur="1000" fill="hold"/>
                                        <p:tgtEl>
                                          <p:spTgt spid="19459"/>
                                        </p:tgtEl>
                                        <p:attrNameLst>
                                          <p:attrName>ppt_w</p:attrName>
                                        </p:attrNameLst>
                                      </p:cBhvr>
                                      <p:tavLst>
                                        <p:tav tm="0">
                                          <p:val>
                                            <p:strVal val="#ppt_w+.3"/>
                                          </p:val>
                                        </p:tav>
                                        <p:tav tm="100000">
                                          <p:val>
                                            <p:strVal val="#ppt_w"/>
                                          </p:val>
                                        </p:tav>
                                      </p:tavLst>
                                    </p:anim>
                                    <p:anim calcmode="lin" valueType="num">
                                      <p:cBhvr>
                                        <p:cTn id="8" dur="1000" fill="hold"/>
                                        <p:tgtEl>
                                          <p:spTgt spid="19459"/>
                                        </p:tgtEl>
                                        <p:attrNameLst>
                                          <p:attrName>ppt_h</p:attrName>
                                        </p:attrNameLst>
                                      </p:cBhvr>
                                      <p:tavLst>
                                        <p:tav tm="0">
                                          <p:val>
                                            <p:strVal val="#ppt_h"/>
                                          </p:val>
                                        </p:tav>
                                        <p:tav tm="100000">
                                          <p:val>
                                            <p:strVal val="#ppt_h"/>
                                          </p:val>
                                        </p:tav>
                                      </p:tavLst>
                                    </p:anim>
                                    <p:animEffect transition="in" filter="fade">
                                      <p:cBhvr>
                                        <p:cTn id="9" dur="1000"/>
                                        <p:tgtEl>
                                          <p:spTgt spid="19459"/>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19460">
                                            <p:txEl>
                                              <p:pRg st="0" end="0"/>
                                            </p:txEl>
                                          </p:spTgt>
                                        </p:tgtEl>
                                        <p:attrNameLst>
                                          <p:attrName>style.visibility</p:attrName>
                                        </p:attrNameLst>
                                      </p:cBhvr>
                                      <p:to>
                                        <p:strVal val="visible"/>
                                      </p:to>
                                    </p:set>
                                    <p:anim calcmode="lin" valueType="num">
                                      <p:cBhvr>
                                        <p:cTn id="14" dur="1000" fill="hold"/>
                                        <p:tgtEl>
                                          <p:spTgt spid="19460">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9460">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9460">
                                            <p:txEl>
                                              <p:pRg st="0" end="0"/>
                                            </p:txEl>
                                          </p:spTgt>
                                        </p:tgtEl>
                                      </p:cBhvr>
                                    </p:animEffect>
                                  </p:childTnLst>
                                </p:cTn>
                              </p:par>
                              <p:par>
                                <p:cTn id="17" presetID="50" presetClass="entr" presetSubtype="0" decel="100000" fill="hold" nodeType="withEffect">
                                  <p:stCondLst>
                                    <p:cond delay="0"/>
                                  </p:stCondLst>
                                  <p:childTnLst>
                                    <p:set>
                                      <p:cBhvr>
                                        <p:cTn id="18" dur="1" fill="hold">
                                          <p:stCondLst>
                                            <p:cond delay="0"/>
                                          </p:stCondLst>
                                        </p:cTn>
                                        <p:tgtEl>
                                          <p:spTgt spid="19460">
                                            <p:txEl>
                                              <p:pRg st="1" end="1"/>
                                            </p:txEl>
                                          </p:spTgt>
                                        </p:tgtEl>
                                        <p:attrNameLst>
                                          <p:attrName>style.visibility</p:attrName>
                                        </p:attrNameLst>
                                      </p:cBhvr>
                                      <p:to>
                                        <p:strVal val="visible"/>
                                      </p:to>
                                    </p:set>
                                    <p:anim calcmode="lin" valueType="num">
                                      <p:cBhvr>
                                        <p:cTn id="19" dur="1000" fill="hold"/>
                                        <p:tgtEl>
                                          <p:spTgt spid="19460">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19460">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9460">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0" presetClass="entr" presetSubtype="0" decel="100000" fill="hold" nodeType="clickEffect">
                                  <p:stCondLst>
                                    <p:cond delay="0"/>
                                  </p:stCondLst>
                                  <p:childTnLst>
                                    <p:set>
                                      <p:cBhvr>
                                        <p:cTn id="25" dur="1" fill="hold">
                                          <p:stCondLst>
                                            <p:cond delay="0"/>
                                          </p:stCondLst>
                                        </p:cTn>
                                        <p:tgtEl>
                                          <p:spTgt spid="19462">
                                            <p:txEl>
                                              <p:pRg st="0" end="0"/>
                                            </p:txEl>
                                          </p:spTgt>
                                        </p:tgtEl>
                                        <p:attrNameLst>
                                          <p:attrName>style.visibility</p:attrName>
                                        </p:attrNameLst>
                                      </p:cBhvr>
                                      <p:to>
                                        <p:strVal val="visible"/>
                                      </p:to>
                                    </p:set>
                                    <p:anim calcmode="lin" valueType="num">
                                      <p:cBhvr>
                                        <p:cTn id="26" dur="1000" fill="hold"/>
                                        <p:tgtEl>
                                          <p:spTgt spid="19462">
                                            <p:txEl>
                                              <p:pRg st="0" end="0"/>
                                            </p:txEl>
                                          </p:spTgt>
                                        </p:tgtEl>
                                        <p:attrNameLst>
                                          <p:attrName>ppt_w</p:attrName>
                                        </p:attrNameLst>
                                      </p:cBhvr>
                                      <p:tavLst>
                                        <p:tav tm="0">
                                          <p:val>
                                            <p:strVal val="#ppt_w+.3"/>
                                          </p:val>
                                        </p:tav>
                                        <p:tav tm="100000">
                                          <p:val>
                                            <p:strVal val="#ppt_w"/>
                                          </p:val>
                                        </p:tav>
                                      </p:tavLst>
                                    </p:anim>
                                    <p:anim calcmode="lin" valueType="num">
                                      <p:cBhvr>
                                        <p:cTn id="27" dur="1000" fill="hold"/>
                                        <p:tgtEl>
                                          <p:spTgt spid="19462">
                                            <p:txEl>
                                              <p:pRg st="0" end="0"/>
                                            </p:txEl>
                                          </p:spTgt>
                                        </p:tgtEl>
                                        <p:attrNameLst>
                                          <p:attrName>ppt_h</p:attrName>
                                        </p:attrNameLst>
                                      </p:cBhvr>
                                      <p:tavLst>
                                        <p:tav tm="0">
                                          <p:val>
                                            <p:strVal val="#ppt_h"/>
                                          </p:val>
                                        </p:tav>
                                        <p:tav tm="100000">
                                          <p:val>
                                            <p:strVal val="#ppt_h"/>
                                          </p:val>
                                        </p:tav>
                                      </p:tavLst>
                                    </p:anim>
                                    <p:animEffect transition="in" filter="fade">
                                      <p:cBhvr>
                                        <p:cTn id="28" dur="1000"/>
                                        <p:tgtEl>
                                          <p:spTgt spid="19462">
                                            <p:txEl>
                                              <p:pRg st="0" end="0"/>
                                            </p:txEl>
                                          </p:spTgt>
                                        </p:tgtEl>
                                      </p:cBhvr>
                                    </p:animEffect>
                                  </p:childTnLst>
                                </p:cTn>
                              </p:par>
                              <p:par>
                                <p:cTn id="29" presetID="50" presetClass="entr" presetSubtype="0" decel="100000" fill="hold" nodeType="withEffect">
                                  <p:stCondLst>
                                    <p:cond delay="0"/>
                                  </p:stCondLst>
                                  <p:childTnLst>
                                    <p:set>
                                      <p:cBhvr>
                                        <p:cTn id="30" dur="1" fill="hold">
                                          <p:stCondLst>
                                            <p:cond delay="0"/>
                                          </p:stCondLst>
                                        </p:cTn>
                                        <p:tgtEl>
                                          <p:spTgt spid="19462">
                                            <p:txEl>
                                              <p:pRg st="1" end="1"/>
                                            </p:txEl>
                                          </p:spTgt>
                                        </p:tgtEl>
                                        <p:attrNameLst>
                                          <p:attrName>style.visibility</p:attrName>
                                        </p:attrNameLst>
                                      </p:cBhvr>
                                      <p:to>
                                        <p:strVal val="visible"/>
                                      </p:to>
                                    </p:set>
                                    <p:anim calcmode="lin" valueType="num">
                                      <p:cBhvr>
                                        <p:cTn id="31" dur="1000" fill="hold"/>
                                        <p:tgtEl>
                                          <p:spTgt spid="19462">
                                            <p:txEl>
                                              <p:pRg st="1" end="1"/>
                                            </p:txEl>
                                          </p:spTgt>
                                        </p:tgtEl>
                                        <p:attrNameLst>
                                          <p:attrName>ppt_w</p:attrName>
                                        </p:attrNameLst>
                                      </p:cBhvr>
                                      <p:tavLst>
                                        <p:tav tm="0">
                                          <p:val>
                                            <p:strVal val="#ppt_w+.3"/>
                                          </p:val>
                                        </p:tav>
                                        <p:tav tm="100000">
                                          <p:val>
                                            <p:strVal val="#ppt_w"/>
                                          </p:val>
                                        </p:tav>
                                      </p:tavLst>
                                    </p:anim>
                                    <p:anim calcmode="lin" valueType="num">
                                      <p:cBhvr>
                                        <p:cTn id="32" dur="1000" fill="hold"/>
                                        <p:tgtEl>
                                          <p:spTgt spid="19462">
                                            <p:txEl>
                                              <p:pRg st="1" end="1"/>
                                            </p:txEl>
                                          </p:spTgt>
                                        </p:tgtEl>
                                        <p:attrNameLst>
                                          <p:attrName>ppt_h</p:attrName>
                                        </p:attrNameLst>
                                      </p:cBhvr>
                                      <p:tavLst>
                                        <p:tav tm="0">
                                          <p:val>
                                            <p:strVal val="#ppt_h"/>
                                          </p:val>
                                        </p:tav>
                                        <p:tav tm="100000">
                                          <p:val>
                                            <p:strVal val="#ppt_h"/>
                                          </p:val>
                                        </p:tav>
                                      </p:tavLst>
                                    </p:anim>
                                    <p:animEffect transition="in" filter="fade">
                                      <p:cBhvr>
                                        <p:cTn id="33" dur="1000"/>
                                        <p:tgtEl>
                                          <p:spTgt spid="19462">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0" presetClass="entr" presetSubtype="0" decel="100000" fill="hold" nodeType="clickEffect">
                                  <p:stCondLst>
                                    <p:cond delay="0"/>
                                  </p:stCondLst>
                                  <p:childTnLst>
                                    <p:set>
                                      <p:cBhvr>
                                        <p:cTn id="37" dur="1" fill="hold">
                                          <p:stCondLst>
                                            <p:cond delay="0"/>
                                          </p:stCondLst>
                                        </p:cTn>
                                        <p:tgtEl>
                                          <p:spTgt spid="19463">
                                            <p:txEl>
                                              <p:pRg st="0" end="0"/>
                                            </p:txEl>
                                          </p:spTgt>
                                        </p:tgtEl>
                                        <p:attrNameLst>
                                          <p:attrName>style.visibility</p:attrName>
                                        </p:attrNameLst>
                                      </p:cBhvr>
                                      <p:to>
                                        <p:strVal val="visible"/>
                                      </p:to>
                                    </p:set>
                                    <p:anim calcmode="lin" valueType="num">
                                      <p:cBhvr>
                                        <p:cTn id="38" dur="1000" fill="hold"/>
                                        <p:tgtEl>
                                          <p:spTgt spid="19463">
                                            <p:txEl>
                                              <p:pRg st="0" end="0"/>
                                            </p:txEl>
                                          </p:spTgt>
                                        </p:tgtEl>
                                        <p:attrNameLst>
                                          <p:attrName>ppt_w</p:attrName>
                                        </p:attrNameLst>
                                      </p:cBhvr>
                                      <p:tavLst>
                                        <p:tav tm="0">
                                          <p:val>
                                            <p:strVal val="#ppt_w+.3"/>
                                          </p:val>
                                        </p:tav>
                                        <p:tav tm="100000">
                                          <p:val>
                                            <p:strVal val="#ppt_w"/>
                                          </p:val>
                                        </p:tav>
                                      </p:tavLst>
                                    </p:anim>
                                    <p:anim calcmode="lin" valueType="num">
                                      <p:cBhvr>
                                        <p:cTn id="39" dur="1000" fill="hold"/>
                                        <p:tgtEl>
                                          <p:spTgt spid="19463">
                                            <p:txEl>
                                              <p:pRg st="0" end="0"/>
                                            </p:txEl>
                                          </p:spTgt>
                                        </p:tgtEl>
                                        <p:attrNameLst>
                                          <p:attrName>ppt_h</p:attrName>
                                        </p:attrNameLst>
                                      </p:cBhvr>
                                      <p:tavLst>
                                        <p:tav tm="0">
                                          <p:val>
                                            <p:strVal val="#ppt_h"/>
                                          </p:val>
                                        </p:tav>
                                        <p:tav tm="100000">
                                          <p:val>
                                            <p:strVal val="#ppt_h"/>
                                          </p:val>
                                        </p:tav>
                                      </p:tavLst>
                                    </p:anim>
                                    <p:animEffect transition="in" filter="fade">
                                      <p:cBhvr>
                                        <p:cTn id="40" dur="1000"/>
                                        <p:tgtEl>
                                          <p:spTgt spid="19463">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0" presetClass="entr" presetSubtype="0" decel="100000" fill="hold" nodeType="clickEffect">
                                  <p:stCondLst>
                                    <p:cond delay="0"/>
                                  </p:stCondLst>
                                  <p:childTnLst>
                                    <p:set>
                                      <p:cBhvr>
                                        <p:cTn id="44" dur="1" fill="hold">
                                          <p:stCondLst>
                                            <p:cond delay="0"/>
                                          </p:stCondLst>
                                        </p:cTn>
                                        <p:tgtEl>
                                          <p:spTgt spid="19466">
                                            <p:txEl>
                                              <p:pRg st="0" end="0"/>
                                            </p:txEl>
                                          </p:spTgt>
                                        </p:tgtEl>
                                        <p:attrNameLst>
                                          <p:attrName>style.visibility</p:attrName>
                                        </p:attrNameLst>
                                      </p:cBhvr>
                                      <p:to>
                                        <p:strVal val="visible"/>
                                      </p:to>
                                    </p:set>
                                    <p:anim calcmode="lin" valueType="num">
                                      <p:cBhvr>
                                        <p:cTn id="45" dur="1000" fill="hold"/>
                                        <p:tgtEl>
                                          <p:spTgt spid="19466">
                                            <p:txEl>
                                              <p:pRg st="0" end="0"/>
                                            </p:txEl>
                                          </p:spTgt>
                                        </p:tgtEl>
                                        <p:attrNameLst>
                                          <p:attrName>ppt_w</p:attrName>
                                        </p:attrNameLst>
                                      </p:cBhvr>
                                      <p:tavLst>
                                        <p:tav tm="0">
                                          <p:val>
                                            <p:strVal val="#ppt_w+.3"/>
                                          </p:val>
                                        </p:tav>
                                        <p:tav tm="100000">
                                          <p:val>
                                            <p:strVal val="#ppt_w"/>
                                          </p:val>
                                        </p:tav>
                                      </p:tavLst>
                                    </p:anim>
                                    <p:anim calcmode="lin" valueType="num">
                                      <p:cBhvr>
                                        <p:cTn id="46" dur="1000" fill="hold"/>
                                        <p:tgtEl>
                                          <p:spTgt spid="19466">
                                            <p:txEl>
                                              <p:pRg st="0" end="0"/>
                                            </p:txEl>
                                          </p:spTgt>
                                        </p:tgtEl>
                                        <p:attrNameLst>
                                          <p:attrName>ppt_h</p:attrName>
                                        </p:attrNameLst>
                                      </p:cBhvr>
                                      <p:tavLst>
                                        <p:tav tm="0">
                                          <p:val>
                                            <p:strVal val="#ppt_h"/>
                                          </p:val>
                                        </p:tav>
                                        <p:tav tm="100000">
                                          <p:val>
                                            <p:strVal val="#ppt_h"/>
                                          </p:val>
                                        </p:tav>
                                      </p:tavLst>
                                    </p:anim>
                                    <p:animEffect transition="in" filter="fade">
                                      <p:cBhvr>
                                        <p:cTn id="47" dur="1000"/>
                                        <p:tgtEl>
                                          <p:spTgt spid="1946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1"/>
          <p:cNvSpPr>
            <a:spLocks noGrp="1"/>
          </p:cNvSpPr>
          <p:nvPr>
            <p:ph type="ftr" sz="quarter" idx="11"/>
          </p:nvPr>
        </p:nvSpPr>
        <p:spPr>
          <a:noFill/>
        </p:spPr>
        <p:txBody>
          <a:bodyPr/>
          <a:lstStyle/>
          <a:p>
            <a:r>
              <a:rPr lang="en-US" altLang="zh-TW" smtClean="0"/>
              <a:t>www.drroosta.com</a:t>
            </a:r>
          </a:p>
        </p:txBody>
      </p:sp>
      <p:sp>
        <p:nvSpPr>
          <p:cNvPr id="3" name="Rectangle 2"/>
          <p:cNvSpPr>
            <a:spLocks noChangeArrowheads="1"/>
          </p:cNvSpPr>
          <p:nvPr/>
        </p:nvSpPr>
        <p:spPr bwMode="auto">
          <a:xfrm>
            <a:off x="1066800" y="914400"/>
            <a:ext cx="7467600" cy="954088"/>
          </a:xfrm>
          <a:prstGeom prst="rect">
            <a:avLst/>
          </a:prstGeom>
          <a:noFill/>
          <a:ln w="9525">
            <a:noFill/>
            <a:miter lim="800000"/>
            <a:headEnd/>
            <a:tailEnd/>
          </a:ln>
        </p:spPr>
        <p:txBody>
          <a:bodyPr>
            <a:spAutoFit/>
          </a:bodyPr>
          <a:lstStyle/>
          <a:p>
            <a:pPr marL="342900" indent="-342900">
              <a:lnSpc>
                <a:spcPct val="90000"/>
              </a:lnSpc>
              <a:spcBef>
                <a:spcPct val="20000"/>
              </a:spcBef>
              <a:buClr>
                <a:srgbClr val="CC3300"/>
              </a:buClr>
            </a:pPr>
            <a:r>
              <a:rPr lang="en-US" sz="2800" b="1"/>
              <a:t>2-Specifying Objectives</a:t>
            </a:r>
            <a:endParaRPr lang="fa-IR" sz="2800" b="1"/>
          </a:p>
          <a:p>
            <a:pPr marL="342900" indent="-342900" algn="r" rtl="1">
              <a:lnSpc>
                <a:spcPct val="90000"/>
              </a:lnSpc>
              <a:spcBef>
                <a:spcPct val="20000"/>
              </a:spcBef>
              <a:buClr>
                <a:srgbClr val="CC3300"/>
              </a:buClr>
            </a:pPr>
            <a:r>
              <a:rPr lang="fa-IR" sz="2800" b="1">
                <a:solidFill>
                  <a:srgbClr val="FF0000"/>
                </a:solidFill>
              </a:rPr>
              <a:t>مشخص کردن اهداف</a:t>
            </a:r>
            <a:endParaRPr lang="en-US" sz="2800" b="1">
              <a:solidFill>
                <a:srgbClr val="FF0000"/>
              </a:solidFill>
            </a:endParaRPr>
          </a:p>
        </p:txBody>
      </p:sp>
      <p:sp>
        <p:nvSpPr>
          <p:cNvPr id="4" name="Rectangle 3"/>
          <p:cNvSpPr>
            <a:spLocks noChangeArrowheads="1"/>
          </p:cNvSpPr>
          <p:nvPr/>
        </p:nvSpPr>
        <p:spPr bwMode="auto">
          <a:xfrm>
            <a:off x="990600" y="2057400"/>
            <a:ext cx="7315200" cy="523875"/>
          </a:xfrm>
          <a:prstGeom prst="rect">
            <a:avLst/>
          </a:prstGeom>
          <a:noFill/>
          <a:ln w="9525">
            <a:noFill/>
            <a:miter lim="800000"/>
            <a:headEnd/>
            <a:tailEnd/>
          </a:ln>
        </p:spPr>
        <p:txBody>
          <a:bodyPr>
            <a:spAutoFit/>
          </a:bodyPr>
          <a:lstStyle/>
          <a:p>
            <a:r>
              <a:rPr lang="en-US" sz="2800" b="1">
                <a:solidFill>
                  <a:srgbClr val="FF0000"/>
                </a:solidFill>
              </a:rPr>
              <a:t> Hierarchy of Effects</a:t>
            </a:r>
            <a:r>
              <a:rPr lang="fa-IR" sz="2800" b="1">
                <a:solidFill>
                  <a:srgbClr val="FF0000"/>
                </a:solidFill>
              </a:rPr>
              <a:t>سلسله مراتب آثار               </a:t>
            </a:r>
            <a:endParaRPr lang="en-US" sz="2800">
              <a:solidFill>
                <a:srgbClr val="FF0000"/>
              </a:solidFill>
            </a:endParaRPr>
          </a:p>
        </p:txBody>
      </p:sp>
      <p:sp>
        <p:nvSpPr>
          <p:cNvPr id="5" name="Rectangle 4"/>
          <p:cNvSpPr>
            <a:spLocks noChangeArrowheads="1"/>
          </p:cNvSpPr>
          <p:nvPr/>
        </p:nvSpPr>
        <p:spPr bwMode="auto">
          <a:xfrm>
            <a:off x="990600" y="2743200"/>
            <a:ext cx="7010400" cy="461963"/>
          </a:xfrm>
          <a:prstGeom prst="rect">
            <a:avLst/>
          </a:prstGeom>
          <a:noFill/>
          <a:ln w="9525">
            <a:noFill/>
            <a:miter lim="800000"/>
            <a:headEnd/>
            <a:tailEnd/>
          </a:ln>
        </p:spPr>
        <p:txBody>
          <a:bodyPr>
            <a:spAutoFit/>
          </a:bodyPr>
          <a:lstStyle/>
          <a:p>
            <a:r>
              <a:rPr lang="en-US" b="1"/>
              <a:t> Awareness</a:t>
            </a:r>
            <a:r>
              <a:rPr lang="fa-IR" b="1"/>
              <a:t>آگاهی                                                   </a:t>
            </a:r>
            <a:endParaRPr lang="en-US"/>
          </a:p>
        </p:txBody>
      </p:sp>
      <p:sp>
        <p:nvSpPr>
          <p:cNvPr id="6" name="Rectangle 5"/>
          <p:cNvSpPr>
            <a:spLocks noChangeArrowheads="1"/>
          </p:cNvSpPr>
          <p:nvPr/>
        </p:nvSpPr>
        <p:spPr bwMode="auto">
          <a:xfrm>
            <a:off x="990600" y="3276600"/>
            <a:ext cx="6858000" cy="461963"/>
          </a:xfrm>
          <a:prstGeom prst="rect">
            <a:avLst/>
          </a:prstGeom>
          <a:noFill/>
          <a:ln w="9525">
            <a:noFill/>
            <a:miter lim="800000"/>
            <a:headEnd/>
            <a:tailEnd/>
          </a:ln>
        </p:spPr>
        <p:txBody>
          <a:bodyPr>
            <a:spAutoFit/>
          </a:bodyPr>
          <a:lstStyle/>
          <a:p>
            <a:r>
              <a:rPr lang="en-US" b="1">
                <a:solidFill>
                  <a:srgbClr val="0066FF"/>
                </a:solidFill>
              </a:rPr>
              <a:t> </a:t>
            </a:r>
            <a:r>
              <a:rPr lang="en-US" b="1"/>
              <a:t>Interest</a:t>
            </a:r>
            <a:r>
              <a:rPr lang="fa-IR" b="1"/>
              <a:t> علاقه                                                       </a:t>
            </a:r>
            <a:endParaRPr lang="en-US"/>
          </a:p>
        </p:txBody>
      </p:sp>
      <p:sp>
        <p:nvSpPr>
          <p:cNvPr id="7" name="Rectangle 6"/>
          <p:cNvSpPr>
            <a:spLocks noChangeArrowheads="1"/>
          </p:cNvSpPr>
          <p:nvPr/>
        </p:nvSpPr>
        <p:spPr bwMode="auto">
          <a:xfrm>
            <a:off x="990600" y="3810000"/>
            <a:ext cx="6781800" cy="461963"/>
          </a:xfrm>
          <a:prstGeom prst="rect">
            <a:avLst/>
          </a:prstGeom>
          <a:noFill/>
          <a:ln w="9525">
            <a:noFill/>
            <a:miter lim="800000"/>
            <a:headEnd/>
            <a:tailEnd/>
          </a:ln>
        </p:spPr>
        <p:txBody>
          <a:bodyPr>
            <a:spAutoFit/>
          </a:bodyPr>
          <a:lstStyle/>
          <a:p>
            <a:r>
              <a:rPr lang="en-US" b="1"/>
              <a:t> Evaluation</a:t>
            </a:r>
            <a:r>
              <a:rPr lang="fa-IR" b="1"/>
              <a:t>ارزیابی                                                </a:t>
            </a:r>
            <a:endParaRPr lang="en-US"/>
          </a:p>
        </p:txBody>
      </p:sp>
      <p:sp>
        <p:nvSpPr>
          <p:cNvPr id="8" name="Rectangle 7"/>
          <p:cNvSpPr>
            <a:spLocks noChangeArrowheads="1"/>
          </p:cNvSpPr>
          <p:nvPr/>
        </p:nvSpPr>
        <p:spPr bwMode="auto">
          <a:xfrm>
            <a:off x="990600" y="4343400"/>
            <a:ext cx="6781800" cy="461963"/>
          </a:xfrm>
          <a:prstGeom prst="rect">
            <a:avLst/>
          </a:prstGeom>
          <a:noFill/>
          <a:ln w="9525">
            <a:noFill/>
            <a:miter lim="800000"/>
            <a:headEnd/>
            <a:tailEnd/>
          </a:ln>
        </p:spPr>
        <p:txBody>
          <a:bodyPr>
            <a:spAutoFit/>
          </a:bodyPr>
          <a:lstStyle/>
          <a:p>
            <a:r>
              <a:rPr lang="en-US" b="1">
                <a:solidFill>
                  <a:srgbClr val="0066FF"/>
                </a:solidFill>
              </a:rPr>
              <a:t> </a:t>
            </a:r>
            <a:r>
              <a:rPr lang="en-US" b="1"/>
              <a:t>Trial</a:t>
            </a:r>
            <a:r>
              <a:rPr lang="fa-IR" b="1"/>
              <a:t>امتحان                                                          </a:t>
            </a:r>
            <a:endParaRPr lang="en-US"/>
          </a:p>
        </p:txBody>
      </p:sp>
      <p:sp>
        <p:nvSpPr>
          <p:cNvPr id="9" name="Rectangle 8"/>
          <p:cNvSpPr>
            <a:spLocks noChangeArrowheads="1"/>
          </p:cNvSpPr>
          <p:nvPr/>
        </p:nvSpPr>
        <p:spPr bwMode="auto">
          <a:xfrm>
            <a:off x="990600" y="4876800"/>
            <a:ext cx="6858000" cy="461963"/>
          </a:xfrm>
          <a:prstGeom prst="rect">
            <a:avLst/>
          </a:prstGeom>
          <a:noFill/>
          <a:ln w="9525">
            <a:noFill/>
            <a:miter lim="800000"/>
            <a:headEnd/>
            <a:tailEnd/>
          </a:ln>
        </p:spPr>
        <p:txBody>
          <a:bodyPr>
            <a:spAutoFit/>
          </a:bodyPr>
          <a:lstStyle/>
          <a:p>
            <a:r>
              <a:rPr lang="en-US" b="1">
                <a:solidFill>
                  <a:srgbClr val="0066FF"/>
                </a:solidFill>
              </a:rPr>
              <a:t> </a:t>
            </a:r>
            <a:r>
              <a:rPr lang="en-US" b="1"/>
              <a:t>Adoption</a:t>
            </a:r>
            <a:r>
              <a:rPr lang="fa-IR" b="1"/>
              <a:t>پذیرش                                                   </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3"/>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1000" fill="hold"/>
                                        <p:tgtEl>
                                          <p:spTgt spid="5"/>
                                        </p:tgtEl>
                                        <p:attrNameLst>
                                          <p:attrName>ppt_w</p:attrName>
                                        </p:attrNameLst>
                                      </p:cBhvr>
                                      <p:tavLst>
                                        <p:tav tm="0">
                                          <p:val>
                                            <p:strVal val="#ppt_w+.3"/>
                                          </p:val>
                                        </p:tav>
                                        <p:tav tm="100000">
                                          <p:val>
                                            <p:strVal val="#ppt_w"/>
                                          </p:val>
                                        </p:tav>
                                      </p:tavLst>
                                    </p:anim>
                                    <p:anim calcmode="lin" valueType="num">
                                      <p:cBhvr>
                                        <p:cTn id="23" dur="1000" fill="hold"/>
                                        <p:tgtEl>
                                          <p:spTgt spid="5"/>
                                        </p:tgtEl>
                                        <p:attrNameLst>
                                          <p:attrName>ppt_h</p:attrName>
                                        </p:attrNameLst>
                                      </p:cBhvr>
                                      <p:tavLst>
                                        <p:tav tm="0">
                                          <p:val>
                                            <p:strVal val="#ppt_h"/>
                                          </p:val>
                                        </p:tav>
                                        <p:tav tm="100000">
                                          <p:val>
                                            <p:strVal val="#ppt_h"/>
                                          </p:val>
                                        </p:tav>
                                      </p:tavLst>
                                    </p:anim>
                                    <p:animEffect transition="in" filter="fade">
                                      <p:cBhvr>
                                        <p:cTn id="24" dur="10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50" presetClass="entr" presetSubtype="0" decel="10000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p:cTn id="29" dur="1000" fill="hold"/>
                                        <p:tgtEl>
                                          <p:spTgt spid="6"/>
                                        </p:tgtEl>
                                        <p:attrNameLst>
                                          <p:attrName>ppt_w</p:attrName>
                                        </p:attrNameLst>
                                      </p:cBhvr>
                                      <p:tavLst>
                                        <p:tav tm="0">
                                          <p:val>
                                            <p:strVal val="#ppt_w+.3"/>
                                          </p:val>
                                        </p:tav>
                                        <p:tav tm="100000">
                                          <p:val>
                                            <p:strVal val="#ppt_w"/>
                                          </p:val>
                                        </p:tav>
                                      </p:tavLst>
                                    </p:anim>
                                    <p:anim calcmode="lin" valueType="num">
                                      <p:cBhvr>
                                        <p:cTn id="30" dur="1000" fill="hold"/>
                                        <p:tgtEl>
                                          <p:spTgt spid="6"/>
                                        </p:tgtEl>
                                        <p:attrNameLst>
                                          <p:attrName>ppt_h</p:attrName>
                                        </p:attrNameLst>
                                      </p:cBhvr>
                                      <p:tavLst>
                                        <p:tav tm="0">
                                          <p:val>
                                            <p:strVal val="#ppt_h"/>
                                          </p:val>
                                        </p:tav>
                                        <p:tav tm="100000">
                                          <p:val>
                                            <p:strVal val="#ppt_h"/>
                                          </p:val>
                                        </p:tav>
                                      </p:tavLst>
                                    </p:anim>
                                    <p:animEffect transition="in" filter="fade">
                                      <p:cBhvr>
                                        <p:cTn id="31" dur="10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50" presetClass="entr" presetSubtype="0" decel="100000"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p:cTn id="36" dur="1000" fill="hold"/>
                                        <p:tgtEl>
                                          <p:spTgt spid="7"/>
                                        </p:tgtEl>
                                        <p:attrNameLst>
                                          <p:attrName>ppt_w</p:attrName>
                                        </p:attrNameLst>
                                      </p:cBhvr>
                                      <p:tavLst>
                                        <p:tav tm="0">
                                          <p:val>
                                            <p:strVal val="#ppt_w+.3"/>
                                          </p:val>
                                        </p:tav>
                                        <p:tav tm="100000">
                                          <p:val>
                                            <p:strVal val="#ppt_w"/>
                                          </p:val>
                                        </p:tav>
                                      </p:tavLst>
                                    </p:anim>
                                    <p:anim calcmode="lin" valueType="num">
                                      <p:cBhvr>
                                        <p:cTn id="37" dur="1000" fill="hold"/>
                                        <p:tgtEl>
                                          <p:spTgt spid="7"/>
                                        </p:tgtEl>
                                        <p:attrNameLst>
                                          <p:attrName>ppt_h</p:attrName>
                                        </p:attrNameLst>
                                      </p:cBhvr>
                                      <p:tavLst>
                                        <p:tav tm="0">
                                          <p:val>
                                            <p:strVal val="#ppt_h"/>
                                          </p:val>
                                        </p:tav>
                                        <p:tav tm="100000">
                                          <p:val>
                                            <p:strVal val="#ppt_h"/>
                                          </p:val>
                                        </p:tav>
                                      </p:tavLst>
                                    </p:anim>
                                    <p:animEffect transition="in" filter="fade">
                                      <p:cBhvr>
                                        <p:cTn id="38" dur="10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50" presetClass="entr" presetSubtype="0" decel="10000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p:cTn id="43" dur="1000" fill="hold"/>
                                        <p:tgtEl>
                                          <p:spTgt spid="8"/>
                                        </p:tgtEl>
                                        <p:attrNameLst>
                                          <p:attrName>ppt_w</p:attrName>
                                        </p:attrNameLst>
                                      </p:cBhvr>
                                      <p:tavLst>
                                        <p:tav tm="0">
                                          <p:val>
                                            <p:strVal val="#ppt_w+.3"/>
                                          </p:val>
                                        </p:tav>
                                        <p:tav tm="100000">
                                          <p:val>
                                            <p:strVal val="#ppt_w"/>
                                          </p:val>
                                        </p:tav>
                                      </p:tavLst>
                                    </p:anim>
                                    <p:anim calcmode="lin" valueType="num">
                                      <p:cBhvr>
                                        <p:cTn id="44" dur="1000" fill="hold"/>
                                        <p:tgtEl>
                                          <p:spTgt spid="8"/>
                                        </p:tgtEl>
                                        <p:attrNameLst>
                                          <p:attrName>ppt_h</p:attrName>
                                        </p:attrNameLst>
                                      </p:cBhvr>
                                      <p:tavLst>
                                        <p:tav tm="0">
                                          <p:val>
                                            <p:strVal val="#ppt_h"/>
                                          </p:val>
                                        </p:tav>
                                        <p:tav tm="100000">
                                          <p:val>
                                            <p:strVal val="#ppt_h"/>
                                          </p:val>
                                        </p:tav>
                                      </p:tavLst>
                                    </p:anim>
                                    <p:animEffect transition="in" filter="fade">
                                      <p:cBhvr>
                                        <p:cTn id="45" dur="1000"/>
                                        <p:tgtEl>
                                          <p:spTgt spid="8"/>
                                        </p:tgtEl>
                                      </p:cBhvr>
                                    </p:animEffect>
                                  </p:childTnLst>
                                </p:cTn>
                              </p:par>
                            </p:childTnLst>
                          </p:cTn>
                        </p:par>
                      </p:childTnLst>
                    </p:cTn>
                  </p:par>
                  <p:par>
                    <p:cTn id="46" fill="hold">
                      <p:stCondLst>
                        <p:cond delay="indefinite"/>
                      </p:stCondLst>
                      <p:childTnLst>
                        <p:par>
                          <p:cTn id="47" fill="hold">
                            <p:stCondLst>
                              <p:cond delay="0"/>
                            </p:stCondLst>
                            <p:childTnLst>
                              <p:par>
                                <p:cTn id="48" presetID="50" presetClass="entr" presetSubtype="0" decel="100000" fill="hold" grpId="0" nodeType="clickEffect">
                                  <p:stCondLst>
                                    <p:cond delay="0"/>
                                  </p:stCondLst>
                                  <p:childTnLst>
                                    <p:set>
                                      <p:cBhvr>
                                        <p:cTn id="49" dur="1" fill="hold">
                                          <p:stCondLst>
                                            <p:cond delay="0"/>
                                          </p:stCondLst>
                                        </p:cTn>
                                        <p:tgtEl>
                                          <p:spTgt spid="9"/>
                                        </p:tgtEl>
                                        <p:attrNameLst>
                                          <p:attrName>style.visibility</p:attrName>
                                        </p:attrNameLst>
                                      </p:cBhvr>
                                      <p:to>
                                        <p:strVal val="visible"/>
                                      </p:to>
                                    </p:set>
                                    <p:anim calcmode="lin" valueType="num">
                                      <p:cBhvr>
                                        <p:cTn id="50" dur="1000" fill="hold"/>
                                        <p:tgtEl>
                                          <p:spTgt spid="9"/>
                                        </p:tgtEl>
                                        <p:attrNameLst>
                                          <p:attrName>ppt_w</p:attrName>
                                        </p:attrNameLst>
                                      </p:cBhvr>
                                      <p:tavLst>
                                        <p:tav tm="0">
                                          <p:val>
                                            <p:strVal val="#ppt_w+.3"/>
                                          </p:val>
                                        </p:tav>
                                        <p:tav tm="100000">
                                          <p:val>
                                            <p:strVal val="#ppt_w"/>
                                          </p:val>
                                        </p:tav>
                                      </p:tavLst>
                                    </p:anim>
                                    <p:anim calcmode="lin" valueType="num">
                                      <p:cBhvr>
                                        <p:cTn id="51" dur="1000" fill="hold"/>
                                        <p:tgtEl>
                                          <p:spTgt spid="9"/>
                                        </p:tgtEl>
                                        <p:attrNameLst>
                                          <p:attrName>ppt_h</p:attrName>
                                        </p:attrNameLst>
                                      </p:cBhvr>
                                      <p:tavLst>
                                        <p:tav tm="0">
                                          <p:val>
                                            <p:strVal val="#ppt_h"/>
                                          </p:val>
                                        </p:tav>
                                        <p:tav tm="100000">
                                          <p:val>
                                            <p:strVal val="#ppt_h"/>
                                          </p:val>
                                        </p:tav>
                                      </p:tavLst>
                                    </p:anim>
                                    <p:animEffect transition="in" filter="fade">
                                      <p:cBhvr>
                                        <p:cTn id="5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8153400" y="6672263"/>
            <a:ext cx="914400" cy="109537"/>
          </a:xfrm>
          <a:prstGeom prst="rect">
            <a:avLst/>
          </a:prstGeom>
          <a:noFill/>
          <a:ln w="9525">
            <a:noFill/>
            <a:miter lim="800000"/>
            <a:headEnd/>
            <a:tailEnd/>
          </a:ln>
        </p:spPr>
        <p:txBody>
          <a:bodyPr anchor="ctr"/>
          <a:lstStyle/>
          <a:p>
            <a:pPr algn="r"/>
            <a:r>
              <a:rPr lang="en-US" sz="700"/>
              <a:t>Slide 18-48</a:t>
            </a:r>
          </a:p>
        </p:txBody>
      </p:sp>
      <p:sp>
        <p:nvSpPr>
          <p:cNvPr id="21507" name="AutoShape 3"/>
          <p:cNvSpPr>
            <a:spLocks noChangeArrowheads="1"/>
          </p:cNvSpPr>
          <p:nvPr/>
        </p:nvSpPr>
        <p:spPr bwMode="auto">
          <a:xfrm>
            <a:off x="914400" y="457200"/>
            <a:ext cx="7769225" cy="685800"/>
          </a:xfrm>
          <a:prstGeom prst="roundRect">
            <a:avLst>
              <a:gd name="adj" fmla="val 16667"/>
            </a:avLst>
          </a:prstGeom>
          <a:solidFill>
            <a:srgbClr val="FFF6E1"/>
          </a:solidFill>
          <a:ln w="38100">
            <a:noFill/>
            <a:round/>
            <a:headEnd/>
            <a:tailEnd/>
          </a:ln>
        </p:spPr>
        <p:txBody>
          <a:bodyPr anchor="ctr" anchorCtr="1"/>
          <a:lstStyle/>
          <a:p>
            <a:pPr algn="ctr"/>
            <a:r>
              <a:rPr lang="en-US" sz="3200" b="1">
                <a:solidFill>
                  <a:srgbClr val="CC3300"/>
                </a:solidFill>
                <a:latin typeface="Arial" pitchFamily="34" charset="0"/>
              </a:rPr>
              <a:t>DEVELOPING AN IMC PROGRAM</a:t>
            </a:r>
          </a:p>
        </p:txBody>
      </p:sp>
      <p:sp>
        <p:nvSpPr>
          <p:cNvPr id="21508" name="Rectangle 4"/>
          <p:cNvSpPr>
            <a:spLocks noChangeArrowheads="1"/>
          </p:cNvSpPr>
          <p:nvPr/>
        </p:nvSpPr>
        <p:spPr bwMode="auto">
          <a:xfrm>
            <a:off x="838200" y="1371600"/>
            <a:ext cx="7769225" cy="1676400"/>
          </a:xfrm>
          <a:prstGeom prst="rect">
            <a:avLst/>
          </a:prstGeom>
          <a:noFill/>
          <a:ln w="9525">
            <a:noFill/>
            <a:miter lim="800000"/>
            <a:headEnd/>
            <a:tailEnd/>
          </a:ln>
        </p:spPr>
        <p:txBody>
          <a:bodyPr anchor="ctr"/>
          <a:lstStyle/>
          <a:p>
            <a:pPr marL="342900" indent="-342900">
              <a:lnSpc>
                <a:spcPct val="90000"/>
              </a:lnSpc>
              <a:spcBef>
                <a:spcPct val="20000"/>
              </a:spcBef>
              <a:buClr>
                <a:srgbClr val="CC3300"/>
              </a:buClr>
              <a:buFontTx/>
              <a:buChar char="•"/>
            </a:pPr>
            <a:r>
              <a:rPr lang="en-US" sz="3200" b="1"/>
              <a:t>3-Selecting the Right Tools</a:t>
            </a:r>
            <a:endParaRPr lang="fa-IR" sz="3200" b="1"/>
          </a:p>
          <a:p>
            <a:pPr marL="342900" indent="-342900" algn="r" rtl="1">
              <a:lnSpc>
                <a:spcPct val="90000"/>
              </a:lnSpc>
              <a:spcBef>
                <a:spcPct val="20000"/>
              </a:spcBef>
              <a:buClr>
                <a:srgbClr val="CC3300"/>
              </a:buClr>
            </a:pPr>
            <a:r>
              <a:rPr lang="fa-IR" sz="3200" b="1">
                <a:solidFill>
                  <a:srgbClr val="FF0000"/>
                </a:solidFill>
              </a:rPr>
              <a:t>انتخاب ابزارهای مناسب</a:t>
            </a:r>
            <a:endParaRPr lang="en-US" sz="3200" b="1">
              <a:solidFill>
                <a:srgbClr val="FF0000"/>
              </a:solidFill>
            </a:endParaRPr>
          </a:p>
        </p:txBody>
      </p:sp>
      <p:sp>
        <p:nvSpPr>
          <p:cNvPr id="21509" name="Rectangle 9"/>
          <p:cNvSpPr>
            <a:spLocks noChangeArrowheads="1"/>
          </p:cNvSpPr>
          <p:nvPr/>
        </p:nvSpPr>
        <p:spPr bwMode="auto">
          <a:xfrm>
            <a:off x="838200" y="2895600"/>
            <a:ext cx="7769225" cy="1828800"/>
          </a:xfrm>
          <a:prstGeom prst="rect">
            <a:avLst/>
          </a:prstGeom>
          <a:noFill/>
          <a:ln w="9525">
            <a:noFill/>
            <a:miter lim="800000"/>
            <a:headEnd/>
            <a:tailEnd/>
          </a:ln>
        </p:spPr>
        <p:txBody>
          <a:bodyPr anchor="ctr"/>
          <a:lstStyle/>
          <a:p>
            <a:pPr marL="342900" indent="-342900">
              <a:lnSpc>
                <a:spcPct val="90000"/>
              </a:lnSpc>
              <a:spcBef>
                <a:spcPct val="20000"/>
              </a:spcBef>
              <a:buClr>
                <a:srgbClr val="CC3300"/>
              </a:buClr>
              <a:buFontTx/>
              <a:buChar char="•"/>
            </a:pPr>
            <a:r>
              <a:rPr lang="en-US" sz="3200" b="1"/>
              <a:t>4-Designing IMC</a:t>
            </a:r>
          </a:p>
          <a:p>
            <a:pPr marL="342900" indent="-342900" algn="r" rtl="1">
              <a:lnSpc>
                <a:spcPct val="90000"/>
              </a:lnSpc>
              <a:spcBef>
                <a:spcPct val="20000"/>
              </a:spcBef>
              <a:buClr>
                <a:srgbClr val="CC3300"/>
              </a:buClr>
            </a:pPr>
            <a:r>
              <a:rPr lang="fa-IR" sz="3200" b="1">
                <a:solidFill>
                  <a:srgbClr val="FF0000"/>
                </a:solidFill>
              </a:rPr>
              <a:t>طراحی ارتباطات بازاریابی یکپارچه</a:t>
            </a:r>
            <a:endParaRPr lang="en-US" sz="3200" b="1">
              <a:solidFill>
                <a:srgbClr val="FF0000"/>
              </a:solidFill>
            </a:endParaRPr>
          </a:p>
        </p:txBody>
      </p:sp>
      <p:sp>
        <p:nvSpPr>
          <p:cNvPr id="21510" name="Rectangle 10"/>
          <p:cNvSpPr>
            <a:spLocks noChangeArrowheads="1"/>
          </p:cNvSpPr>
          <p:nvPr/>
        </p:nvSpPr>
        <p:spPr bwMode="auto">
          <a:xfrm>
            <a:off x="762000" y="4800600"/>
            <a:ext cx="7769225" cy="1447800"/>
          </a:xfrm>
          <a:prstGeom prst="rect">
            <a:avLst/>
          </a:prstGeom>
          <a:noFill/>
          <a:ln w="9525">
            <a:noFill/>
            <a:miter lim="800000"/>
            <a:headEnd/>
            <a:tailEnd/>
          </a:ln>
        </p:spPr>
        <p:txBody>
          <a:bodyPr anchor="ctr"/>
          <a:lstStyle/>
          <a:p>
            <a:pPr marL="342900" indent="-342900">
              <a:lnSpc>
                <a:spcPct val="90000"/>
              </a:lnSpc>
              <a:spcBef>
                <a:spcPct val="20000"/>
              </a:spcBef>
              <a:buClr>
                <a:srgbClr val="CC3300"/>
              </a:buClr>
              <a:buFontTx/>
              <a:buChar char="•"/>
            </a:pPr>
            <a:r>
              <a:rPr lang="en-US" sz="3200" b="1"/>
              <a:t>5-Scheduling IMC</a:t>
            </a:r>
          </a:p>
          <a:p>
            <a:pPr marL="342900" indent="-342900" algn="r" rtl="1">
              <a:lnSpc>
                <a:spcPct val="90000"/>
              </a:lnSpc>
              <a:spcBef>
                <a:spcPct val="20000"/>
              </a:spcBef>
              <a:buClr>
                <a:srgbClr val="CC3300"/>
              </a:buClr>
            </a:pPr>
            <a:r>
              <a:rPr lang="fa-IR" sz="3200" b="1">
                <a:solidFill>
                  <a:srgbClr val="FF0000"/>
                </a:solidFill>
              </a:rPr>
              <a:t>زمان بندی ارتباطات بازاریابی یکپارچه</a:t>
            </a:r>
            <a:endParaRPr lang="en-US" sz="3200" b="1">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 calcmode="lin" valueType="num">
                                      <p:cBhvr>
                                        <p:cTn id="7" dur="1000" fill="hold"/>
                                        <p:tgtEl>
                                          <p:spTgt spid="21507"/>
                                        </p:tgtEl>
                                        <p:attrNameLst>
                                          <p:attrName>ppt_w</p:attrName>
                                        </p:attrNameLst>
                                      </p:cBhvr>
                                      <p:tavLst>
                                        <p:tav tm="0">
                                          <p:val>
                                            <p:strVal val="#ppt_w+.3"/>
                                          </p:val>
                                        </p:tav>
                                        <p:tav tm="100000">
                                          <p:val>
                                            <p:strVal val="#ppt_w"/>
                                          </p:val>
                                        </p:tav>
                                      </p:tavLst>
                                    </p:anim>
                                    <p:anim calcmode="lin" valueType="num">
                                      <p:cBhvr>
                                        <p:cTn id="8" dur="1000" fill="hold"/>
                                        <p:tgtEl>
                                          <p:spTgt spid="21507"/>
                                        </p:tgtEl>
                                        <p:attrNameLst>
                                          <p:attrName>ppt_h</p:attrName>
                                        </p:attrNameLst>
                                      </p:cBhvr>
                                      <p:tavLst>
                                        <p:tav tm="0">
                                          <p:val>
                                            <p:strVal val="#ppt_h"/>
                                          </p:val>
                                        </p:tav>
                                        <p:tav tm="100000">
                                          <p:val>
                                            <p:strVal val="#ppt_h"/>
                                          </p:val>
                                        </p:tav>
                                      </p:tavLst>
                                    </p:anim>
                                    <p:animEffect transition="in" filter="fade">
                                      <p:cBhvr>
                                        <p:cTn id="9" dur="1000"/>
                                        <p:tgtEl>
                                          <p:spTgt spid="21507"/>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1508"/>
                                        </p:tgtEl>
                                        <p:attrNameLst>
                                          <p:attrName>style.visibility</p:attrName>
                                        </p:attrNameLst>
                                      </p:cBhvr>
                                      <p:to>
                                        <p:strVal val="visible"/>
                                      </p:to>
                                    </p:set>
                                    <p:anim calcmode="lin" valueType="num">
                                      <p:cBhvr>
                                        <p:cTn id="14" dur="1000" fill="hold"/>
                                        <p:tgtEl>
                                          <p:spTgt spid="21508"/>
                                        </p:tgtEl>
                                        <p:attrNameLst>
                                          <p:attrName>ppt_w</p:attrName>
                                        </p:attrNameLst>
                                      </p:cBhvr>
                                      <p:tavLst>
                                        <p:tav tm="0">
                                          <p:val>
                                            <p:strVal val="#ppt_w+.3"/>
                                          </p:val>
                                        </p:tav>
                                        <p:tav tm="100000">
                                          <p:val>
                                            <p:strVal val="#ppt_w"/>
                                          </p:val>
                                        </p:tav>
                                      </p:tavLst>
                                    </p:anim>
                                    <p:anim calcmode="lin" valueType="num">
                                      <p:cBhvr>
                                        <p:cTn id="15" dur="1000" fill="hold"/>
                                        <p:tgtEl>
                                          <p:spTgt spid="21508"/>
                                        </p:tgtEl>
                                        <p:attrNameLst>
                                          <p:attrName>ppt_h</p:attrName>
                                        </p:attrNameLst>
                                      </p:cBhvr>
                                      <p:tavLst>
                                        <p:tav tm="0">
                                          <p:val>
                                            <p:strVal val="#ppt_h"/>
                                          </p:val>
                                        </p:tav>
                                        <p:tav tm="100000">
                                          <p:val>
                                            <p:strVal val="#ppt_h"/>
                                          </p:val>
                                        </p:tav>
                                      </p:tavLst>
                                    </p:anim>
                                    <p:animEffect transition="in" filter="fade">
                                      <p:cBhvr>
                                        <p:cTn id="16" dur="1000"/>
                                        <p:tgtEl>
                                          <p:spTgt spid="21508"/>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21509"/>
                                        </p:tgtEl>
                                        <p:attrNameLst>
                                          <p:attrName>style.visibility</p:attrName>
                                        </p:attrNameLst>
                                      </p:cBhvr>
                                      <p:to>
                                        <p:strVal val="visible"/>
                                      </p:to>
                                    </p:set>
                                    <p:anim calcmode="lin" valueType="num">
                                      <p:cBhvr>
                                        <p:cTn id="21" dur="1000" fill="hold"/>
                                        <p:tgtEl>
                                          <p:spTgt spid="21509"/>
                                        </p:tgtEl>
                                        <p:attrNameLst>
                                          <p:attrName>ppt_w</p:attrName>
                                        </p:attrNameLst>
                                      </p:cBhvr>
                                      <p:tavLst>
                                        <p:tav tm="0">
                                          <p:val>
                                            <p:strVal val="#ppt_w+.3"/>
                                          </p:val>
                                        </p:tav>
                                        <p:tav tm="100000">
                                          <p:val>
                                            <p:strVal val="#ppt_w"/>
                                          </p:val>
                                        </p:tav>
                                      </p:tavLst>
                                    </p:anim>
                                    <p:anim calcmode="lin" valueType="num">
                                      <p:cBhvr>
                                        <p:cTn id="22" dur="1000" fill="hold"/>
                                        <p:tgtEl>
                                          <p:spTgt spid="21509"/>
                                        </p:tgtEl>
                                        <p:attrNameLst>
                                          <p:attrName>ppt_h</p:attrName>
                                        </p:attrNameLst>
                                      </p:cBhvr>
                                      <p:tavLst>
                                        <p:tav tm="0">
                                          <p:val>
                                            <p:strVal val="#ppt_h"/>
                                          </p:val>
                                        </p:tav>
                                        <p:tav tm="100000">
                                          <p:val>
                                            <p:strVal val="#ppt_h"/>
                                          </p:val>
                                        </p:tav>
                                      </p:tavLst>
                                    </p:anim>
                                    <p:animEffect transition="in" filter="fade">
                                      <p:cBhvr>
                                        <p:cTn id="23" dur="1000"/>
                                        <p:tgtEl>
                                          <p:spTgt spid="21509"/>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21510"/>
                                        </p:tgtEl>
                                        <p:attrNameLst>
                                          <p:attrName>style.visibility</p:attrName>
                                        </p:attrNameLst>
                                      </p:cBhvr>
                                      <p:to>
                                        <p:strVal val="visible"/>
                                      </p:to>
                                    </p:set>
                                    <p:anim calcmode="lin" valueType="num">
                                      <p:cBhvr>
                                        <p:cTn id="28" dur="1000" fill="hold"/>
                                        <p:tgtEl>
                                          <p:spTgt spid="21510"/>
                                        </p:tgtEl>
                                        <p:attrNameLst>
                                          <p:attrName>ppt_w</p:attrName>
                                        </p:attrNameLst>
                                      </p:cBhvr>
                                      <p:tavLst>
                                        <p:tav tm="0">
                                          <p:val>
                                            <p:strVal val="#ppt_w+.3"/>
                                          </p:val>
                                        </p:tav>
                                        <p:tav tm="100000">
                                          <p:val>
                                            <p:strVal val="#ppt_w"/>
                                          </p:val>
                                        </p:tav>
                                      </p:tavLst>
                                    </p:anim>
                                    <p:anim calcmode="lin" valueType="num">
                                      <p:cBhvr>
                                        <p:cTn id="29" dur="1000" fill="hold"/>
                                        <p:tgtEl>
                                          <p:spTgt spid="21510"/>
                                        </p:tgtEl>
                                        <p:attrNameLst>
                                          <p:attrName>ppt_h</p:attrName>
                                        </p:attrNameLst>
                                      </p:cBhvr>
                                      <p:tavLst>
                                        <p:tav tm="0">
                                          <p:val>
                                            <p:strVal val="#ppt_h"/>
                                          </p:val>
                                        </p:tav>
                                        <p:tav tm="100000">
                                          <p:val>
                                            <p:strVal val="#ppt_h"/>
                                          </p:val>
                                        </p:tav>
                                      </p:tavLst>
                                    </p:anim>
                                    <p:animEffect transition="in" filter="fade">
                                      <p:cBhvr>
                                        <p:cTn id="30" dur="1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nimBg="1"/>
      <p:bldP spid="21508" grpId="0"/>
      <p:bldP spid="21509" grpId="0"/>
      <p:bldP spid="21510"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2"/>
          <p:cNvSpPr>
            <a:spLocks noGrp="1"/>
          </p:cNvSpPr>
          <p:nvPr>
            <p:ph type="ftr" sz="quarter" idx="11"/>
          </p:nvPr>
        </p:nvSpPr>
        <p:spPr>
          <a:noFill/>
        </p:spPr>
        <p:txBody>
          <a:bodyPr/>
          <a:lstStyle/>
          <a:p>
            <a:r>
              <a:rPr lang="en-US" smtClean="0"/>
              <a:t>www.drroosta.com</a:t>
            </a:r>
          </a:p>
        </p:txBody>
      </p:sp>
      <p:sp>
        <p:nvSpPr>
          <p:cNvPr id="37891" name="Rectangle 2"/>
          <p:cNvSpPr>
            <a:spLocks noChangeArrowheads="1"/>
          </p:cNvSpPr>
          <p:nvPr/>
        </p:nvSpPr>
        <p:spPr bwMode="auto">
          <a:xfrm>
            <a:off x="304800" y="533400"/>
            <a:ext cx="8001000" cy="558800"/>
          </a:xfrm>
          <a:prstGeom prst="rect">
            <a:avLst/>
          </a:prstGeom>
          <a:noFill/>
          <a:ln w="9525">
            <a:noFill/>
            <a:miter lim="800000"/>
            <a:headEnd/>
            <a:tailEnd/>
          </a:ln>
        </p:spPr>
        <p:txBody>
          <a:bodyPr wrap="none" anchor="ctr"/>
          <a:lstStyle/>
          <a:p>
            <a:pPr algn="ctr" rtl="1"/>
            <a:r>
              <a:rPr lang="en-US" b="1">
                <a:solidFill>
                  <a:srgbClr val="000000"/>
                </a:solidFill>
              </a:rPr>
              <a:t>Participants in IMC Management</a:t>
            </a:r>
          </a:p>
        </p:txBody>
      </p:sp>
      <p:sp>
        <p:nvSpPr>
          <p:cNvPr id="935939" name="Rectangle 3"/>
          <p:cNvSpPr>
            <a:spLocks noChangeArrowheads="1"/>
          </p:cNvSpPr>
          <p:nvPr/>
        </p:nvSpPr>
        <p:spPr bwMode="auto">
          <a:xfrm>
            <a:off x="425450" y="1447800"/>
            <a:ext cx="2317750" cy="1104900"/>
          </a:xfrm>
          <a:prstGeom prst="rect">
            <a:avLst/>
          </a:prstGeom>
          <a:solidFill>
            <a:srgbClr val="002060"/>
          </a:solidFill>
          <a:ln w="9525">
            <a:solidFill>
              <a:schemeClr val="tx1"/>
            </a:solidFill>
            <a:miter lim="800000"/>
            <a:headEnd/>
            <a:tailEnd/>
          </a:ln>
          <a:effectLst>
            <a:outerShdw dist="107763" dir="2700000" algn="ctr" rotWithShape="0">
              <a:schemeClr val="bg2"/>
            </a:outerShdw>
          </a:effectLst>
        </p:spPr>
        <p:txBody>
          <a:bodyPr anchor="ctr"/>
          <a:lstStyle/>
          <a:p>
            <a:pPr>
              <a:defRPr/>
            </a:pPr>
            <a:r>
              <a:rPr lang="en-US" sz="1400" b="1" u="sng" dirty="0">
                <a:solidFill>
                  <a:schemeClr val="bg1"/>
                </a:solidFill>
                <a:sym typeface="Monotype Sorts" pitchFamily="2" charset="2"/>
              </a:rPr>
              <a:t>Marketing Organization</a:t>
            </a:r>
          </a:p>
          <a:p>
            <a:pPr>
              <a:buFontTx/>
              <a:buChar char="•"/>
              <a:defRPr/>
            </a:pPr>
            <a:r>
              <a:rPr lang="en-US" sz="1400" b="1" dirty="0">
                <a:solidFill>
                  <a:schemeClr val="bg1"/>
                </a:solidFill>
                <a:sym typeface="Monotype Sorts" pitchFamily="2" charset="2"/>
              </a:rPr>
              <a:t>Marketing Plan</a:t>
            </a:r>
          </a:p>
          <a:p>
            <a:pPr>
              <a:buFontTx/>
              <a:buChar char="•"/>
              <a:defRPr/>
            </a:pPr>
            <a:r>
              <a:rPr lang="en-US" sz="1400" b="1" dirty="0">
                <a:solidFill>
                  <a:schemeClr val="bg1"/>
                </a:solidFill>
                <a:sym typeface="Monotype Sorts" pitchFamily="2" charset="2"/>
              </a:rPr>
              <a:t>Goal &amp; Objectives</a:t>
            </a:r>
          </a:p>
          <a:p>
            <a:pPr>
              <a:buFontTx/>
              <a:buChar char="•"/>
              <a:defRPr/>
            </a:pPr>
            <a:r>
              <a:rPr lang="en-US" sz="1400" b="1" dirty="0">
                <a:solidFill>
                  <a:schemeClr val="bg1"/>
                </a:solidFill>
                <a:sym typeface="Monotype Sorts" pitchFamily="2" charset="2"/>
              </a:rPr>
              <a:t>Brand Audit (what you are doing now</a:t>
            </a:r>
            <a:endParaRPr lang="en-US" sz="1400" b="1" dirty="0">
              <a:solidFill>
                <a:schemeClr val="bg1"/>
              </a:solidFill>
            </a:endParaRPr>
          </a:p>
        </p:txBody>
      </p:sp>
      <p:sp>
        <p:nvSpPr>
          <p:cNvPr id="935940" name="Rectangle 4"/>
          <p:cNvSpPr>
            <a:spLocks noChangeArrowheads="1"/>
          </p:cNvSpPr>
          <p:nvPr/>
        </p:nvSpPr>
        <p:spPr bwMode="auto">
          <a:xfrm>
            <a:off x="425450" y="4343400"/>
            <a:ext cx="2393950" cy="2133600"/>
          </a:xfrm>
          <a:prstGeom prst="rect">
            <a:avLst/>
          </a:prstGeom>
          <a:solidFill>
            <a:srgbClr val="002060"/>
          </a:solidFill>
          <a:ln w="9525">
            <a:solidFill>
              <a:schemeClr val="tx1"/>
            </a:solidFill>
            <a:miter lim="800000"/>
            <a:headEnd/>
            <a:tailEnd/>
          </a:ln>
          <a:effectLst>
            <a:outerShdw dist="107763" dir="2700000" algn="ctr" rotWithShape="0">
              <a:schemeClr val="bg2"/>
            </a:outerShdw>
          </a:effectLst>
        </p:spPr>
        <p:txBody>
          <a:bodyPr anchor="ctr"/>
          <a:lstStyle/>
          <a:p>
            <a:pPr>
              <a:defRPr/>
            </a:pPr>
            <a:r>
              <a:rPr lang="en-US" sz="1300" b="1" u="sng" dirty="0">
                <a:solidFill>
                  <a:schemeClr val="bg1"/>
                </a:solidFill>
                <a:sym typeface="Monotype Sorts" pitchFamily="2" charset="2"/>
              </a:rPr>
              <a:t>Specialized Promotion Organizations</a:t>
            </a:r>
          </a:p>
          <a:p>
            <a:pPr>
              <a:buFontTx/>
              <a:buChar char="•"/>
              <a:defRPr/>
            </a:pPr>
            <a:r>
              <a:rPr lang="en-US" sz="1300" b="1" dirty="0">
                <a:solidFill>
                  <a:schemeClr val="bg1"/>
                </a:solidFill>
                <a:sym typeface="Monotype Sorts" pitchFamily="2" charset="2"/>
              </a:rPr>
              <a:t>Media Organizations</a:t>
            </a:r>
          </a:p>
          <a:p>
            <a:pPr>
              <a:buFontTx/>
              <a:buChar char="•"/>
              <a:defRPr/>
            </a:pPr>
            <a:r>
              <a:rPr lang="en-US" sz="1300" b="1" dirty="0">
                <a:solidFill>
                  <a:schemeClr val="bg1"/>
                </a:solidFill>
                <a:sym typeface="Monotype Sorts" pitchFamily="2" charset="2"/>
              </a:rPr>
              <a:t>Event Management Firms</a:t>
            </a:r>
          </a:p>
          <a:p>
            <a:pPr>
              <a:buFontTx/>
              <a:buChar char="•"/>
              <a:defRPr/>
            </a:pPr>
            <a:r>
              <a:rPr lang="en-US" sz="1300" b="1" dirty="0">
                <a:solidFill>
                  <a:schemeClr val="bg1"/>
                </a:solidFill>
                <a:sym typeface="Monotype Sorts" pitchFamily="2" charset="2"/>
              </a:rPr>
              <a:t>Web Site Designers</a:t>
            </a:r>
          </a:p>
          <a:p>
            <a:pPr>
              <a:buFontTx/>
              <a:buChar char="•"/>
              <a:defRPr/>
            </a:pPr>
            <a:r>
              <a:rPr lang="en-US" sz="1300" b="1" dirty="0">
                <a:solidFill>
                  <a:schemeClr val="bg1"/>
                </a:solidFill>
                <a:sym typeface="Monotype Sorts" pitchFamily="2" charset="2"/>
              </a:rPr>
              <a:t>Sales Promotions Agencies</a:t>
            </a:r>
          </a:p>
          <a:p>
            <a:pPr>
              <a:buFontTx/>
              <a:buChar char="•"/>
              <a:defRPr/>
            </a:pPr>
            <a:r>
              <a:rPr lang="en-US" sz="1300" b="1" dirty="0">
                <a:solidFill>
                  <a:schemeClr val="bg1"/>
                </a:solidFill>
                <a:sym typeface="Monotype Sorts" pitchFamily="2" charset="2"/>
              </a:rPr>
              <a:t>Direct Marketing Agencies</a:t>
            </a:r>
          </a:p>
          <a:p>
            <a:pPr>
              <a:buFontTx/>
              <a:buChar char="•"/>
              <a:defRPr/>
            </a:pPr>
            <a:r>
              <a:rPr lang="en-US" sz="1300" b="1" dirty="0">
                <a:solidFill>
                  <a:schemeClr val="bg1"/>
                </a:solidFill>
                <a:sym typeface="Monotype Sorts" pitchFamily="2" charset="2"/>
              </a:rPr>
              <a:t>Public Relations Firms</a:t>
            </a:r>
          </a:p>
          <a:p>
            <a:pPr>
              <a:buFontTx/>
              <a:buChar char="•"/>
              <a:defRPr/>
            </a:pPr>
            <a:r>
              <a:rPr lang="en-US" sz="1300" b="1" dirty="0">
                <a:solidFill>
                  <a:schemeClr val="bg1"/>
                </a:solidFill>
                <a:sym typeface="Monotype Sorts" pitchFamily="2" charset="2"/>
              </a:rPr>
              <a:t>P-O-P Agencies &amp; Designers</a:t>
            </a:r>
          </a:p>
        </p:txBody>
      </p:sp>
      <p:sp>
        <p:nvSpPr>
          <p:cNvPr id="935941" name="Rectangle 5"/>
          <p:cNvSpPr>
            <a:spLocks noChangeArrowheads="1"/>
          </p:cNvSpPr>
          <p:nvPr/>
        </p:nvSpPr>
        <p:spPr bwMode="auto">
          <a:xfrm>
            <a:off x="425450" y="2857500"/>
            <a:ext cx="2317750" cy="1066800"/>
          </a:xfrm>
          <a:prstGeom prst="rect">
            <a:avLst/>
          </a:prstGeom>
          <a:solidFill>
            <a:srgbClr val="002060"/>
          </a:solidFill>
          <a:ln w="9525">
            <a:solidFill>
              <a:schemeClr val="tx1"/>
            </a:solidFill>
            <a:miter lim="800000"/>
            <a:headEnd/>
            <a:tailEnd/>
          </a:ln>
          <a:effectLst>
            <a:outerShdw dist="107763" dir="2700000" algn="ctr" rotWithShape="0">
              <a:schemeClr val="bg2"/>
            </a:outerShdw>
          </a:effectLst>
        </p:spPr>
        <p:txBody>
          <a:bodyPr anchor="ctr"/>
          <a:lstStyle/>
          <a:p>
            <a:pPr>
              <a:defRPr/>
            </a:pPr>
            <a:r>
              <a:rPr lang="en-US" sz="1400" b="1" u="sng" dirty="0">
                <a:solidFill>
                  <a:schemeClr val="bg1"/>
                </a:solidFill>
                <a:sym typeface="Monotype Sorts" pitchFamily="2" charset="2"/>
              </a:rPr>
              <a:t>Advertising Agency</a:t>
            </a:r>
          </a:p>
          <a:p>
            <a:pPr>
              <a:buFontTx/>
              <a:buChar char="•"/>
              <a:defRPr/>
            </a:pPr>
            <a:r>
              <a:rPr lang="en-US" sz="1400" b="1" dirty="0">
                <a:solidFill>
                  <a:schemeClr val="bg1"/>
                </a:solidFill>
                <a:sym typeface="Monotype Sorts" pitchFamily="2" charset="2"/>
              </a:rPr>
              <a:t>Research</a:t>
            </a:r>
          </a:p>
          <a:p>
            <a:pPr>
              <a:buFontTx/>
              <a:buChar char="•"/>
              <a:defRPr/>
            </a:pPr>
            <a:r>
              <a:rPr lang="en-US" sz="1400" b="1" dirty="0">
                <a:solidFill>
                  <a:schemeClr val="bg1"/>
                </a:solidFill>
                <a:sym typeface="Monotype Sorts" pitchFamily="2" charset="2"/>
              </a:rPr>
              <a:t>Creative Strategies</a:t>
            </a:r>
          </a:p>
          <a:p>
            <a:pPr>
              <a:buFontTx/>
              <a:buChar char="•"/>
              <a:defRPr/>
            </a:pPr>
            <a:r>
              <a:rPr lang="en-US" sz="1400" b="1" dirty="0">
                <a:solidFill>
                  <a:schemeClr val="bg1"/>
                </a:solidFill>
                <a:sym typeface="Monotype Sorts" pitchFamily="2" charset="2"/>
              </a:rPr>
              <a:t>Production</a:t>
            </a:r>
          </a:p>
          <a:p>
            <a:pPr>
              <a:buFontTx/>
              <a:buChar char="•"/>
              <a:defRPr/>
            </a:pPr>
            <a:r>
              <a:rPr lang="en-US" sz="1400" b="1" dirty="0">
                <a:solidFill>
                  <a:schemeClr val="bg1"/>
                </a:solidFill>
                <a:sym typeface="Monotype Sorts" pitchFamily="2" charset="2"/>
              </a:rPr>
              <a:t>Message Placement</a:t>
            </a:r>
            <a:endParaRPr lang="en-US" sz="1400" b="1" dirty="0">
              <a:solidFill>
                <a:schemeClr val="bg1"/>
              </a:solidFill>
            </a:endParaRPr>
          </a:p>
        </p:txBody>
      </p:sp>
      <p:sp>
        <p:nvSpPr>
          <p:cNvPr id="935943" name="Rectangle 7"/>
          <p:cNvSpPr>
            <a:spLocks noChangeArrowheads="1"/>
          </p:cNvSpPr>
          <p:nvPr/>
        </p:nvSpPr>
        <p:spPr bwMode="auto">
          <a:xfrm>
            <a:off x="4800600" y="3276600"/>
            <a:ext cx="2971800" cy="2552700"/>
          </a:xfrm>
          <a:prstGeom prst="rect">
            <a:avLst/>
          </a:prstGeom>
          <a:solidFill>
            <a:srgbClr val="339966"/>
          </a:solidFill>
          <a:ln w="9525">
            <a:solidFill>
              <a:schemeClr val="tx1"/>
            </a:solidFill>
            <a:miter lim="800000"/>
            <a:headEnd/>
            <a:tailEnd/>
          </a:ln>
          <a:effectLst>
            <a:outerShdw dist="107763" dir="2700000" algn="ctr" rotWithShape="0">
              <a:schemeClr val="bg2"/>
            </a:outerShdw>
          </a:effectLst>
        </p:spPr>
        <p:txBody>
          <a:bodyPr anchor="ctr"/>
          <a:lstStyle/>
          <a:p>
            <a:pPr algn="ctr">
              <a:defRPr/>
            </a:pPr>
            <a:r>
              <a:rPr lang="en-US" dirty="0">
                <a:solidFill>
                  <a:schemeClr val="bg1"/>
                </a:solidFill>
              </a:rPr>
              <a:t>Advertising </a:t>
            </a:r>
          </a:p>
          <a:p>
            <a:pPr algn="ctr">
              <a:defRPr/>
            </a:pPr>
            <a:r>
              <a:rPr lang="en-US" dirty="0">
                <a:solidFill>
                  <a:schemeClr val="bg1"/>
                </a:solidFill>
              </a:rPr>
              <a:t>Internet advertising</a:t>
            </a:r>
          </a:p>
          <a:p>
            <a:pPr algn="ctr">
              <a:defRPr/>
            </a:pPr>
            <a:r>
              <a:rPr lang="en-US" dirty="0">
                <a:solidFill>
                  <a:schemeClr val="bg1"/>
                </a:solidFill>
              </a:rPr>
              <a:t>Direct Marketing</a:t>
            </a:r>
          </a:p>
          <a:p>
            <a:pPr algn="ctr">
              <a:defRPr/>
            </a:pPr>
            <a:r>
              <a:rPr lang="en-US" dirty="0">
                <a:solidFill>
                  <a:schemeClr val="bg1"/>
                </a:solidFill>
              </a:rPr>
              <a:t>Sales Promotions</a:t>
            </a:r>
          </a:p>
          <a:p>
            <a:pPr algn="ctr">
              <a:defRPr/>
            </a:pPr>
            <a:r>
              <a:rPr lang="en-US" dirty="0">
                <a:solidFill>
                  <a:schemeClr val="bg1"/>
                </a:solidFill>
              </a:rPr>
              <a:t>Public Relations</a:t>
            </a:r>
          </a:p>
          <a:p>
            <a:pPr algn="ctr">
              <a:defRPr/>
            </a:pPr>
            <a:r>
              <a:rPr lang="en-US" dirty="0">
                <a:solidFill>
                  <a:schemeClr val="bg1"/>
                </a:solidFill>
              </a:rPr>
              <a:t>Personal Selling</a:t>
            </a:r>
          </a:p>
        </p:txBody>
      </p:sp>
      <p:cxnSp>
        <p:nvCxnSpPr>
          <p:cNvPr id="935945" name="AutoShape 9"/>
          <p:cNvCxnSpPr>
            <a:cxnSpLocks noChangeShapeType="1"/>
            <a:stCxn id="935940" idx="3"/>
          </p:cNvCxnSpPr>
          <p:nvPr/>
        </p:nvCxnSpPr>
        <p:spPr bwMode="auto">
          <a:xfrm flipV="1">
            <a:off x="2819400" y="2133600"/>
            <a:ext cx="685800" cy="3276600"/>
          </a:xfrm>
          <a:prstGeom prst="bentConnector3">
            <a:avLst>
              <a:gd name="adj1" fmla="val 50000"/>
            </a:avLst>
          </a:prstGeom>
          <a:noFill/>
          <a:ln w="9525">
            <a:solidFill>
              <a:schemeClr val="tx1"/>
            </a:solidFill>
            <a:miter lim="800000"/>
            <a:headEnd/>
            <a:tailEnd type="triangle" w="lg" len="lg"/>
          </a:ln>
        </p:spPr>
      </p:cxnSp>
      <p:cxnSp>
        <p:nvCxnSpPr>
          <p:cNvPr id="935946" name="AutoShape 10"/>
          <p:cNvCxnSpPr>
            <a:cxnSpLocks noChangeShapeType="1"/>
            <a:stCxn id="935950" idx="5"/>
          </p:cNvCxnSpPr>
          <p:nvPr/>
        </p:nvCxnSpPr>
        <p:spPr bwMode="auto">
          <a:xfrm>
            <a:off x="5260975" y="2619375"/>
            <a:ext cx="989013" cy="657225"/>
          </a:xfrm>
          <a:prstGeom prst="straightConnector1">
            <a:avLst/>
          </a:prstGeom>
          <a:noFill/>
          <a:ln w="9525">
            <a:solidFill>
              <a:schemeClr val="tx1"/>
            </a:solidFill>
            <a:round/>
            <a:headEnd/>
            <a:tailEnd type="triangle" w="lg" len="lg"/>
          </a:ln>
        </p:spPr>
      </p:cxnSp>
      <p:cxnSp>
        <p:nvCxnSpPr>
          <p:cNvPr id="935947" name="AutoShape 11"/>
          <p:cNvCxnSpPr>
            <a:cxnSpLocks noChangeShapeType="1"/>
            <a:stCxn id="935943" idx="3"/>
            <a:endCxn id="935939" idx="0"/>
          </p:cNvCxnSpPr>
          <p:nvPr/>
        </p:nvCxnSpPr>
        <p:spPr bwMode="auto">
          <a:xfrm flipH="1" flipV="1">
            <a:off x="1584325" y="1447800"/>
            <a:ext cx="6188075" cy="3105150"/>
          </a:xfrm>
          <a:prstGeom prst="bentConnector4">
            <a:avLst>
              <a:gd name="adj1" fmla="val -3694"/>
              <a:gd name="adj2" fmla="val 107361"/>
            </a:avLst>
          </a:prstGeom>
          <a:noFill/>
          <a:ln w="9525">
            <a:solidFill>
              <a:schemeClr val="tx1"/>
            </a:solidFill>
            <a:prstDash val="dash"/>
            <a:miter lim="800000"/>
            <a:headEnd/>
            <a:tailEnd type="triangle" w="lg" len="lg"/>
          </a:ln>
        </p:spPr>
      </p:cxnSp>
      <p:sp>
        <p:nvSpPr>
          <p:cNvPr id="935948" name="Line 12"/>
          <p:cNvSpPr>
            <a:spLocks noChangeShapeType="1"/>
          </p:cNvSpPr>
          <p:nvPr/>
        </p:nvSpPr>
        <p:spPr bwMode="auto">
          <a:xfrm>
            <a:off x="1543050" y="2552700"/>
            <a:ext cx="0" cy="266700"/>
          </a:xfrm>
          <a:prstGeom prst="line">
            <a:avLst/>
          </a:prstGeom>
          <a:noFill/>
          <a:ln w="9525">
            <a:solidFill>
              <a:schemeClr val="tx1"/>
            </a:solidFill>
            <a:round/>
            <a:headEnd/>
            <a:tailEnd type="triangle" w="med" len="med"/>
          </a:ln>
        </p:spPr>
        <p:txBody>
          <a:bodyPr wrap="none" anchor="ctr"/>
          <a:lstStyle/>
          <a:p>
            <a:endParaRPr lang="en-US"/>
          </a:p>
        </p:txBody>
      </p:sp>
      <p:sp>
        <p:nvSpPr>
          <p:cNvPr id="935949" name="Line 13"/>
          <p:cNvSpPr>
            <a:spLocks noChangeShapeType="1"/>
          </p:cNvSpPr>
          <p:nvPr/>
        </p:nvSpPr>
        <p:spPr bwMode="auto">
          <a:xfrm>
            <a:off x="1543050" y="4038600"/>
            <a:ext cx="0" cy="304800"/>
          </a:xfrm>
          <a:prstGeom prst="line">
            <a:avLst/>
          </a:prstGeom>
          <a:noFill/>
          <a:ln w="9525">
            <a:solidFill>
              <a:schemeClr val="tx1"/>
            </a:solidFill>
            <a:round/>
            <a:headEnd/>
            <a:tailEnd type="triangle" w="med" len="med"/>
          </a:ln>
        </p:spPr>
        <p:txBody>
          <a:bodyPr wrap="none" anchor="ctr"/>
          <a:lstStyle/>
          <a:p>
            <a:endParaRPr lang="en-US"/>
          </a:p>
        </p:txBody>
      </p:sp>
      <p:sp>
        <p:nvSpPr>
          <p:cNvPr id="935950" name="Oval 14"/>
          <p:cNvSpPr>
            <a:spLocks noChangeArrowheads="1"/>
          </p:cNvSpPr>
          <p:nvPr/>
        </p:nvSpPr>
        <p:spPr bwMode="auto">
          <a:xfrm>
            <a:off x="3505200" y="1449388"/>
            <a:ext cx="2057400" cy="1370012"/>
          </a:xfrm>
          <a:prstGeom prst="ellipse">
            <a:avLst/>
          </a:prstGeom>
          <a:solidFill>
            <a:srgbClr val="FF0000"/>
          </a:solidFill>
          <a:ln w="3175">
            <a:solidFill>
              <a:schemeClr val="tx1"/>
            </a:solidFill>
            <a:round/>
            <a:headEnd/>
            <a:tailEnd/>
          </a:ln>
          <a:effectLst>
            <a:outerShdw dist="107763" dir="2700000" algn="ctr" rotWithShape="0">
              <a:schemeClr val="bg2"/>
            </a:outerShdw>
          </a:effectLst>
        </p:spPr>
        <p:txBody>
          <a:bodyPr wrap="none" anchor="ctr"/>
          <a:lstStyle/>
          <a:p>
            <a:pPr algn="ctr">
              <a:defRPr/>
            </a:pPr>
            <a:r>
              <a:rPr lang="en-US" dirty="0"/>
              <a:t>IMC </a:t>
            </a:r>
          </a:p>
          <a:p>
            <a:pPr algn="ctr">
              <a:defRPr/>
            </a:pPr>
            <a:r>
              <a:rPr lang="en-US" dirty="0"/>
              <a:t>Management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grpId="0" nodeType="clickEffect">
                                  <p:stCondLst>
                                    <p:cond delay="0"/>
                                  </p:stCondLst>
                                  <p:childTnLst>
                                    <p:set>
                                      <p:cBhvr>
                                        <p:cTn id="6" dur="1" fill="hold">
                                          <p:stCondLst>
                                            <p:cond delay="0"/>
                                          </p:stCondLst>
                                        </p:cTn>
                                        <p:tgtEl>
                                          <p:spTgt spid="935939"/>
                                        </p:tgtEl>
                                        <p:attrNameLst>
                                          <p:attrName>style.visibility</p:attrName>
                                        </p:attrNameLst>
                                      </p:cBhvr>
                                      <p:to>
                                        <p:strVal val="visible"/>
                                      </p:to>
                                    </p:set>
                                    <p:animEffect transition="in" filter="checkerboard(down)">
                                      <p:cBhvr>
                                        <p:cTn id="7" dur="500"/>
                                        <p:tgtEl>
                                          <p:spTgt spid="93593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935948"/>
                                        </p:tgtEl>
                                        <p:attrNameLst>
                                          <p:attrName>style.visibility</p:attrName>
                                        </p:attrNameLst>
                                      </p:cBhvr>
                                      <p:to>
                                        <p:strVal val="visible"/>
                                      </p:to>
                                    </p:set>
                                    <p:anim calcmode="lin" valueType="num">
                                      <p:cBhvr additive="base">
                                        <p:cTn id="12" dur="500" fill="hold"/>
                                        <p:tgtEl>
                                          <p:spTgt spid="935948"/>
                                        </p:tgtEl>
                                        <p:attrNameLst>
                                          <p:attrName>ppt_x</p:attrName>
                                        </p:attrNameLst>
                                      </p:cBhvr>
                                      <p:tavLst>
                                        <p:tav tm="0">
                                          <p:val>
                                            <p:strVal val="0-#ppt_w/2"/>
                                          </p:val>
                                        </p:tav>
                                        <p:tav tm="100000">
                                          <p:val>
                                            <p:strVal val="#ppt_x"/>
                                          </p:val>
                                        </p:tav>
                                      </p:tavLst>
                                    </p:anim>
                                    <p:anim calcmode="lin" valueType="num">
                                      <p:cBhvr additive="base">
                                        <p:cTn id="13" dur="500" fill="hold"/>
                                        <p:tgtEl>
                                          <p:spTgt spid="935948"/>
                                        </p:tgtEl>
                                        <p:attrNameLst>
                                          <p:attrName>ppt_y</p:attrName>
                                        </p:attrNameLst>
                                      </p:cBhvr>
                                      <p:tavLst>
                                        <p:tav tm="0">
                                          <p:val>
                                            <p:strVal val="#ppt_y"/>
                                          </p:val>
                                        </p:tav>
                                        <p:tav tm="100000">
                                          <p:val>
                                            <p:strVal val="#ppt_y"/>
                                          </p:val>
                                        </p:tav>
                                      </p:tavLst>
                                    </p:anim>
                                  </p:childTnLst>
                                </p:cTn>
                              </p:par>
                            </p:childTnLst>
                          </p:cTn>
                        </p:par>
                        <p:par>
                          <p:cTn id="14" fill="hold">
                            <p:stCondLst>
                              <p:cond delay="500"/>
                            </p:stCondLst>
                            <p:childTnLst>
                              <p:par>
                                <p:cTn id="15" presetID="5" presetClass="entr" presetSubtype="5" fill="hold" grpId="0" nodeType="afterEffect">
                                  <p:stCondLst>
                                    <p:cond delay="0"/>
                                  </p:stCondLst>
                                  <p:childTnLst>
                                    <p:set>
                                      <p:cBhvr>
                                        <p:cTn id="16" dur="1" fill="hold">
                                          <p:stCondLst>
                                            <p:cond delay="0"/>
                                          </p:stCondLst>
                                        </p:cTn>
                                        <p:tgtEl>
                                          <p:spTgt spid="935941"/>
                                        </p:tgtEl>
                                        <p:attrNameLst>
                                          <p:attrName>style.visibility</p:attrName>
                                        </p:attrNameLst>
                                      </p:cBhvr>
                                      <p:to>
                                        <p:strVal val="visible"/>
                                      </p:to>
                                    </p:set>
                                    <p:animEffect transition="in" filter="checkerboard(down)">
                                      <p:cBhvr>
                                        <p:cTn id="17" dur="500"/>
                                        <p:tgtEl>
                                          <p:spTgt spid="935941"/>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935949"/>
                                        </p:tgtEl>
                                        <p:attrNameLst>
                                          <p:attrName>style.visibility</p:attrName>
                                        </p:attrNameLst>
                                      </p:cBhvr>
                                      <p:to>
                                        <p:strVal val="visible"/>
                                      </p:to>
                                    </p:set>
                                    <p:anim calcmode="lin" valueType="num">
                                      <p:cBhvr additive="base">
                                        <p:cTn id="22" dur="500" fill="hold"/>
                                        <p:tgtEl>
                                          <p:spTgt spid="935949"/>
                                        </p:tgtEl>
                                        <p:attrNameLst>
                                          <p:attrName>ppt_x</p:attrName>
                                        </p:attrNameLst>
                                      </p:cBhvr>
                                      <p:tavLst>
                                        <p:tav tm="0">
                                          <p:val>
                                            <p:strVal val="0-#ppt_w/2"/>
                                          </p:val>
                                        </p:tav>
                                        <p:tav tm="100000">
                                          <p:val>
                                            <p:strVal val="#ppt_x"/>
                                          </p:val>
                                        </p:tav>
                                      </p:tavLst>
                                    </p:anim>
                                    <p:anim calcmode="lin" valueType="num">
                                      <p:cBhvr additive="base">
                                        <p:cTn id="23" dur="500" fill="hold"/>
                                        <p:tgtEl>
                                          <p:spTgt spid="935949"/>
                                        </p:tgtEl>
                                        <p:attrNameLst>
                                          <p:attrName>ppt_y</p:attrName>
                                        </p:attrNameLst>
                                      </p:cBhvr>
                                      <p:tavLst>
                                        <p:tav tm="0">
                                          <p:val>
                                            <p:strVal val="#ppt_y"/>
                                          </p:val>
                                        </p:tav>
                                        <p:tav tm="100000">
                                          <p:val>
                                            <p:strVal val="#ppt_y"/>
                                          </p:val>
                                        </p:tav>
                                      </p:tavLst>
                                    </p:anim>
                                  </p:childTnLst>
                                </p:cTn>
                              </p:par>
                            </p:childTnLst>
                          </p:cTn>
                        </p:par>
                        <p:par>
                          <p:cTn id="24" fill="hold">
                            <p:stCondLst>
                              <p:cond delay="500"/>
                            </p:stCondLst>
                            <p:childTnLst>
                              <p:par>
                                <p:cTn id="25" presetID="5" presetClass="entr" presetSubtype="5" fill="hold" grpId="0" nodeType="afterEffect">
                                  <p:stCondLst>
                                    <p:cond delay="0"/>
                                  </p:stCondLst>
                                  <p:childTnLst>
                                    <p:set>
                                      <p:cBhvr>
                                        <p:cTn id="26" dur="1" fill="hold">
                                          <p:stCondLst>
                                            <p:cond delay="0"/>
                                          </p:stCondLst>
                                        </p:cTn>
                                        <p:tgtEl>
                                          <p:spTgt spid="935940"/>
                                        </p:tgtEl>
                                        <p:attrNameLst>
                                          <p:attrName>style.visibility</p:attrName>
                                        </p:attrNameLst>
                                      </p:cBhvr>
                                      <p:to>
                                        <p:strVal val="visible"/>
                                      </p:to>
                                    </p:set>
                                    <p:animEffect transition="in" filter="checkerboard(down)">
                                      <p:cBhvr>
                                        <p:cTn id="27" dur="500"/>
                                        <p:tgtEl>
                                          <p:spTgt spid="93594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935945"/>
                                        </p:tgtEl>
                                        <p:attrNameLst>
                                          <p:attrName>style.visibility</p:attrName>
                                        </p:attrNameLst>
                                      </p:cBhvr>
                                      <p:to>
                                        <p:strVal val="visible"/>
                                      </p:to>
                                    </p:set>
                                    <p:animEffect transition="in" filter="wipe(down)">
                                      <p:cBhvr>
                                        <p:cTn id="32" dur="500"/>
                                        <p:tgtEl>
                                          <p:spTgt spid="935945"/>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935950"/>
                                        </p:tgtEl>
                                        <p:attrNameLst>
                                          <p:attrName>style.visibility</p:attrName>
                                        </p:attrNameLst>
                                      </p:cBhvr>
                                      <p:to>
                                        <p:strVal val="visible"/>
                                      </p:to>
                                    </p:set>
                                    <p:anim calcmode="lin" valueType="num">
                                      <p:cBhvr additive="base">
                                        <p:cTn id="37" dur="500" fill="hold"/>
                                        <p:tgtEl>
                                          <p:spTgt spid="935950"/>
                                        </p:tgtEl>
                                        <p:attrNameLst>
                                          <p:attrName>ppt_x</p:attrName>
                                        </p:attrNameLst>
                                      </p:cBhvr>
                                      <p:tavLst>
                                        <p:tav tm="0">
                                          <p:val>
                                            <p:strVal val="#ppt_x"/>
                                          </p:val>
                                        </p:tav>
                                        <p:tav tm="100000">
                                          <p:val>
                                            <p:strVal val="#ppt_x"/>
                                          </p:val>
                                        </p:tav>
                                      </p:tavLst>
                                    </p:anim>
                                    <p:anim calcmode="lin" valueType="num">
                                      <p:cBhvr additive="base">
                                        <p:cTn id="38" dur="500" fill="hold"/>
                                        <p:tgtEl>
                                          <p:spTgt spid="935950"/>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nodeType="clickEffect">
                                  <p:stCondLst>
                                    <p:cond delay="0"/>
                                  </p:stCondLst>
                                  <p:childTnLst>
                                    <p:set>
                                      <p:cBhvr>
                                        <p:cTn id="42" dur="1" fill="hold">
                                          <p:stCondLst>
                                            <p:cond delay="0"/>
                                          </p:stCondLst>
                                        </p:cTn>
                                        <p:tgtEl>
                                          <p:spTgt spid="935946"/>
                                        </p:tgtEl>
                                        <p:attrNameLst>
                                          <p:attrName>style.visibility</p:attrName>
                                        </p:attrNameLst>
                                      </p:cBhvr>
                                      <p:to>
                                        <p:strVal val="visible"/>
                                      </p:to>
                                    </p:set>
                                    <p:animEffect transition="in" filter="wipe(up)">
                                      <p:cBhvr>
                                        <p:cTn id="43" dur="500"/>
                                        <p:tgtEl>
                                          <p:spTgt spid="935946"/>
                                        </p:tgtEl>
                                      </p:cBhvr>
                                    </p:animEffect>
                                  </p:childTnLst>
                                </p:cTn>
                              </p:par>
                            </p:childTnLst>
                          </p:cTn>
                        </p:par>
                        <p:par>
                          <p:cTn id="44" fill="hold">
                            <p:stCondLst>
                              <p:cond delay="500"/>
                            </p:stCondLst>
                            <p:childTnLst>
                              <p:par>
                                <p:cTn id="45" presetID="2" presetClass="entr" presetSubtype="1" fill="hold" grpId="0" nodeType="afterEffect">
                                  <p:stCondLst>
                                    <p:cond delay="0"/>
                                  </p:stCondLst>
                                  <p:childTnLst>
                                    <p:set>
                                      <p:cBhvr>
                                        <p:cTn id="46" dur="1" fill="hold">
                                          <p:stCondLst>
                                            <p:cond delay="0"/>
                                          </p:stCondLst>
                                        </p:cTn>
                                        <p:tgtEl>
                                          <p:spTgt spid="935943"/>
                                        </p:tgtEl>
                                        <p:attrNameLst>
                                          <p:attrName>style.visibility</p:attrName>
                                        </p:attrNameLst>
                                      </p:cBhvr>
                                      <p:to>
                                        <p:strVal val="visible"/>
                                      </p:to>
                                    </p:set>
                                    <p:anim calcmode="lin" valueType="num">
                                      <p:cBhvr additive="base">
                                        <p:cTn id="47" dur="500" fill="hold"/>
                                        <p:tgtEl>
                                          <p:spTgt spid="935943"/>
                                        </p:tgtEl>
                                        <p:attrNameLst>
                                          <p:attrName>ppt_x</p:attrName>
                                        </p:attrNameLst>
                                      </p:cBhvr>
                                      <p:tavLst>
                                        <p:tav tm="0">
                                          <p:val>
                                            <p:strVal val="#ppt_x"/>
                                          </p:val>
                                        </p:tav>
                                        <p:tav tm="100000">
                                          <p:val>
                                            <p:strVal val="#ppt_x"/>
                                          </p:val>
                                        </p:tav>
                                      </p:tavLst>
                                    </p:anim>
                                    <p:anim calcmode="lin" valueType="num">
                                      <p:cBhvr additive="base">
                                        <p:cTn id="48" dur="500" fill="hold"/>
                                        <p:tgtEl>
                                          <p:spTgt spid="935943"/>
                                        </p:tgtEl>
                                        <p:attrNameLst>
                                          <p:attrName>ppt_y</p:attrName>
                                        </p:attrNameLst>
                                      </p:cBhvr>
                                      <p:tavLst>
                                        <p:tav tm="0">
                                          <p:val>
                                            <p:strVal val="0-#ppt_h/2"/>
                                          </p:val>
                                        </p:tav>
                                        <p:tav tm="100000">
                                          <p:val>
                                            <p:strVal val="#ppt_y"/>
                                          </p:val>
                                        </p:tav>
                                      </p:tavLst>
                                    </p:anim>
                                  </p:childTnLst>
                                </p:cTn>
                              </p:par>
                            </p:childTnLst>
                          </p:cTn>
                        </p:par>
                        <p:par>
                          <p:cTn id="49" fill="hold">
                            <p:stCondLst>
                              <p:cond delay="1000"/>
                            </p:stCondLst>
                            <p:childTnLst>
                              <p:par>
                                <p:cTn id="50" presetID="22" presetClass="entr" presetSubtype="2" fill="hold" nodeType="afterEffect">
                                  <p:stCondLst>
                                    <p:cond delay="0"/>
                                  </p:stCondLst>
                                  <p:childTnLst>
                                    <p:set>
                                      <p:cBhvr>
                                        <p:cTn id="51" dur="1" fill="hold">
                                          <p:stCondLst>
                                            <p:cond delay="0"/>
                                          </p:stCondLst>
                                        </p:cTn>
                                        <p:tgtEl>
                                          <p:spTgt spid="935947"/>
                                        </p:tgtEl>
                                        <p:attrNameLst>
                                          <p:attrName>style.visibility</p:attrName>
                                        </p:attrNameLst>
                                      </p:cBhvr>
                                      <p:to>
                                        <p:strVal val="visible"/>
                                      </p:to>
                                    </p:set>
                                    <p:animEffect transition="in" filter="wipe(right)">
                                      <p:cBhvr>
                                        <p:cTn id="52" dur="500"/>
                                        <p:tgtEl>
                                          <p:spTgt spid="9359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5939" grpId="0" animBg="1" autoUpdateAnimBg="0"/>
      <p:bldP spid="935940" grpId="0" animBg="1" autoUpdateAnimBg="0"/>
      <p:bldP spid="935941" grpId="0" animBg="1" autoUpdateAnimBg="0"/>
      <p:bldP spid="935943" grpId="0" animBg="1" autoUpdateAnimBg="0"/>
      <p:bldP spid="935948" grpId="0" animBg="1"/>
      <p:bldP spid="935949" grpId="0" animBg="1"/>
      <p:bldP spid="935950" grpId="0" animBg="1"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Footer Placeholder 4"/>
          <p:cNvSpPr>
            <a:spLocks noGrp="1"/>
          </p:cNvSpPr>
          <p:nvPr>
            <p:ph type="ftr" sz="quarter" idx="11"/>
          </p:nvPr>
        </p:nvSpPr>
        <p:spPr>
          <a:noFill/>
        </p:spPr>
        <p:txBody>
          <a:bodyPr/>
          <a:lstStyle/>
          <a:p>
            <a:r>
              <a:rPr lang="en-US" smtClean="0"/>
              <a:t>www.drroosta.com</a:t>
            </a:r>
          </a:p>
        </p:txBody>
      </p:sp>
      <p:sp>
        <p:nvSpPr>
          <p:cNvPr id="30723" name="Rectangle 2"/>
          <p:cNvSpPr>
            <a:spLocks noGrp="1" noChangeArrowheads="1"/>
          </p:cNvSpPr>
          <p:nvPr>
            <p:ph type="title"/>
          </p:nvPr>
        </p:nvSpPr>
        <p:spPr>
          <a:xfrm>
            <a:off x="381000" y="152400"/>
            <a:ext cx="8382000" cy="1524000"/>
          </a:xfrm>
        </p:spPr>
        <p:txBody>
          <a:bodyPr/>
          <a:lstStyle/>
          <a:p>
            <a:pPr algn="ctr"/>
            <a:r>
              <a:rPr lang="en-US" sz="2800" b="1" smtClean="0"/>
              <a:t>Relationship Between Promotion, </a:t>
            </a:r>
            <a:br>
              <a:rPr lang="en-US" sz="2800" b="1" smtClean="0"/>
            </a:br>
            <a:r>
              <a:rPr lang="en-US" sz="2800" b="1" smtClean="0"/>
              <a:t>the Promotional Mix, and  imc</a:t>
            </a:r>
            <a:br>
              <a:rPr lang="en-US" sz="2800" b="1" smtClean="0"/>
            </a:br>
            <a:r>
              <a:rPr lang="fa-IR" sz="2800" b="1" smtClean="0"/>
              <a:t> رابطه بین ترویج ،آمیزه ترویج وارتباطات بازاریابی یکپارچه</a:t>
            </a:r>
            <a:endParaRPr lang="en-US" sz="2800" b="1" smtClean="0"/>
          </a:p>
        </p:txBody>
      </p:sp>
      <p:sp>
        <p:nvSpPr>
          <p:cNvPr id="889859" name="Rectangle 3"/>
          <p:cNvSpPr>
            <a:spLocks noGrp="1" noChangeArrowheads="1"/>
          </p:cNvSpPr>
          <p:nvPr>
            <p:ph type="body" idx="1"/>
          </p:nvPr>
        </p:nvSpPr>
        <p:spPr>
          <a:xfrm>
            <a:off x="762000" y="1905000"/>
            <a:ext cx="7924800" cy="4724400"/>
          </a:xfrm>
        </p:spPr>
        <p:txBody>
          <a:bodyPr/>
          <a:lstStyle/>
          <a:p>
            <a:pPr>
              <a:lnSpc>
                <a:spcPct val="75000"/>
              </a:lnSpc>
              <a:buFontTx/>
              <a:buNone/>
            </a:pPr>
            <a:r>
              <a:rPr lang="en-US" sz="2000" b="1" u="sng" smtClean="0"/>
              <a:t>PROMOTION</a:t>
            </a:r>
          </a:p>
          <a:p>
            <a:pPr>
              <a:lnSpc>
                <a:spcPct val="75000"/>
              </a:lnSpc>
            </a:pPr>
            <a:r>
              <a:rPr lang="en-US" sz="2000" b="1" smtClean="0"/>
              <a:t>Communication Process in Marketing</a:t>
            </a:r>
          </a:p>
          <a:p>
            <a:pPr>
              <a:lnSpc>
                <a:spcPct val="75000"/>
              </a:lnSpc>
            </a:pPr>
            <a:r>
              <a:rPr lang="en-US" sz="2000" b="1" smtClean="0"/>
              <a:t>Used to Create a Favorable Predisposition Toward:</a:t>
            </a:r>
          </a:p>
          <a:p>
            <a:pPr lvl="1">
              <a:lnSpc>
                <a:spcPct val="75000"/>
              </a:lnSpc>
            </a:pPr>
            <a:r>
              <a:rPr lang="en-US" sz="2000" b="1" smtClean="0"/>
              <a:t>Brand of Product</a:t>
            </a:r>
          </a:p>
          <a:p>
            <a:pPr lvl="1">
              <a:lnSpc>
                <a:spcPct val="75000"/>
              </a:lnSpc>
            </a:pPr>
            <a:r>
              <a:rPr lang="en-US" sz="2000" b="1" smtClean="0"/>
              <a:t>Service</a:t>
            </a:r>
          </a:p>
          <a:p>
            <a:pPr lvl="1">
              <a:lnSpc>
                <a:spcPct val="75000"/>
              </a:lnSpc>
            </a:pPr>
            <a:r>
              <a:rPr lang="en-US" sz="2000" b="1" smtClean="0"/>
              <a:t>Idea</a:t>
            </a:r>
          </a:p>
          <a:p>
            <a:pPr lvl="1">
              <a:lnSpc>
                <a:spcPct val="75000"/>
              </a:lnSpc>
            </a:pPr>
            <a:r>
              <a:rPr lang="en-US" sz="2000" b="1" smtClean="0"/>
              <a:t>Person</a:t>
            </a:r>
            <a:endParaRPr lang="fa-IR" sz="2000" b="1" smtClean="0"/>
          </a:p>
          <a:p>
            <a:pPr lvl="1" algn="r" rtl="1">
              <a:lnSpc>
                <a:spcPct val="75000"/>
              </a:lnSpc>
              <a:buFontTx/>
              <a:buNone/>
            </a:pPr>
            <a:r>
              <a:rPr lang="fa-IR" b="1" u="sng" smtClean="0">
                <a:solidFill>
                  <a:srgbClr val="FF0000"/>
                </a:solidFill>
              </a:rPr>
              <a:t>ترویج</a:t>
            </a:r>
            <a:endParaRPr lang="en-US" b="1" u="sng" smtClean="0">
              <a:solidFill>
                <a:srgbClr val="FF0000"/>
              </a:solidFill>
            </a:endParaRPr>
          </a:p>
          <a:p>
            <a:pPr lvl="1" algn="r" rtl="1">
              <a:lnSpc>
                <a:spcPct val="75000"/>
              </a:lnSpc>
            </a:pPr>
            <a:endParaRPr lang="fa-IR" sz="2000" b="1" smtClean="0"/>
          </a:p>
          <a:p>
            <a:pPr lvl="1" algn="r" rtl="1">
              <a:lnSpc>
                <a:spcPct val="75000"/>
              </a:lnSpc>
            </a:pPr>
            <a:r>
              <a:rPr lang="fa-IR" sz="2000" b="1" smtClean="0"/>
              <a:t>فرایند ارتباطات در بازاریابی</a:t>
            </a:r>
          </a:p>
          <a:p>
            <a:pPr lvl="1" algn="r" rtl="1">
              <a:lnSpc>
                <a:spcPct val="75000"/>
              </a:lnSpc>
              <a:buFontTx/>
              <a:buNone/>
            </a:pPr>
            <a:r>
              <a:rPr lang="fa-IR" sz="2000" b="1" smtClean="0"/>
              <a:t> جهت خلق زمینه مساعد نسبت به :</a:t>
            </a:r>
          </a:p>
          <a:p>
            <a:pPr lvl="1" algn="r" rtl="1">
              <a:lnSpc>
                <a:spcPct val="75000"/>
              </a:lnSpc>
            </a:pPr>
            <a:r>
              <a:rPr lang="fa-IR" sz="2000" b="1" smtClean="0"/>
              <a:t>شناسه محصول</a:t>
            </a:r>
          </a:p>
          <a:p>
            <a:pPr lvl="1" algn="r" rtl="1">
              <a:lnSpc>
                <a:spcPct val="75000"/>
              </a:lnSpc>
            </a:pPr>
            <a:r>
              <a:rPr lang="fa-IR" sz="2000" b="1" smtClean="0"/>
              <a:t>خدمت</a:t>
            </a:r>
          </a:p>
          <a:p>
            <a:pPr lvl="1" algn="r" rtl="1">
              <a:lnSpc>
                <a:spcPct val="75000"/>
              </a:lnSpc>
            </a:pPr>
            <a:r>
              <a:rPr lang="fa-IR" sz="2000" b="1" smtClean="0"/>
              <a:t>ایده</a:t>
            </a:r>
          </a:p>
          <a:p>
            <a:pPr lvl="1" algn="r" rtl="1">
              <a:lnSpc>
                <a:spcPct val="75000"/>
              </a:lnSpc>
            </a:pPr>
            <a:r>
              <a:rPr lang="fa-IR" sz="2000" b="1" smtClean="0"/>
              <a:t>شخص</a:t>
            </a:r>
            <a:r>
              <a:rPr lang="en-US" sz="2000" b="1" smtClean="0"/>
              <a:t/>
            </a:r>
            <a:br>
              <a:rPr lang="en-US" sz="2000" b="1" smtClean="0"/>
            </a:br>
            <a:endParaRPr lang="en-US" sz="2000" b="1" smtClean="0"/>
          </a:p>
          <a:p>
            <a:pPr lvl="1">
              <a:lnSpc>
                <a:spcPct val="75000"/>
              </a:lnSpc>
              <a:buFontTx/>
              <a:buNone/>
            </a:pPr>
            <a:endParaRPr lang="en-US" sz="1600"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0723"/>
                                        </p:tgtEl>
                                        <p:attrNameLst>
                                          <p:attrName>style.visibility</p:attrName>
                                        </p:attrNameLst>
                                      </p:cBhvr>
                                      <p:to>
                                        <p:strVal val="visible"/>
                                      </p:to>
                                    </p:set>
                                    <p:anim calcmode="lin" valueType="num">
                                      <p:cBhvr>
                                        <p:cTn id="7" dur="1000" fill="hold"/>
                                        <p:tgtEl>
                                          <p:spTgt spid="30723"/>
                                        </p:tgtEl>
                                        <p:attrNameLst>
                                          <p:attrName>ppt_w</p:attrName>
                                        </p:attrNameLst>
                                      </p:cBhvr>
                                      <p:tavLst>
                                        <p:tav tm="0">
                                          <p:val>
                                            <p:strVal val="#ppt_w+.3"/>
                                          </p:val>
                                        </p:tav>
                                        <p:tav tm="100000">
                                          <p:val>
                                            <p:strVal val="#ppt_w"/>
                                          </p:val>
                                        </p:tav>
                                      </p:tavLst>
                                    </p:anim>
                                    <p:anim calcmode="lin" valueType="num">
                                      <p:cBhvr>
                                        <p:cTn id="8" dur="1000" fill="hold"/>
                                        <p:tgtEl>
                                          <p:spTgt spid="30723"/>
                                        </p:tgtEl>
                                        <p:attrNameLst>
                                          <p:attrName>ppt_h</p:attrName>
                                        </p:attrNameLst>
                                      </p:cBhvr>
                                      <p:tavLst>
                                        <p:tav tm="0">
                                          <p:val>
                                            <p:strVal val="#ppt_h"/>
                                          </p:val>
                                        </p:tav>
                                        <p:tav tm="100000">
                                          <p:val>
                                            <p:strVal val="#ppt_h"/>
                                          </p:val>
                                        </p:tav>
                                      </p:tavLst>
                                    </p:anim>
                                    <p:animEffect transition="in" filter="fade">
                                      <p:cBhvr>
                                        <p:cTn id="9" dur="1000"/>
                                        <p:tgtEl>
                                          <p:spTgt spid="30723"/>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889859">
                                            <p:txEl>
                                              <p:pRg st="0" end="0"/>
                                            </p:txEl>
                                          </p:spTgt>
                                        </p:tgtEl>
                                        <p:attrNameLst>
                                          <p:attrName>style.visibility</p:attrName>
                                        </p:attrNameLst>
                                      </p:cBhvr>
                                      <p:to>
                                        <p:strVal val="visible"/>
                                      </p:to>
                                    </p:set>
                                    <p:anim calcmode="lin" valueType="num">
                                      <p:cBhvr>
                                        <p:cTn id="14" dur="1000" fill="hold"/>
                                        <p:tgtEl>
                                          <p:spTgt spid="889859">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889859">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88985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889859">
                                            <p:txEl>
                                              <p:pRg st="1" end="1"/>
                                            </p:txEl>
                                          </p:spTgt>
                                        </p:tgtEl>
                                        <p:attrNameLst>
                                          <p:attrName>style.visibility</p:attrName>
                                        </p:attrNameLst>
                                      </p:cBhvr>
                                      <p:to>
                                        <p:strVal val="visible"/>
                                      </p:to>
                                    </p:set>
                                    <p:anim calcmode="lin" valueType="num">
                                      <p:cBhvr>
                                        <p:cTn id="21" dur="1000" fill="hold"/>
                                        <p:tgtEl>
                                          <p:spTgt spid="889859">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889859">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889859">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889859">
                                            <p:txEl>
                                              <p:pRg st="2" end="2"/>
                                            </p:txEl>
                                          </p:spTgt>
                                        </p:tgtEl>
                                        <p:attrNameLst>
                                          <p:attrName>style.visibility</p:attrName>
                                        </p:attrNameLst>
                                      </p:cBhvr>
                                      <p:to>
                                        <p:strVal val="visible"/>
                                      </p:to>
                                    </p:set>
                                    <p:anim calcmode="lin" valueType="num">
                                      <p:cBhvr>
                                        <p:cTn id="28" dur="1000" fill="hold"/>
                                        <p:tgtEl>
                                          <p:spTgt spid="889859">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889859">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889859">
                                            <p:txEl>
                                              <p:pRg st="2" end="2"/>
                                            </p:txEl>
                                          </p:spTgt>
                                        </p:tgtEl>
                                      </p:cBhvr>
                                    </p:animEffect>
                                  </p:childTnLst>
                                </p:cTn>
                              </p:par>
                              <p:par>
                                <p:cTn id="31" presetID="50" presetClass="entr" presetSubtype="0" decel="100000" fill="hold" grpId="0" nodeType="withEffect">
                                  <p:stCondLst>
                                    <p:cond delay="0"/>
                                  </p:stCondLst>
                                  <p:childTnLst>
                                    <p:set>
                                      <p:cBhvr>
                                        <p:cTn id="32" dur="1" fill="hold">
                                          <p:stCondLst>
                                            <p:cond delay="0"/>
                                          </p:stCondLst>
                                        </p:cTn>
                                        <p:tgtEl>
                                          <p:spTgt spid="889859">
                                            <p:txEl>
                                              <p:pRg st="3" end="3"/>
                                            </p:txEl>
                                          </p:spTgt>
                                        </p:tgtEl>
                                        <p:attrNameLst>
                                          <p:attrName>style.visibility</p:attrName>
                                        </p:attrNameLst>
                                      </p:cBhvr>
                                      <p:to>
                                        <p:strVal val="visible"/>
                                      </p:to>
                                    </p:set>
                                    <p:anim calcmode="lin" valueType="num">
                                      <p:cBhvr>
                                        <p:cTn id="33" dur="1000" fill="hold"/>
                                        <p:tgtEl>
                                          <p:spTgt spid="889859">
                                            <p:txEl>
                                              <p:pRg st="3" end="3"/>
                                            </p:txEl>
                                          </p:spTgt>
                                        </p:tgtEl>
                                        <p:attrNameLst>
                                          <p:attrName>ppt_w</p:attrName>
                                        </p:attrNameLst>
                                      </p:cBhvr>
                                      <p:tavLst>
                                        <p:tav tm="0">
                                          <p:val>
                                            <p:strVal val="#ppt_w+.3"/>
                                          </p:val>
                                        </p:tav>
                                        <p:tav tm="100000">
                                          <p:val>
                                            <p:strVal val="#ppt_w"/>
                                          </p:val>
                                        </p:tav>
                                      </p:tavLst>
                                    </p:anim>
                                    <p:anim calcmode="lin" valueType="num">
                                      <p:cBhvr>
                                        <p:cTn id="34" dur="1000" fill="hold"/>
                                        <p:tgtEl>
                                          <p:spTgt spid="889859">
                                            <p:txEl>
                                              <p:pRg st="3" end="3"/>
                                            </p:txEl>
                                          </p:spTgt>
                                        </p:tgtEl>
                                        <p:attrNameLst>
                                          <p:attrName>ppt_h</p:attrName>
                                        </p:attrNameLst>
                                      </p:cBhvr>
                                      <p:tavLst>
                                        <p:tav tm="0">
                                          <p:val>
                                            <p:strVal val="#ppt_h"/>
                                          </p:val>
                                        </p:tav>
                                        <p:tav tm="100000">
                                          <p:val>
                                            <p:strVal val="#ppt_h"/>
                                          </p:val>
                                        </p:tav>
                                      </p:tavLst>
                                    </p:anim>
                                    <p:animEffect transition="in" filter="fade">
                                      <p:cBhvr>
                                        <p:cTn id="35" dur="1000"/>
                                        <p:tgtEl>
                                          <p:spTgt spid="889859">
                                            <p:txEl>
                                              <p:pRg st="3" end="3"/>
                                            </p:txEl>
                                          </p:spTgt>
                                        </p:tgtEl>
                                      </p:cBhvr>
                                    </p:animEffect>
                                  </p:childTnLst>
                                </p:cTn>
                              </p:par>
                              <p:par>
                                <p:cTn id="36" presetID="50" presetClass="entr" presetSubtype="0" decel="100000" fill="hold" grpId="0" nodeType="withEffect">
                                  <p:stCondLst>
                                    <p:cond delay="0"/>
                                  </p:stCondLst>
                                  <p:childTnLst>
                                    <p:set>
                                      <p:cBhvr>
                                        <p:cTn id="37" dur="1" fill="hold">
                                          <p:stCondLst>
                                            <p:cond delay="0"/>
                                          </p:stCondLst>
                                        </p:cTn>
                                        <p:tgtEl>
                                          <p:spTgt spid="889859">
                                            <p:txEl>
                                              <p:pRg st="4" end="4"/>
                                            </p:txEl>
                                          </p:spTgt>
                                        </p:tgtEl>
                                        <p:attrNameLst>
                                          <p:attrName>style.visibility</p:attrName>
                                        </p:attrNameLst>
                                      </p:cBhvr>
                                      <p:to>
                                        <p:strVal val="visible"/>
                                      </p:to>
                                    </p:set>
                                    <p:anim calcmode="lin" valueType="num">
                                      <p:cBhvr>
                                        <p:cTn id="38" dur="1000" fill="hold"/>
                                        <p:tgtEl>
                                          <p:spTgt spid="889859">
                                            <p:txEl>
                                              <p:pRg st="4" end="4"/>
                                            </p:txEl>
                                          </p:spTgt>
                                        </p:tgtEl>
                                        <p:attrNameLst>
                                          <p:attrName>ppt_w</p:attrName>
                                        </p:attrNameLst>
                                      </p:cBhvr>
                                      <p:tavLst>
                                        <p:tav tm="0">
                                          <p:val>
                                            <p:strVal val="#ppt_w+.3"/>
                                          </p:val>
                                        </p:tav>
                                        <p:tav tm="100000">
                                          <p:val>
                                            <p:strVal val="#ppt_w"/>
                                          </p:val>
                                        </p:tav>
                                      </p:tavLst>
                                    </p:anim>
                                    <p:anim calcmode="lin" valueType="num">
                                      <p:cBhvr>
                                        <p:cTn id="39" dur="1000" fill="hold"/>
                                        <p:tgtEl>
                                          <p:spTgt spid="889859">
                                            <p:txEl>
                                              <p:pRg st="4" end="4"/>
                                            </p:txEl>
                                          </p:spTgt>
                                        </p:tgtEl>
                                        <p:attrNameLst>
                                          <p:attrName>ppt_h</p:attrName>
                                        </p:attrNameLst>
                                      </p:cBhvr>
                                      <p:tavLst>
                                        <p:tav tm="0">
                                          <p:val>
                                            <p:strVal val="#ppt_h"/>
                                          </p:val>
                                        </p:tav>
                                        <p:tav tm="100000">
                                          <p:val>
                                            <p:strVal val="#ppt_h"/>
                                          </p:val>
                                        </p:tav>
                                      </p:tavLst>
                                    </p:anim>
                                    <p:animEffect transition="in" filter="fade">
                                      <p:cBhvr>
                                        <p:cTn id="40" dur="1000"/>
                                        <p:tgtEl>
                                          <p:spTgt spid="889859">
                                            <p:txEl>
                                              <p:pRg st="4" end="4"/>
                                            </p:txEl>
                                          </p:spTgt>
                                        </p:tgtEl>
                                      </p:cBhvr>
                                    </p:animEffect>
                                  </p:childTnLst>
                                </p:cTn>
                              </p:par>
                              <p:par>
                                <p:cTn id="41" presetID="50" presetClass="entr" presetSubtype="0" decel="100000" fill="hold" grpId="0" nodeType="withEffect">
                                  <p:stCondLst>
                                    <p:cond delay="0"/>
                                  </p:stCondLst>
                                  <p:childTnLst>
                                    <p:set>
                                      <p:cBhvr>
                                        <p:cTn id="42" dur="1" fill="hold">
                                          <p:stCondLst>
                                            <p:cond delay="0"/>
                                          </p:stCondLst>
                                        </p:cTn>
                                        <p:tgtEl>
                                          <p:spTgt spid="889859">
                                            <p:txEl>
                                              <p:pRg st="5" end="5"/>
                                            </p:txEl>
                                          </p:spTgt>
                                        </p:tgtEl>
                                        <p:attrNameLst>
                                          <p:attrName>style.visibility</p:attrName>
                                        </p:attrNameLst>
                                      </p:cBhvr>
                                      <p:to>
                                        <p:strVal val="visible"/>
                                      </p:to>
                                    </p:set>
                                    <p:anim calcmode="lin" valueType="num">
                                      <p:cBhvr>
                                        <p:cTn id="43" dur="1000" fill="hold"/>
                                        <p:tgtEl>
                                          <p:spTgt spid="889859">
                                            <p:txEl>
                                              <p:pRg st="5" end="5"/>
                                            </p:txEl>
                                          </p:spTgt>
                                        </p:tgtEl>
                                        <p:attrNameLst>
                                          <p:attrName>ppt_w</p:attrName>
                                        </p:attrNameLst>
                                      </p:cBhvr>
                                      <p:tavLst>
                                        <p:tav tm="0">
                                          <p:val>
                                            <p:strVal val="#ppt_w+.3"/>
                                          </p:val>
                                        </p:tav>
                                        <p:tav tm="100000">
                                          <p:val>
                                            <p:strVal val="#ppt_w"/>
                                          </p:val>
                                        </p:tav>
                                      </p:tavLst>
                                    </p:anim>
                                    <p:anim calcmode="lin" valueType="num">
                                      <p:cBhvr>
                                        <p:cTn id="44" dur="1000" fill="hold"/>
                                        <p:tgtEl>
                                          <p:spTgt spid="889859">
                                            <p:txEl>
                                              <p:pRg st="5" end="5"/>
                                            </p:txEl>
                                          </p:spTgt>
                                        </p:tgtEl>
                                        <p:attrNameLst>
                                          <p:attrName>ppt_h</p:attrName>
                                        </p:attrNameLst>
                                      </p:cBhvr>
                                      <p:tavLst>
                                        <p:tav tm="0">
                                          <p:val>
                                            <p:strVal val="#ppt_h"/>
                                          </p:val>
                                        </p:tav>
                                        <p:tav tm="100000">
                                          <p:val>
                                            <p:strVal val="#ppt_h"/>
                                          </p:val>
                                        </p:tav>
                                      </p:tavLst>
                                    </p:anim>
                                    <p:animEffect transition="in" filter="fade">
                                      <p:cBhvr>
                                        <p:cTn id="45" dur="1000"/>
                                        <p:tgtEl>
                                          <p:spTgt spid="889859">
                                            <p:txEl>
                                              <p:pRg st="5" end="5"/>
                                            </p:txEl>
                                          </p:spTgt>
                                        </p:tgtEl>
                                      </p:cBhvr>
                                    </p:animEffect>
                                  </p:childTnLst>
                                </p:cTn>
                              </p:par>
                              <p:par>
                                <p:cTn id="46" presetID="50" presetClass="entr" presetSubtype="0" decel="100000" fill="hold" grpId="0" nodeType="withEffect">
                                  <p:stCondLst>
                                    <p:cond delay="0"/>
                                  </p:stCondLst>
                                  <p:childTnLst>
                                    <p:set>
                                      <p:cBhvr>
                                        <p:cTn id="47" dur="1" fill="hold">
                                          <p:stCondLst>
                                            <p:cond delay="0"/>
                                          </p:stCondLst>
                                        </p:cTn>
                                        <p:tgtEl>
                                          <p:spTgt spid="889859">
                                            <p:txEl>
                                              <p:pRg st="6" end="6"/>
                                            </p:txEl>
                                          </p:spTgt>
                                        </p:tgtEl>
                                        <p:attrNameLst>
                                          <p:attrName>style.visibility</p:attrName>
                                        </p:attrNameLst>
                                      </p:cBhvr>
                                      <p:to>
                                        <p:strVal val="visible"/>
                                      </p:to>
                                    </p:set>
                                    <p:anim calcmode="lin" valueType="num">
                                      <p:cBhvr>
                                        <p:cTn id="48" dur="1000" fill="hold"/>
                                        <p:tgtEl>
                                          <p:spTgt spid="889859">
                                            <p:txEl>
                                              <p:pRg st="6" end="6"/>
                                            </p:txEl>
                                          </p:spTgt>
                                        </p:tgtEl>
                                        <p:attrNameLst>
                                          <p:attrName>ppt_w</p:attrName>
                                        </p:attrNameLst>
                                      </p:cBhvr>
                                      <p:tavLst>
                                        <p:tav tm="0">
                                          <p:val>
                                            <p:strVal val="#ppt_w+.3"/>
                                          </p:val>
                                        </p:tav>
                                        <p:tav tm="100000">
                                          <p:val>
                                            <p:strVal val="#ppt_w"/>
                                          </p:val>
                                        </p:tav>
                                      </p:tavLst>
                                    </p:anim>
                                    <p:anim calcmode="lin" valueType="num">
                                      <p:cBhvr>
                                        <p:cTn id="49" dur="1000" fill="hold"/>
                                        <p:tgtEl>
                                          <p:spTgt spid="889859">
                                            <p:txEl>
                                              <p:pRg st="6" end="6"/>
                                            </p:txEl>
                                          </p:spTgt>
                                        </p:tgtEl>
                                        <p:attrNameLst>
                                          <p:attrName>ppt_h</p:attrName>
                                        </p:attrNameLst>
                                      </p:cBhvr>
                                      <p:tavLst>
                                        <p:tav tm="0">
                                          <p:val>
                                            <p:strVal val="#ppt_h"/>
                                          </p:val>
                                        </p:tav>
                                        <p:tav tm="100000">
                                          <p:val>
                                            <p:strVal val="#ppt_h"/>
                                          </p:val>
                                        </p:tav>
                                      </p:tavLst>
                                    </p:anim>
                                    <p:animEffect transition="in" filter="fade">
                                      <p:cBhvr>
                                        <p:cTn id="50" dur="1000"/>
                                        <p:tgtEl>
                                          <p:spTgt spid="889859">
                                            <p:txEl>
                                              <p:pRg st="6" end="6"/>
                                            </p:txEl>
                                          </p:spTgt>
                                        </p:tgtEl>
                                      </p:cBhvr>
                                    </p:animEffect>
                                  </p:childTnLst>
                                </p:cTn>
                              </p:par>
                              <p:par>
                                <p:cTn id="51" presetID="50" presetClass="entr" presetSubtype="0" decel="100000" fill="hold" grpId="0" nodeType="withEffect">
                                  <p:stCondLst>
                                    <p:cond delay="0"/>
                                  </p:stCondLst>
                                  <p:childTnLst>
                                    <p:set>
                                      <p:cBhvr>
                                        <p:cTn id="52" dur="1" fill="hold">
                                          <p:stCondLst>
                                            <p:cond delay="0"/>
                                          </p:stCondLst>
                                        </p:cTn>
                                        <p:tgtEl>
                                          <p:spTgt spid="889859">
                                            <p:txEl>
                                              <p:pRg st="7" end="7"/>
                                            </p:txEl>
                                          </p:spTgt>
                                        </p:tgtEl>
                                        <p:attrNameLst>
                                          <p:attrName>style.visibility</p:attrName>
                                        </p:attrNameLst>
                                      </p:cBhvr>
                                      <p:to>
                                        <p:strVal val="visible"/>
                                      </p:to>
                                    </p:set>
                                    <p:anim calcmode="lin" valueType="num">
                                      <p:cBhvr>
                                        <p:cTn id="53" dur="1000" fill="hold"/>
                                        <p:tgtEl>
                                          <p:spTgt spid="889859">
                                            <p:txEl>
                                              <p:pRg st="7" end="7"/>
                                            </p:txEl>
                                          </p:spTgt>
                                        </p:tgtEl>
                                        <p:attrNameLst>
                                          <p:attrName>ppt_w</p:attrName>
                                        </p:attrNameLst>
                                      </p:cBhvr>
                                      <p:tavLst>
                                        <p:tav tm="0">
                                          <p:val>
                                            <p:strVal val="#ppt_w+.3"/>
                                          </p:val>
                                        </p:tav>
                                        <p:tav tm="100000">
                                          <p:val>
                                            <p:strVal val="#ppt_w"/>
                                          </p:val>
                                        </p:tav>
                                      </p:tavLst>
                                    </p:anim>
                                    <p:anim calcmode="lin" valueType="num">
                                      <p:cBhvr>
                                        <p:cTn id="54" dur="1000" fill="hold"/>
                                        <p:tgtEl>
                                          <p:spTgt spid="889859">
                                            <p:txEl>
                                              <p:pRg st="7" end="7"/>
                                            </p:txEl>
                                          </p:spTgt>
                                        </p:tgtEl>
                                        <p:attrNameLst>
                                          <p:attrName>ppt_h</p:attrName>
                                        </p:attrNameLst>
                                      </p:cBhvr>
                                      <p:tavLst>
                                        <p:tav tm="0">
                                          <p:val>
                                            <p:strVal val="#ppt_h"/>
                                          </p:val>
                                        </p:tav>
                                        <p:tav tm="100000">
                                          <p:val>
                                            <p:strVal val="#ppt_h"/>
                                          </p:val>
                                        </p:tav>
                                      </p:tavLst>
                                    </p:anim>
                                    <p:animEffect transition="in" filter="fade">
                                      <p:cBhvr>
                                        <p:cTn id="55" dur="1000"/>
                                        <p:tgtEl>
                                          <p:spTgt spid="889859">
                                            <p:txEl>
                                              <p:pRg st="7" end="7"/>
                                            </p:txEl>
                                          </p:spTgt>
                                        </p:tgtEl>
                                      </p:cBhvr>
                                    </p:animEffect>
                                  </p:childTnLst>
                                </p:cTn>
                              </p:par>
                              <p:par>
                                <p:cTn id="56" presetID="50" presetClass="entr" presetSubtype="0" decel="100000" fill="hold" grpId="0" nodeType="withEffect">
                                  <p:stCondLst>
                                    <p:cond delay="0"/>
                                  </p:stCondLst>
                                  <p:childTnLst>
                                    <p:set>
                                      <p:cBhvr>
                                        <p:cTn id="57" dur="1" fill="hold">
                                          <p:stCondLst>
                                            <p:cond delay="0"/>
                                          </p:stCondLst>
                                        </p:cTn>
                                        <p:tgtEl>
                                          <p:spTgt spid="889859">
                                            <p:txEl>
                                              <p:pRg st="9" end="9"/>
                                            </p:txEl>
                                          </p:spTgt>
                                        </p:tgtEl>
                                        <p:attrNameLst>
                                          <p:attrName>style.visibility</p:attrName>
                                        </p:attrNameLst>
                                      </p:cBhvr>
                                      <p:to>
                                        <p:strVal val="visible"/>
                                      </p:to>
                                    </p:set>
                                    <p:anim calcmode="lin" valueType="num">
                                      <p:cBhvr>
                                        <p:cTn id="58" dur="1000" fill="hold"/>
                                        <p:tgtEl>
                                          <p:spTgt spid="889859">
                                            <p:txEl>
                                              <p:pRg st="9" end="9"/>
                                            </p:txEl>
                                          </p:spTgt>
                                        </p:tgtEl>
                                        <p:attrNameLst>
                                          <p:attrName>ppt_w</p:attrName>
                                        </p:attrNameLst>
                                      </p:cBhvr>
                                      <p:tavLst>
                                        <p:tav tm="0">
                                          <p:val>
                                            <p:strVal val="#ppt_w+.3"/>
                                          </p:val>
                                        </p:tav>
                                        <p:tav tm="100000">
                                          <p:val>
                                            <p:strVal val="#ppt_w"/>
                                          </p:val>
                                        </p:tav>
                                      </p:tavLst>
                                    </p:anim>
                                    <p:anim calcmode="lin" valueType="num">
                                      <p:cBhvr>
                                        <p:cTn id="59" dur="1000" fill="hold"/>
                                        <p:tgtEl>
                                          <p:spTgt spid="889859">
                                            <p:txEl>
                                              <p:pRg st="9" end="9"/>
                                            </p:txEl>
                                          </p:spTgt>
                                        </p:tgtEl>
                                        <p:attrNameLst>
                                          <p:attrName>ppt_h</p:attrName>
                                        </p:attrNameLst>
                                      </p:cBhvr>
                                      <p:tavLst>
                                        <p:tav tm="0">
                                          <p:val>
                                            <p:strVal val="#ppt_h"/>
                                          </p:val>
                                        </p:tav>
                                        <p:tav tm="100000">
                                          <p:val>
                                            <p:strVal val="#ppt_h"/>
                                          </p:val>
                                        </p:tav>
                                      </p:tavLst>
                                    </p:anim>
                                    <p:animEffect transition="in" filter="fade">
                                      <p:cBhvr>
                                        <p:cTn id="60" dur="1000"/>
                                        <p:tgtEl>
                                          <p:spTgt spid="889859">
                                            <p:txEl>
                                              <p:pRg st="9" end="9"/>
                                            </p:txEl>
                                          </p:spTgt>
                                        </p:tgtEl>
                                      </p:cBhvr>
                                    </p:animEffect>
                                  </p:childTnLst>
                                </p:cTn>
                              </p:par>
                              <p:par>
                                <p:cTn id="61" presetID="50" presetClass="entr" presetSubtype="0" decel="100000" fill="hold" grpId="0" nodeType="withEffect">
                                  <p:stCondLst>
                                    <p:cond delay="0"/>
                                  </p:stCondLst>
                                  <p:childTnLst>
                                    <p:set>
                                      <p:cBhvr>
                                        <p:cTn id="62" dur="1" fill="hold">
                                          <p:stCondLst>
                                            <p:cond delay="0"/>
                                          </p:stCondLst>
                                        </p:cTn>
                                        <p:tgtEl>
                                          <p:spTgt spid="889859">
                                            <p:txEl>
                                              <p:pRg st="10" end="10"/>
                                            </p:txEl>
                                          </p:spTgt>
                                        </p:tgtEl>
                                        <p:attrNameLst>
                                          <p:attrName>style.visibility</p:attrName>
                                        </p:attrNameLst>
                                      </p:cBhvr>
                                      <p:to>
                                        <p:strVal val="visible"/>
                                      </p:to>
                                    </p:set>
                                    <p:anim calcmode="lin" valueType="num">
                                      <p:cBhvr>
                                        <p:cTn id="63" dur="1000" fill="hold"/>
                                        <p:tgtEl>
                                          <p:spTgt spid="889859">
                                            <p:txEl>
                                              <p:pRg st="10" end="10"/>
                                            </p:txEl>
                                          </p:spTgt>
                                        </p:tgtEl>
                                        <p:attrNameLst>
                                          <p:attrName>ppt_w</p:attrName>
                                        </p:attrNameLst>
                                      </p:cBhvr>
                                      <p:tavLst>
                                        <p:tav tm="0">
                                          <p:val>
                                            <p:strVal val="#ppt_w+.3"/>
                                          </p:val>
                                        </p:tav>
                                        <p:tav tm="100000">
                                          <p:val>
                                            <p:strVal val="#ppt_w"/>
                                          </p:val>
                                        </p:tav>
                                      </p:tavLst>
                                    </p:anim>
                                    <p:anim calcmode="lin" valueType="num">
                                      <p:cBhvr>
                                        <p:cTn id="64" dur="1000" fill="hold"/>
                                        <p:tgtEl>
                                          <p:spTgt spid="889859">
                                            <p:txEl>
                                              <p:pRg st="10" end="10"/>
                                            </p:txEl>
                                          </p:spTgt>
                                        </p:tgtEl>
                                        <p:attrNameLst>
                                          <p:attrName>ppt_h</p:attrName>
                                        </p:attrNameLst>
                                      </p:cBhvr>
                                      <p:tavLst>
                                        <p:tav tm="0">
                                          <p:val>
                                            <p:strVal val="#ppt_h"/>
                                          </p:val>
                                        </p:tav>
                                        <p:tav tm="100000">
                                          <p:val>
                                            <p:strVal val="#ppt_h"/>
                                          </p:val>
                                        </p:tav>
                                      </p:tavLst>
                                    </p:anim>
                                    <p:animEffect transition="in" filter="fade">
                                      <p:cBhvr>
                                        <p:cTn id="65" dur="1000"/>
                                        <p:tgtEl>
                                          <p:spTgt spid="889859">
                                            <p:txEl>
                                              <p:pRg st="10" end="10"/>
                                            </p:txEl>
                                          </p:spTgt>
                                        </p:tgtEl>
                                      </p:cBhvr>
                                    </p:animEffect>
                                  </p:childTnLst>
                                </p:cTn>
                              </p:par>
                              <p:par>
                                <p:cTn id="66" presetID="50" presetClass="entr" presetSubtype="0" decel="100000" fill="hold" grpId="0" nodeType="withEffect">
                                  <p:stCondLst>
                                    <p:cond delay="0"/>
                                  </p:stCondLst>
                                  <p:childTnLst>
                                    <p:set>
                                      <p:cBhvr>
                                        <p:cTn id="67" dur="1" fill="hold">
                                          <p:stCondLst>
                                            <p:cond delay="0"/>
                                          </p:stCondLst>
                                        </p:cTn>
                                        <p:tgtEl>
                                          <p:spTgt spid="889859">
                                            <p:txEl>
                                              <p:pRg st="11" end="11"/>
                                            </p:txEl>
                                          </p:spTgt>
                                        </p:tgtEl>
                                        <p:attrNameLst>
                                          <p:attrName>style.visibility</p:attrName>
                                        </p:attrNameLst>
                                      </p:cBhvr>
                                      <p:to>
                                        <p:strVal val="visible"/>
                                      </p:to>
                                    </p:set>
                                    <p:anim calcmode="lin" valueType="num">
                                      <p:cBhvr>
                                        <p:cTn id="68" dur="1000" fill="hold"/>
                                        <p:tgtEl>
                                          <p:spTgt spid="889859">
                                            <p:txEl>
                                              <p:pRg st="11" end="11"/>
                                            </p:txEl>
                                          </p:spTgt>
                                        </p:tgtEl>
                                        <p:attrNameLst>
                                          <p:attrName>ppt_w</p:attrName>
                                        </p:attrNameLst>
                                      </p:cBhvr>
                                      <p:tavLst>
                                        <p:tav tm="0">
                                          <p:val>
                                            <p:strVal val="#ppt_w+.3"/>
                                          </p:val>
                                        </p:tav>
                                        <p:tav tm="100000">
                                          <p:val>
                                            <p:strVal val="#ppt_w"/>
                                          </p:val>
                                        </p:tav>
                                      </p:tavLst>
                                    </p:anim>
                                    <p:anim calcmode="lin" valueType="num">
                                      <p:cBhvr>
                                        <p:cTn id="69" dur="1000" fill="hold"/>
                                        <p:tgtEl>
                                          <p:spTgt spid="889859">
                                            <p:txEl>
                                              <p:pRg st="11" end="11"/>
                                            </p:txEl>
                                          </p:spTgt>
                                        </p:tgtEl>
                                        <p:attrNameLst>
                                          <p:attrName>ppt_h</p:attrName>
                                        </p:attrNameLst>
                                      </p:cBhvr>
                                      <p:tavLst>
                                        <p:tav tm="0">
                                          <p:val>
                                            <p:strVal val="#ppt_h"/>
                                          </p:val>
                                        </p:tav>
                                        <p:tav tm="100000">
                                          <p:val>
                                            <p:strVal val="#ppt_h"/>
                                          </p:val>
                                        </p:tav>
                                      </p:tavLst>
                                    </p:anim>
                                    <p:animEffect transition="in" filter="fade">
                                      <p:cBhvr>
                                        <p:cTn id="70" dur="1000"/>
                                        <p:tgtEl>
                                          <p:spTgt spid="889859">
                                            <p:txEl>
                                              <p:pRg st="11" end="11"/>
                                            </p:txEl>
                                          </p:spTgt>
                                        </p:tgtEl>
                                      </p:cBhvr>
                                    </p:animEffect>
                                  </p:childTnLst>
                                </p:cTn>
                              </p:par>
                              <p:par>
                                <p:cTn id="71" presetID="50" presetClass="entr" presetSubtype="0" decel="100000" fill="hold" grpId="0" nodeType="withEffect">
                                  <p:stCondLst>
                                    <p:cond delay="0"/>
                                  </p:stCondLst>
                                  <p:childTnLst>
                                    <p:set>
                                      <p:cBhvr>
                                        <p:cTn id="72" dur="1" fill="hold">
                                          <p:stCondLst>
                                            <p:cond delay="0"/>
                                          </p:stCondLst>
                                        </p:cTn>
                                        <p:tgtEl>
                                          <p:spTgt spid="889859">
                                            <p:txEl>
                                              <p:pRg st="12" end="12"/>
                                            </p:txEl>
                                          </p:spTgt>
                                        </p:tgtEl>
                                        <p:attrNameLst>
                                          <p:attrName>style.visibility</p:attrName>
                                        </p:attrNameLst>
                                      </p:cBhvr>
                                      <p:to>
                                        <p:strVal val="visible"/>
                                      </p:to>
                                    </p:set>
                                    <p:anim calcmode="lin" valueType="num">
                                      <p:cBhvr>
                                        <p:cTn id="73" dur="1000" fill="hold"/>
                                        <p:tgtEl>
                                          <p:spTgt spid="889859">
                                            <p:txEl>
                                              <p:pRg st="12" end="12"/>
                                            </p:txEl>
                                          </p:spTgt>
                                        </p:tgtEl>
                                        <p:attrNameLst>
                                          <p:attrName>ppt_w</p:attrName>
                                        </p:attrNameLst>
                                      </p:cBhvr>
                                      <p:tavLst>
                                        <p:tav tm="0">
                                          <p:val>
                                            <p:strVal val="#ppt_w+.3"/>
                                          </p:val>
                                        </p:tav>
                                        <p:tav tm="100000">
                                          <p:val>
                                            <p:strVal val="#ppt_w"/>
                                          </p:val>
                                        </p:tav>
                                      </p:tavLst>
                                    </p:anim>
                                    <p:anim calcmode="lin" valueType="num">
                                      <p:cBhvr>
                                        <p:cTn id="74" dur="1000" fill="hold"/>
                                        <p:tgtEl>
                                          <p:spTgt spid="889859">
                                            <p:txEl>
                                              <p:pRg st="12" end="12"/>
                                            </p:txEl>
                                          </p:spTgt>
                                        </p:tgtEl>
                                        <p:attrNameLst>
                                          <p:attrName>ppt_h</p:attrName>
                                        </p:attrNameLst>
                                      </p:cBhvr>
                                      <p:tavLst>
                                        <p:tav tm="0">
                                          <p:val>
                                            <p:strVal val="#ppt_h"/>
                                          </p:val>
                                        </p:tav>
                                        <p:tav tm="100000">
                                          <p:val>
                                            <p:strVal val="#ppt_h"/>
                                          </p:val>
                                        </p:tav>
                                      </p:tavLst>
                                    </p:anim>
                                    <p:animEffect transition="in" filter="fade">
                                      <p:cBhvr>
                                        <p:cTn id="75" dur="1000"/>
                                        <p:tgtEl>
                                          <p:spTgt spid="889859">
                                            <p:txEl>
                                              <p:pRg st="12" end="12"/>
                                            </p:txEl>
                                          </p:spTgt>
                                        </p:tgtEl>
                                      </p:cBhvr>
                                    </p:animEffect>
                                  </p:childTnLst>
                                </p:cTn>
                              </p:par>
                              <p:par>
                                <p:cTn id="76" presetID="50" presetClass="entr" presetSubtype="0" decel="100000" fill="hold" grpId="0" nodeType="withEffect">
                                  <p:stCondLst>
                                    <p:cond delay="0"/>
                                  </p:stCondLst>
                                  <p:childTnLst>
                                    <p:set>
                                      <p:cBhvr>
                                        <p:cTn id="77" dur="1" fill="hold">
                                          <p:stCondLst>
                                            <p:cond delay="0"/>
                                          </p:stCondLst>
                                        </p:cTn>
                                        <p:tgtEl>
                                          <p:spTgt spid="889859">
                                            <p:txEl>
                                              <p:pRg st="13" end="13"/>
                                            </p:txEl>
                                          </p:spTgt>
                                        </p:tgtEl>
                                        <p:attrNameLst>
                                          <p:attrName>style.visibility</p:attrName>
                                        </p:attrNameLst>
                                      </p:cBhvr>
                                      <p:to>
                                        <p:strVal val="visible"/>
                                      </p:to>
                                    </p:set>
                                    <p:anim calcmode="lin" valueType="num">
                                      <p:cBhvr>
                                        <p:cTn id="78" dur="1000" fill="hold"/>
                                        <p:tgtEl>
                                          <p:spTgt spid="889859">
                                            <p:txEl>
                                              <p:pRg st="13" end="13"/>
                                            </p:txEl>
                                          </p:spTgt>
                                        </p:tgtEl>
                                        <p:attrNameLst>
                                          <p:attrName>ppt_w</p:attrName>
                                        </p:attrNameLst>
                                      </p:cBhvr>
                                      <p:tavLst>
                                        <p:tav tm="0">
                                          <p:val>
                                            <p:strVal val="#ppt_w+.3"/>
                                          </p:val>
                                        </p:tav>
                                        <p:tav tm="100000">
                                          <p:val>
                                            <p:strVal val="#ppt_w"/>
                                          </p:val>
                                        </p:tav>
                                      </p:tavLst>
                                    </p:anim>
                                    <p:anim calcmode="lin" valueType="num">
                                      <p:cBhvr>
                                        <p:cTn id="79" dur="1000" fill="hold"/>
                                        <p:tgtEl>
                                          <p:spTgt spid="889859">
                                            <p:txEl>
                                              <p:pRg st="13" end="13"/>
                                            </p:txEl>
                                          </p:spTgt>
                                        </p:tgtEl>
                                        <p:attrNameLst>
                                          <p:attrName>ppt_h</p:attrName>
                                        </p:attrNameLst>
                                      </p:cBhvr>
                                      <p:tavLst>
                                        <p:tav tm="0">
                                          <p:val>
                                            <p:strVal val="#ppt_h"/>
                                          </p:val>
                                        </p:tav>
                                        <p:tav tm="100000">
                                          <p:val>
                                            <p:strVal val="#ppt_h"/>
                                          </p:val>
                                        </p:tav>
                                      </p:tavLst>
                                    </p:anim>
                                    <p:animEffect transition="in" filter="fade">
                                      <p:cBhvr>
                                        <p:cTn id="80" dur="1000"/>
                                        <p:tgtEl>
                                          <p:spTgt spid="889859">
                                            <p:txEl>
                                              <p:pRg st="13" end="13"/>
                                            </p:txEl>
                                          </p:spTgt>
                                        </p:tgtEl>
                                      </p:cBhvr>
                                    </p:animEffect>
                                  </p:childTnLst>
                                </p:cTn>
                              </p:par>
                              <p:par>
                                <p:cTn id="81" presetID="50" presetClass="entr" presetSubtype="0" decel="100000" fill="hold" grpId="0" nodeType="withEffect">
                                  <p:stCondLst>
                                    <p:cond delay="0"/>
                                  </p:stCondLst>
                                  <p:childTnLst>
                                    <p:set>
                                      <p:cBhvr>
                                        <p:cTn id="82" dur="1" fill="hold">
                                          <p:stCondLst>
                                            <p:cond delay="0"/>
                                          </p:stCondLst>
                                        </p:cTn>
                                        <p:tgtEl>
                                          <p:spTgt spid="889859">
                                            <p:txEl>
                                              <p:pRg st="14" end="14"/>
                                            </p:txEl>
                                          </p:spTgt>
                                        </p:tgtEl>
                                        <p:attrNameLst>
                                          <p:attrName>style.visibility</p:attrName>
                                        </p:attrNameLst>
                                      </p:cBhvr>
                                      <p:to>
                                        <p:strVal val="visible"/>
                                      </p:to>
                                    </p:set>
                                    <p:anim calcmode="lin" valueType="num">
                                      <p:cBhvr>
                                        <p:cTn id="83" dur="1000" fill="hold"/>
                                        <p:tgtEl>
                                          <p:spTgt spid="889859">
                                            <p:txEl>
                                              <p:pRg st="14" end="14"/>
                                            </p:txEl>
                                          </p:spTgt>
                                        </p:tgtEl>
                                        <p:attrNameLst>
                                          <p:attrName>ppt_w</p:attrName>
                                        </p:attrNameLst>
                                      </p:cBhvr>
                                      <p:tavLst>
                                        <p:tav tm="0">
                                          <p:val>
                                            <p:strVal val="#ppt_w+.3"/>
                                          </p:val>
                                        </p:tav>
                                        <p:tav tm="100000">
                                          <p:val>
                                            <p:strVal val="#ppt_w"/>
                                          </p:val>
                                        </p:tav>
                                      </p:tavLst>
                                    </p:anim>
                                    <p:anim calcmode="lin" valueType="num">
                                      <p:cBhvr>
                                        <p:cTn id="84" dur="1000" fill="hold"/>
                                        <p:tgtEl>
                                          <p:spTgt spid="889859">
                                            <p:txEl>
                                              <p:pRg st="14" end="14"/>
                                            </p:txEl>
                                          </p:spTgt>
                                        </p:tgtEl>
                                        <p:attrNameLst>
                                          <p:attrName>ppt_h</p:attrName>
                                        </p:attrNameLst>
                                      </p:cBhvr>
                                      <p:tavLst>
                                        <p:tav tm="0">
                                          <p:val>
                                            <p:strVal val="#ppt_h"/>
                                          </p:val>
                                        </p:tav>
                                        <p:tav tm="100000">
                                          <p:val>
                                            <p:strVal val="#ppt_h"/>
                                          </p:val>
                                        </p:tav>
                                      </p:tavLst>
                                    </p:anim>
                                    <p:animEffect transition="in" filter="fade">
                                      <p:cBhvr>
                                        <p:cTn id="85" dur="1000"/>
                                        <p:tgtEl>
                                          <p:spTgt spid="889859">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p:bldP spid="889859"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8200"/>
            <a:ext cx="7772400" cy="5424488"/>
          </a:xfrm>
        </p:spPr>
        <p:txBody>
          <a:bodyPr/>
          <a:lstStyle/>
          <a:p>
            <a:pPr>
              <a:lnSpc>
                <a:spcPct val="75000"/>
              </a:lnSpc>
              <a:buFontTx/>
              <a:buNone/>
            </a:pPr>
            <a:r>
              <a:rPr lang="en-US" sz="2400" b="1" u="sng" smtClean="0"/>
              <a:t>PROMOTIONAL MIX</a:t>
            </a:r>
          </a:p>
          <a:p>
            <a:pPr>
              <a:lnSpc>
                <a:spcPct val="75000"/>
              </a:lnSpc>
            </a:pPr>
            <a:r>
              <a:rPr lang="en-US" sz="2400" b="1" smtClean="0"/>
              <a:t>by a Firm</a:t>
            </a:r>
          </a:p>
          <a:p>
            <a:pPr>
              <a:lnSpc>
                <a:spcPct val="75000"/>
              </a:lnSpc>
            </a:pPr>
            <a:r>
              <a:rPr lang="en-US" sz="2400" b="1" smtClean="0"/>
              <a:t>Blend of Communications Tools and Activities Used Carries out the Promotion Process</a:t>
            </a:r>
          </a:p>
          <a:p>
            <a:pPr>
              <a:lnSpc>
                <a:spcPct val="75000"/>
              </a:lnSpc>
            </a:pPr>
            <a:r>
              <a:rPr lang="en-US" sz="2400" b="1" smtClean="0"/>
              <a:t>Communicates Directly with Target Markets</a:t>
            </a:r>
          </a:p>
          <a:p>
            <a:pPr>
              <a:lnSpc>
                <a:spcPct val="75000"/>
              </a:lnSpc>
            </a:pPr>
            <a:endParaRPr lang="en-US" sz="2400" b="1" smtClean="0"/>
          </a:p>
          <a:p>
            <a:pPr algn="r" rtl="1">
              <a:lnSpc>
                <a:spcPct val="75000"/>
              </a:lnSpc>
            </a:pPr>
            <a:endParaRPr lang="en-US" sz="2400" b="1" smtClean="0"/>
          </a:p>
          <a:p>
            <a:pPr algn="r" rtl="1">
              <a:lnSpc>
                <a:spcPct val="75000"/>
              </a:lnSpc>
              <a:buFontTx/>
              <a:buNone/>
            </a:pPr>
            <a:r>
              <a:rPr lang="fa-IR" b="1" u="sng" smtClean="0">
                <a:solidFill>
                  <a:srgbClr val="FF0000"/>
                </a:solidFill>
              </a:rPr>
              <a:t>آمیزه ترویج</a:t>
            </a:r>
          </a:p>
          <a:p>
            <a:pPr algn="r" rtl="1">
              <a:lnSpc>
                <a:spcPct val="75000"/>
              </a:lnSpc>
              <a:buFontTx/>
              <a:buNone/>
            </a:pPr>
            <a:r>
              <a:rPr lang="en-US" sz="2400" b="1" smtClean="0"/>
              <a:t>  	</a:t>
            </a:r>
            <a:endParaRPr lang="fa-IR" sz="2400" b="1" smtClean="0"/>
          </a:p>
          <a:p>
            <a:pPr algn="r" rtl="1">
              <a:lnSpc>
                <a:spcPct val="75000"/>
              </a:lnSpc>
              <a:buFontTx/>
              <a:buNone/>
            </a:pPr>
            <a:r>
              <a:rPr lang="fa-IR" sz="2800" b="1" smtClean="0"/>
              <a:t>به هم آمیختن ابزارها وفعالیت های ارتباطی یک شرکت جهت: </a:t>
            </a:r>
          </a:p>
          <a:p>
            <a:pPr algn="r" rtl="1">
              <a:lnSpc>
                <a:spcPct val="75000"/>
              </a:lnSpc>
              <a:buFontTx/>
              <a:buNone/>
            </a:pPr>
            <a:endParaRPr lang="fa-IR" sz="2800" b="1" smtClean="0"/>
          </a:p>
          <a:p>
            <a:pPr algn="r" rtl="1">
              <a:lnSpc>
                <a:spcPct val="75000"/>
              </a:lnSpc>
              <a:buFontTx/>
              <a:buChar char="•"/>
            </a:pPr>
            <a:r>
              <a:rPr lang="fa-IR" sz="2800" b="1" smtClean="0"/>
              <a:t>انجام فرایند ترویج</a:t>
            </a:r>
          </a:p>
          <a:p>
            <a:pPr algn="r" rtl="1">
              <a:lnSpc>
                <a:spcPct val="75000"/>
              </a:lnSpc>
              <a:buFontTx/>
              <a:buChar char="•"/>
            </a:pPr>
            <a:r>
              <a:rPr lang="fa-IR" sz="2800" b="1" smtClean="0"/>
              <a:t>ارتباط مستقیم با بازار هدف</a:t>
            </a:r>
            <a:r>
              <a:rPr lang="en-US" sz="2800" b="1" smtClean="0"/>
              <a:t>	</a:t>
            </a:r>
            <a:r>
              <a:rPr lang="en-US" sz="2400" b="1" smtClean="0"/>
              <a:t>	</a:t>
            </a:r>
            <a:r>
              <a:rPr lang="en-US" b="1" smtClean="0"/>
              <a:t>				</a:t>
            </a:r>
            <a:endParaRPr lang="en-US" sz="2400" smtClean="0"/>
          </a:p>
          <a:p>
            <a:endParaRPr lang="en-US" smtClean="0"/>
          </a:p>
        </p:txBody>
      </p:sp>
      <p:sp>
        <p:nvSpPr>
          <p:cNvPr id="39939"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36"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 calcmode="lin" valueType="num">
                                      <p:cBhvr>
                                        <p:cTn id="42" dur="1000" fill="hold"/>
                                        <p:tgtEl>
                                          <p:spTgt spid="3">
                                            <p:txEl>
                                              <p:pRg st="8" end="8"/>
                                            </p:txEl>
                                          </p:spTgt>
                                        </p:tgtEl>
                                        <p:attrNameLst>
                                          <p:attrName>ppt_w</p:attrName>
                                        </p:attrNameLst>
                                      </p:cBhvr>
                                      <p:tavLst>
                                        <p:tav tm="0">
                                          <p:val>
                                            <p:strVal val="#ppt_w+.3"/>
                                          </p:val>
                                        </p:tav>
                                        <p:tav tm="100000">
                                          <p:val>
                                            <p:strVal val="#ppt_w"/>
                                          </p:val>
                                        </p:tav>
                                      </p:tavLst>
                                    </p:anim>
                                    <p:anim calcmode="lin" valueType="num">
                                      <p:cBhvr>
                                        <p:cTn id="43"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8" end="8"/>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p:cTn id="49" dur="1000" fill="hold"/>
                                        <p:tgtEl>
                                          <p:spTgt spid="3">
                                            <p:txEl>
                                              <p:pRg st="10" end="10"/>
                                            </p:txEl>
                                          </p:spTgt>
                                        </p:tgtEl>
                                        <p:attrNameLst>
                                          <p:attrName>ppt_w</p:attrName>
                                        </p:attrNameLst>
                                      </p:cBhvr>
                                      <p:tavLst>
                                        <p:tav tm="0">
                                          <p:val>
                                            <p:strVal val="#ppt_w+.3"/>
                                          </p:val>
                                        </p:tav>
                                        <p:tav tm="100000">
                                          <p:val>
                                            <p:strVal val="#ppt_w"/>
                                          </p:val>
                                        </p:tav>
                                      </p:tavLst>
                                    </p:anim>
                                    <p:anim calcmode="lin" valueType="num">
                                      <p:cBhvr>
                                        <p:cTn id="50" dur="1000" fill="hold"/>
                                        <p:tgtEl>
                                          <p:spTgt spid="3">
                                            <p:txEl>
                                              <p:pRg st="10" end="10"/>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10" end="1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39" presetClass="entr" presetSubtype="0" accel="100000" fill="hold" nodeType="click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 calcmode="lin" valueType="num">
                                      <p:cBhvr>
                                        <p:cTn id="56" dur="500" fill="hold"/>
                                        <p:tgtEl>
                                          <p:spTgt spid="3">
                                            <p:txEl>
                                              <p:pRg st="11" end="1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57" dur="500" fill="hold"/>
                                        <p:tgtEl>
                                          <p:spTgt spid="3">
                                            <p:txEl>
                                              <p:pRg st="11" end="1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8" dur="500" fill="hold"/>
                                        <p:tgtEl>
                                          <p:spTgt spid="3">
                                            <p:txEl>
                                              <p:pRg st="11" end="11"/>
                                            </p:txEl>
                                          </p:spTgt>
                                        </p:tgtEl>
                                        <p:attrNameLst>
                                          <p:attrName>ppt_x</p:attrName>
                                        </p:attrNameLst>
                                      </p:cBhvr>
                                      <p:tavLst>
                                        <p:tav tm="0">
                                          <p:val>
                                            <p:strVal val="#ppt_x-.3"/>
                                          </p:val>
                                        </p:tav>
                                        <p:tav tm="50000">
                                          <p:val>
                                            <p:strVal val="#ppt_x"/>
                                          </p:val>
                                        </p:tav>
                                        <p:tav tm="100000">
                                          <p:val>
                                            <p:strVal val="#ppt_x"/>
                                          </p:val>
                                        </p:tav>
                                      </p:tavLst>
                                    </p:anim>
                                    <p:anim calcmode="lin" valueType="num">
                                      <p:cBhvr>
                                        <p:cTn id="59"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Footer Placeholder 4"/>
          <p:cNvSpPr>
            <a:spLocks noGrp="1"/>
          </p:cNvSpPr>
          <p:nvPr>
            <p:ph type="ftr" sz="quarter" idx="11"/>
          </p:nvPr>
        </p:nvSpPr>
        <p:spPr>
          <a:noFill/>
        </p:spPr>
        <p:txBody>
          <a:bodyPr/>
          <a:lstStyle/>
          <a:p>
            <a:r>
              <a:rPr lang="en-US" smtClean="0"/>
              <a:t>www.drroosta.com</a:t>
            </a:r>
          </a:p>
        </p:txBody>
      </p:sp>
      <p:sp>
        <p:nvSpPr>
          <p:cNvPr id="40963" name="Rectangle 2"/>
          <p:cNvSpPr>
            <a:spLocks noGrp="1" noChangeArrowheads="1"/>
          </p:cNvSpPr>
          <p:nvPr>
            <p:ph type="title"/>
          </p:nvPr>
        </p:nvSpPr>
        <p:spPr>
          <a:xfrm>
            <a:off x="457200" y="277813"/>
            <a:ext cx="8229600" cy="636587"/>
          </a:xfrm>
        </p:spPr>
        <p:txBody>
          <a:bodyPr/>
          <a:lstStyle/>
          <a:p>
            <a:pPr algn="ctr" rtl="1"/>
            <a:endParaRPr lang="en-US" sz="2400" b="1" smtClean="0"/>
          </a:p>
        </p:txBody>
      </p:sp>
      <p:sp>
        <p:nvSpPr>
          <p:cNvPr id="891907" name="Rectangle 3"/>
          <p:cNvSpPr>
            <a:spLocks noGrp="1" noChangeArrowheads="1"/>
          </p:cNvSpPr>
          <p:nvPr>
            <p:ph type="body" idx="1"/>
          </p:nvPr>
        </p:nvSpPr>
        <p:spPr>
          <a:xfrm>
            <a:off x="228600" y="914400"/>
            <a:ext cx="8763000" cy="5410200"/>
          </a:xfrm>
        </p:spPr>
        <p:txBody>
          <a:bodyPr/>
          <a:lstStyle/>
          <a:p>
            <a:pPr>
              <a:buFontTx/>
              <a:buNone/>
            </a:pPr>
            <a:endParaRPr lang="en-US" sz="1600" b="1" u="sng" smtClean="0"/>
          </a:p>
          <a:p>
            <a:pPr>
              <a:buFontTx/>
              <a:buNone/>
            </a:pPr>
            <a:r>
              <a:rPr lang="en-US" sz="2100" b="1" u="sng" smtClean="0"/>
              <a:t>INTEGRATED  MARKETING  COMMUNICATIONS (IMC)</a:t>
            </a:r>
          </a:p>
          <a:p>
            <a:endParaRPr lang="en-US" sz="2000" b="1" smtClean="0"/>
          </a:p>
          <a:p>
            <a:r>
              <a:rPr lang="en-US" sz="2000" b="1" smtClean="0"/>
              <a:t>Manages the Processes and Activities of Using Promotional Tools</a:t>
            </a:r>
          </a:p>
          <a:p>
            <a:r>
              <a:rPr lang="en-US" sz="2000" b="1" smtClean="0"/>
              <a:t>Unified Way</a:t>
            </a:r>
          </a:p>
          <a:p>
            <a:r>
              <a:rPr lang="en-US" sz="2000" b="1" smtClean="0"/>
              <a:t>Produces a Synergistic Communications Effect</a:t>
            </a:r>
            <a:endParaRPr lang="fa-IR" sz="2000" b="1" smtClean="0"/>
          </a:p>
          <a:p>
            <a:endParaRPr lang="fa-IR" sz="2000" b="1" smtClean="0"/>
          </a:p>
          <a:p>
            <a:pPr algn="r" rtl="1">
              <a:buFontTx/>
              <a:buNone/>
            </a:pPr>
            <a:r>
              <a:rPr lang="fa-IR" sz="2800" b="1" u="sng" smtClean="0">
                <a:solidFill>
                  <a:srgbClr val="FF0000"/>
                </a:solidFill>
              </a:rPr>
              <a:t>ارتباطات یکپارچه بازاریابی</a:t>
            </a:r>
          </a:p>
          <a:p>
            <a:pPr algn="r" rtl="1">
              <a:buFontTx/>
              <a:buNone/>
            </a:pPr>
            <a:endParaRPr lang="fa-IR" sz="2000" b="1" u="sng" smtClean="0">
              <a:solidFill>
                <a:srgbClr val="FF0000"/>
              </a:solidFill>
            </a:endParaRPr>
          </a:p>
          <a:p>
            <a:pPr algn="r" rtl="1">
              <a:buFontTx/>
              <a:buChar char="•"/>
            </a:pPr>
            <a:r>
              <a:rPr lang="fa-IR" sz="2400" b="1" smtClean="0"/>
              <a:t>مدیریت فرایندها وفعالیت های مربوط به ابزارهای ترویجی</a:t>
            </a:r>
          </a:p>
          <a:p>
            <a:pPr algn="r" rtl="1">
              <a:buFontTx/>
              <a:buChar char="•"/>
            </a:pPr>
            <a:r>
              <a:rPr lang="fa-IR" sz="2400" b="1" smtClean="0"/>
              <a:t> با شیوه ای متحد </a:t>
            </a:r>
          </a:p>
          <a:p>
            <a:pPr algn="r" rtl="1">
              <a:buFontTx/>
              <a:buChar char="•"/>
            </a:pPr>
            <a:r>
              <a:rPr lang="fa-IR" sz="2400" b="1" smtClean="0"/>
              <a:t>ایجاد اثر ارتباطی هم افزا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891907">
                                            <p:txEl>
                                              <p:pRg st="1" end="1"/>
                                            </p:txEl>
                                          </p:spTgt>
                                        </p:tgtEl>
                                        <p:attrNameLst>
                                          <p:attrName>style.visibility</p:attrName>
                                        </p:attrNameLst>
                                      </p:cBhvr>
                                      <p:to>
                                        <p:strVal val="visible"/>
                                      </p:to>
                                    </p:set>
                                    <p:anim calcmode="lin" valueType="num">
                                      <p:cBhvr>
                                        <p:cTn id="7" dur="1000" fill="hold"/>
                                        <p:tgtEl>
                                          <p:spTgt spid="891907">
                                            <p:txEl>
                                              <p:pRg st="1" end="1"/>
                                            </p:txEl>
                                          </p:spTgt>
                                        </p:tgtEl>
                                        <p:attrNameLst>
                                          <p:attrName>ppt_w</p:attrName>
                                        </p:attrNameLst>
                                      </p:cBhvr>
                                      <p:tavLst>
                                        <p:tav tm="0">
                                          <p:val>
                                            <p:strVal val="#ppt_w+.3"/>
                                          </p:val>
                                        </p:tav>
                                        <p:tav tm="100000">
                                          <p:val>
                                            <p:strVal val="#ppt_w"/>
                                          </p:val>
                                        </p:tav>
                                      </p:tavLst>
                                    </p:anim>
                                    <p:anim calcmode="lin" valueType="num">
                                      <p:cBhvr>
                                        <p:cTn id="8" dur="1000" fill="hold"/>
                                        <p:tgtEl>
                                          <p:spTgt spid="891907">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891907">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891907">
                                            <p:txEl>
                                              <p:pRg st="3" end="3"/>
                                            </p:txEl>
                                          </p:spTgt>
                                        </p:tgtEl>
                                        <p:attrNameLst>
                                          <p:attrName>style.visibility</p:attrName>
                                        </p:attrNameLst>
                                      </p:cBhvr>
                                      <p:to>
                                        <p:strVal val="visible"/>
                                      </p:to>
                                    </p:set>
                                    <p:anim calcmode="lin" valueType="num">
                                      <p:cBhvr>
                                        <p:cTn id="14" dur="1000" fill="hold"/>
                                        <p:tgtEl>
                                          <p:spTgt spid="891907">
                                            <p:txEl>
                                              <p:pRg st="3" end="3"/>
                                            </p:txEl>
                                          </p:spTgt>
                                        </p:tgtEl>
                                        <p:attrNameLst>
                                          <p:attrName>ppt_w</p:attrName>
                                        </p:attrNameLst>
                                      </p:cBhvr>
                                      <p:tavLst>
                                        <p:tav tm="0">
                                          <p:val>
                                            <p:strVal val="#ppt_w+.3"/>
                                          </p:val>
                                        </p:tav>
                                        <p:tav tm="100000">
                                          <p:val>
                                            <p:strVal val="#ppt_w"/>
                                          </p:val>
                                        </p:tav>
                                      </p:tavLst>
                                    </p:anim>
                                    <p:anim calcmode="lin" valueType="num">
                                      <p:cBhvr>
                                        <p:cTn id="15" dur="1000" fill="hold"/>
                                        <p:tgtEl>
                                          <p:spTgt spid="891907">
                                            <p:txEl>
                                              <p:pRg st="3" end="3"/>
                                            </p:txEl>
                                          </p:spTgt>
                                        </p:tgtEl>
                                        <p:attrNameLst>
                                          <p:attrName>ppt_h</p:attrName>
                                        </p:attrNameLst>
                                      </p:cBhvr>
                                      <p:tavLst>
                                        <p:tav tm="0">
                                          <p:val>
                                            <p:strVal val="#ppt_h"/>
                                          </p:val>
                                        </p:tav>
                                        <p:tav tm="100000">
                                          <p:val>
                                            <p:strVal val="#ppt_h"/>
                                          </p:val>
                                        </p:tav>
                                      </p:tavLst>
                                    </p:anim>
                                    <p:animEffect transition="in" filter="fade">
                                      <p:cBhvr>
                                        <p:cTn id="16" dur="1000"/>
                                        <p:tgtEl>
                                          <p:spTgt spid="891907">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891907">
                                            <p:txEl>
                                              <p:pRg st="4" end="4"/>
                                            </p:txEl>
                                          </p:spTgt>
                                        </p:tgtEl>
                                        <p:attrNameLst>
                                          <p:attrName>style.visibility</p:attrName>
                                        </p:attrNameLst>
                                      </p:cBhvr>
                                      <p:to>
                                        <p:strVal val="visible"/>
                                      </p:to>
                                    </p:set>
                                    <p:anim calcmode="lin" valueType="num">
                                      <p:cBhvr>
                                        <p:cTn id="21" dur="1000" fill="hold"/>
                                        <p:tgtEl>
                                          <p:spTgt spid="891907">
                                            <p:txEl>
                                              <p:pRg st="4" end="4"/>
                                            </p:txEl>
                                          </p:spTgt>
                                        </p:tgtEl>
                                        <p:attrNameLst>
                                          <p:attrName>ppt_w</p:attrName>
                                        </p:attrNameLst>
                                      </p:cBhvr>
                                      <p:tavLst>
                                        <p:tav tm="0">
                                          <p:val>
                                            <p:strVal val="#ppt_w+.3"/>
                                          </p:val>
                                        </p:tav>
                                        <p:tav tm="100000">
                                          <p:val>
                                            <p:strVal val="#ppt_w"/>
                                          </p:val>
                                        </p:tav>
                                      </p:tavLst>
                                    </p:anim>
                                    <p:anim calcmode="lin" valueType="num">
                                      <p:cBhvr>
                                        <p:cTn id="22" dur="1000" fill="hold"/>
                                        <p:tgtEl>
                                          <p:spTgt spid="891907">
                                            <p:txEl>
                                              <p:pRg st="4" end="4"/>
                                            </p:txEl>
                                          </p:spTgt>
                                        </p:tgtEl>
                                        <p:attrNameLst>
                                          <p:attrName>ppt_h</p:attrName>
                                        </p:attrNameLst>
                                      </p:cBhvr>
                                      <p:tavLst>
                                        <p:tav tm="0">
                                          <p:val>
                                            <p:strVal val="#ppt_h"/>
                                          </p:val>
                                        </p:tav>
                                        <p:tav tm="100000">
                                          <p:val>
                                            <p:strVal val="#ppt_h"/>
                                          </p:val>
                                        </p:tav>
                                      </p:tavLst>
                                    </p:anim>
                                    <p:animEffect transition="in" filter="fade">
                                      <p:cBhvr>
                                        <p:cTn id="23" dur="1000"/>
                                        <p:tgtEl>
                                          <p:spTgt spid="891907">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891907">
                                            <p:txEl>
                                              <p:pRg st="5" end="5"/>
                                            </p:txEl>
                                          </p:spTgt>
                                        </p:tgtEl>
                                        <p:attrNameLst>
                                          <p:attrName>style.visibility</p:attrName>
                                        </p:attrNameLst>
                                      </p:cBhvr>
                                      <p:to>
                                        <p:strVal val="visible"/>
                                      </p:to>
                                    </p:set>
                                    <p:anim calcmode="lin" valueType="num">
                                      <p:cBhvr>
                                        <p:cTn id="28" dur="1000" fill="hold"/>
                                        <p:tgtEl>
                                          <p:spTgt spid="891907">
                                            <p:txEl>
                                              <p:pRg st="5" end="5"/>
                                            </p:txEl>
                                          </p:spTgt>
                                        </p:tgtEl>
                                        <p:attrNameLst>
                                          <p:attrName>ppt_w</p:attrName>
                                        </p:attrNameLst>
                                      </p:cBhvr>
                                      <p:tavLst>
                                        <p:tav tm="0">
                                          <p:val>
                                            <p:strVal val="#ppt_w+.3"/>
                                          </p:val>
                                        </p:tav>
                                        <p:tav tm="100000">
                                          <p:val>
                                            <p:strVal val="#ppt_w"/>
                                          </p:val>
                                        </p:tav>
                                      </p:tavLst>
                                    </p:anim>
                                    <p:anim calcmode="lin" valueType="num">
                                      <p:cBhvr>
                                        <p:cTn id="29" dur="1000" fill="hold"/>
                                        <p:tgtEl>
                                          <p:spTgt spid="891907">
                                            <p:txEl>
                                              <p:pRg st="5" end="5"/>
                                            </p:txEl>
                                          </p:spTgt>
                                        </p:tgtEl>
                                        <p:attrNameLst>
                                          <p:attrName>ppt_h</p:attrName>
                                        </p:attrNameLst>
                                      </p:cBhvr>
                                      <p:tavLst>
                                        <p:tav tm="0">
                                          <p:val>
                                            <p:strVal val="#ppt_h"/>
                                          </p:val>
                                        </p:tav>
                                        <p:tav tm="100000">
                                          <p:val>
                                            <p:strVal val="#ppt_h"/>
                                          </p:val>
                                        </p:tav>
                                      </p:tavLst>
                                    </p:anim>
                                    <p:animEffect transition="in" filter="fade">
                                      <p:cBhvr>
                                        <p:cTn id="30" dur="1000"/>
                                        <p:tgtEl>
                                          <p:spTgt spid="891907">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9" presetClass="entr" presetSubtype="0" accel="100000" fill="hold" nodeType="clickEffect">
                                  <p:stCondLst>
                                    <p:cond delay="0"/>
                                  </p:stCondLst>
                                  <p:childTnLst>
                                    <p:set>
                                      <p:cBhvr>
                                        <p:cTn id="34" dur="1" fill="hold">
                                          <p:stCondLst>
                                            <p:cond delay="0"/>
                                          </p:stCondLst>
                                        </p:cTn>
                                        <p:tgtEl>
                                          <p:spTgt spid="891907">
                                            <p:txEl>
                                              <p:pRg st="7" end="7"/>
                                            </p:txEl>
                                          </p:spTgt>
                                        </p:tgtEl>
                                        <p:attrNameLst>
                                          <p:attrName>style.visibility</p:attrName>
                                        </p:attrNameLst>
                                      </p:cBhvr>
                                      <p:to>
                                        <p:strVal val="visible"/>
                                      </p:to>
                                    </p:set>
                                    <p:anim calcmode="lin" valueType="num">
                                      <p:cBhvr>
                                        <p:cTn id="35" dur="500" fill="hold"/>
                                        <p:tgtEl>
                                          <p:spTgt spid="891907">
                                            <p:txEl>
                                              <p:pRg st="7" end="7"/>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6" dur="500" fill="hold"/>
                                        <p:tgtEl>
                                          <p:spTgt spid="891907">
                                            <p:txEl>
                                              <p:pRg st="7" end="7"/>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7" dur="500" fill="hold"/>
                                        <p:tgtEl>
                                          <p:spTgt spid="891907">
                                            <p:txEl>
                                              <p:pRg st="7" end="7"/>
                                            </p:txEl>
                                          </p:spTgt>
                                        </p:tgtEl>
                                        <p:attrNameLst>
                                          <p:attrName>ppt_x</p:attrName>
                                        </p:attrNameLst>
                                      </p:cBhvr>
                                      <p:tavLst>
                                        <p:tav tm="0">
                                          <p:val>
                                            <p:strVal val="#ppt_x-.3"/>
                                          </p:val>
                                        </p:tav>
                                        <p:tav tm="50000">
                                          <p:val>
                                            <p:strVal val="#ppt_x"/>
                                          </p:val>
                                        </p:tav>
                                        <p:tav tm="100000">
                                          <p:val>
                                            <p:strVal val="#ppt_x"/>
                                          </p:val>
                                        </p:tav>
                                      </p:tavLst>
                                    </p:anim>
                                    <p:anim calcmode="lin" valueType="num">
                                      <p:cBhvr>
                                        <p:cTn id="38" dur="500" fill="hold"/>
                                        <p:tgtEl>
                                          <p:spTgt spid="89190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0" presetClass="entr" presetSubtype="0" decel="100000" fill="hold" nodeType="clickEffect">
                                  <p:stCondLst>
                                    <p:cond delay="0"/>
                                  </p:stCondLst>
                                  <p:childTnLst>
                                    <p:set>
                                      <p:cBhvr>
                                        <p:cTn id="42" dur="1" fill="hold">
                                          <p:stCondLst>
                                            <p:cond delay="0"/>
                                          </p:stCondLst>
                                        </p:cTn>
                                        <p:tgtEl>
                                          <p:spTgt spid="891907">
                                            <p:txEl>
                                              <p:pRg st="9" end="9"/>
                                            </p:txEl>
                                          </p:spTgt>
                                        </p:tgtEl>
                                        <p:attrNameLst>
                                          <p:attrName>style.visibility</p:attrName>
                                        </p:attrNameLst>
                                      </p:cBhvr>
                                      <p:to>
                                        <p:strVal val="visible"/>
                                      </p:to>
                                    </p:set>
                                    <p:anim calcmode="lin" valueType="num">
                                      <p:cBhvr>
                                        <p:cTn id="43" dur="1000" fill="hold"/>
                                        <p:tgtEl>
                                          <p:spTgt spid="891907">
                                            <p:txEl>
                                              <p:pRg st="9" end="9"/>
                                            </p:txEl>
                                          </p:spTgt>
                                        </p:tgtEl>
                                        <p:attrNameLst>
                                          <p:attrName>ppt_w</p:attrName>
                                        </p:attrNameLst>
                                      </p:cBhvr>
                                      <p:tavLst>
                                        <p:tav tm="0">
                                          <p:val>
                                            <p:strVal val="#ppt_w+.3"/>
                                          </p:val>
                                        </p:tav>
                                        <p:tav tm="100000">
                                          <p:val>
                                            <p:strVal val="#ppt_w"/>
                                          </p:val>
                                        </p:tav>
                                      </p:tavLst>
                                    </p:anim>
                                    <p:anim calcmode="lin" valueType="num">
                                      <p:cBhvr>
                                        <p:cTn id="44" dur="1000" fill="hold"/>
                                        <p:tgtEl>
                                          <p:spTgt spid="891907">
                                            <p:txEl>
                                              <p:pRg st="9" end="9"/>
                                            </p:txEl>
                                          </p:spTgt>
                                        </p:tgtEl>
                                        <p:attrNameLst>
                                          <p:attrName>ppt_h</p:attrName>
                                        </p:attrNameLst>
                                      </p:cBhvr>
                                      <p:tavLst>
                                        <p:tav tm="0">
                                          <p:val>
                                            <p:strVal val="#ppt_h"/>
                                          </p:val>
                                        </p:tav>
                                        <p:tav tm="100000">
                                          <p:val>
                                            <p:strVal val="#ppt_h"/>
                                          </p:val>
                                        </p:tav>
                                      </p:tavLst>
                                    </p:anim>
                                    <p:animEffect transition="in" filter="fade">
                                      <p:cBhvr>
                                        <p:cTn id="45" dur="1000"/>
                                        <p:tgtEl>
                                          <p:spTgt spid="891907">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9" presetClass="entr" presetSubtype="0" accel="100000" fill="hold" nodeType="clickEffect">
                                  <p:stCondLst>
                                    <p:cond delay="0"/>
                                  </p:stCondLst>
                                  <p:childTnLst>
                                    <p:set>
                                      <p:cBhvr>
                                        <p:cTn id="49" dur="1" fill="hold">
                                          <p:stCondLst>
                                            <p:cond delay="0"/>
                                          </p:stCondLst>
                                        </p:cTn>
                                        <p:tgtEl>
                                          <p:spTgt spid="891907">
                                            <p:txEl>
                                              <p:pRg st="10" end="10"/>
                                            </p:txEl>
                                          </p:spTgt>
                                        </p:tgtEl>
                                        <p:attrNameLst>
                                          <p:attrName>style.visibility</p:attrName>
                                        </p:attrNameLst>
                                      </p:cBhvr>
                                      <p:to>
                                        <p:strVal val="visible"/>
                                      </p:to>
                                    </p:set>
                                    <p:anim calcmode="lin" valueType="num">
                                      <p:cBhvr>
                                        <p:cTn id="50" dur="500" fill="hold"/>
                                        <p:tgtEl>
                                          <p:spTgt spid="891907">
                                            <p:txEl>
                                              <p:pRg st="10" end="1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51" dur="500" fill="hold"/>
                                        <p:tgtEl>
                                          <p:spTgt spid="891907">
                                            <p:txEl>
                                              <p:pRg st="10" end="1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2" dur="500" fill="hold"/>
                                        <p:tgtEl>
                                          <p:spTgt spid="891907">
                                            <p:txEl>
                                              <p:pRg st="10" end="10"/>
                                            </p:txEl>
                                          </p:spTgt>
                                        </p:tgtEl>
                                        <p:attrNameLst>
                                          <p:attrName>ppt_x</p:attrName>
                                        </p:attrNameLst>
                                      </p:cBhvr>
                                      <p:tavLst>
                                        <p:tav tm="0">
                                          <p:val>
                                            <p:strVal val="#ppt_x-.3"/>
                                          </p:val>
                                        </p:tav>
                                        <p:tav tm="50000">
                                          <p:val>
                                            <p:strVal val="#ppt_x"/>
                                          </p:val>
                                        </p:tav>
                                        <p:tav tm="100000">
                                          <p:val>
                                            <p:strVal val="#ppt_x"/>
                                          </p:val>
                                        </p:tav>
                                      </p:tavLst>
                                    </p:anim>
                                    <p:anim calcmode="lin" valueType="num">
                                      <p:cBhvr>
                                        <p:cTn id="53" dur="500" fill="hold"/>
                                        <p:tgtEl>
                                          <p:spTgt spid="891907">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50" presetClass="entr" presetSubtype="0" decel="100000" fill="hold" nodeType="clickEffect">
                                  <p:stCondLst>
                                    <p:cond delay="0"/>
                                  </p:stCondLst>
                                  <p:childTnLst>
                                    <p:set>
                                      <p:cBhvr>
                                        <p:cTn id="57" dur="1" fill="hold">
                                          <p:stCondLst>
                                            <p:cond delay="0"/>
                                          </p:stCondLst>
                                        </p:cTn>
                                        <p:tgtEl>
                                          <p:spTgt spid="891907">
                                            <p:txEl>
                                              <p:pRg st="11" end="11"/>
                                            </p:txEl>
                                          </p:spTgt>
                                        </p:tgtEl>
                                        <p:attrNameLst>
                                          <p:attrName>style.visibility</p:attrName>
                                        </p:attrNameLst>
                                      </p:cBhvr>
                                      <p:to>
                                        <p:strVal val="visible"/>
                                      </p:to>
                                    </p:set>
                                    <p:anim calcmode="lin" valueType="num">
                                      <p:cBhvr>
                                        <p:cTn id="58" dur="1000" fill="hold"/>
                                        <p:tgtEl>
                                          <p:spTgt spid="891907">
                                            <p:txEl>
                                              <p:pRg st="11" end="11"/>
                                            </p:txEl>
                                          </p:spTgt>
                                        </p:tgtEl>
                                        <p:attrNameLst>
                                          <p:attrName>ppt_w</p:attrName>
                                        </p:attrNameLst>
                                      </p:cBhvr>
                                      <p:tavLst>
                                        <p:tav tm="0">
                                          <p:val>
                                            <p:strVal val="#ppt_w+.3"/>
                                          </p:val>
                                        </p:tav>
                                        <p:tav tm="100000">
                                          <p:val>
                                            <p:strVal val="#ppt_w"/>
                                          </p:val>
                                        </p:tav>
                                      </p:tavLst>
                                    </p:anim>
                                    <p:anim calcmode="lin" valueType="num">
                                      <p:cBhvr>
                                        <p:cTn id="59" dur="1000" fill="hold"/>
                                        <p:tgtEl>
                                          <p:spTgt spid="891907">
                                            <p:txEl>
                                              <p:pRg st="11" end="11"/>
                                            </p:txEl>
                                          </p:spTgt>
                                        </p:tgtEl>
                                        <p:attrNameLst>
                                          <p:attrName>ppt_h</p:attrName>
                                        </p:attrNameLst>
                                      </p:cBhvr>
                                      <p:tavLst>
                                        <p:tav tm="0">
                                          <p:val>
                                            <p:strVal val="#ppt_h"/>
                                          </p:val>
                                        </p:tav>
                                        <p:tav tm="100000">
                                          <p:val>
                                            <p:strVal val="#ppt_h"/>
                                          </p:val>
                                        </p:tav>
                                      </p:tavLst>
                                    </p:anim>
                                    <p:animEffect transition="in" filter="fade">
                                      <p:cBhvr>
                                        <p:cTn id="60" dur="1000"/>
                                        <p:tgtEl>
                                          <p:spTgt spid="89190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Footer Placeholder 4"/>
          <p:cNvSpPr>
            <a:spLocks noGrp="1"/>
          </p:cNvSpPr>
          <p:nvPr>
            <p:ph type="ftr" sz="quarter" idx="11"/>
          </p:nvPr>
        </p:nvSpPr>
        <p:spPr>
          <a:xfrm>
            <a:off x="3124200" y="6477000"/>
            <a:ext cx="2895600" cy="304800"/>
          </a:xfrm>
          <a:noFill/>
        </p:spPr>
        <p:txBody>
          <a:bodyPr/>
          <a:lstStyle/>
          <a:p>
            <a:r>
              <a:rPr lang="en-US" smtClean="0"/>
              <a:t>www.drroosta.com</a:t>
            </a:r>
          </a:p>
        </p:txBody>
      </p:sp>
      <p:sp>
        <p:nvSpPr>
          <p:cNvPr id="942083" name="Rectangle 3"/>
          <p:cNvSpPr>
            <a:spLocks noGrp="1" noChangeArrowheads="1"/>
          </p:cNvSpPr>
          <p:nvPr>
            <p:ph type="body" idx="1"/>
          </p:nvPr>
        </p:nvSpPr>
        <p:spPr>
          <a:xfrm>
            <a:off x="533400" y="838200"/>
            <a:ext cx="8077200" cy="5638800"/>
          </a:xfrm>
        </p:spPr>
        <p:txBody>
          <a:bodyPr/>
          <a:lstStyle/>
          <a:p>
            <a:pPr>
              <a:buFontTx/>
              <a:buNone/>
            </a:pPr>
            <a:r>
              <a:rPr lang="en-US" sz="2000" b="1" u="sng" smtClean="0"/>
              <a:t>FACTORS CONTRIBUTING TO IMC’s RISING PROMINENCE</a:t>
            </a:r>
          </a:p>
          <a:p>
            <a:r>
              <a:rPr lang="en-US" sz="2000" b="1" smtClean="0"/>
              <a:t>Fragmentation of Media</a:t>
            </a:r>
          </a:p>
          <a:p>
            <a:r>
              <a:rPr lang="en-US" sz="2000" b="1" smtClean="0"/>
              <a:t>Better Audience Assessment Through Database Technology</a:t>
            </a:r>
          </a:p>
          <a:p>
            <a:r>
              <a:rPr lang="en-US" sz="2000" b="1" smtClean="0"/>
              <a:t>Consumer Empowerment</a:t>
            </a:r>
          </a:p>
          <a:p>
            <a:r>
              <a:rPr lang="en-US" sz="2000" b="1" smtClean="0"/>
              <a:t>Increased Advertising Clutter</a:t>
            </a:r>
          </a:p>
          <a:p>
            <a:r>
              <a:rPr lang="en-US" sz="2000" b="1" smtClean="0"/>
              <a:t>Shifting Channel Power</a:t>
            </a:r>
          </a:p>
          <a:p>
            <a:r>
              <a:rPr lang="en-US" sz="2000" b="1" smtClean="0"/>
              <a:t>Desire of Greater Accountability</a:t>
            </a:r>
            <a:endParaRPr lang="fa-IR" sz="2000" b="1" smtClean="0"/>
          </a:p>
          <a:p>
            <a:pPr algn="r" rtl="1">
              <a:buFontTx/>
              <a:buNone/>
            </a:pPr>
            <a:r>
              <a:rPr lang="fa-IR" sz="2000" b="1" u="sng" smtClean="0">
                <a:solidFill>
                  <a:srgbClr val="FF0000"/>
                </a:solidFill>
              </a:rPr>
              <a:t>عوامل موثر در افزایش اهمیت </a:t>
            </a:r>
            <a:r>
              <a:rPr lang="en-US" sz="2000" b="1" u="sng" smtClean="0">
                <a:solidFill>
                  <a:srgbClr val="FF0000"/>
                </a:solidFill>
              </a:rPr>
              <a:t>IMC</a:t>
            </a:r>
            <a:r>
              <a:rPr lang="fa-IR" sz="2000" b="1" u="sng" smtClean="0">
                <a:solidFill>
                  <a:srgbClr val="FF0000"/>
                </a:solidFill>
              </a:rPr>
              <a:t>:</a:t>
            </a:r>
            <a:endParaRPr lang="en-US" sz="2000" b="1" u="sng" smtClean="0">
              <a:solidFill>
                <a:srgbClr val="FF0000"/>
              </a:solidFill>
            </a:endParaRPr>
          </a:p>
          <a:p>
            <a:pPr algn="r" rtl="1">
              <a:buFontTx/>
              <a:buChar char="•"/>
            </a:pPr>
            <a:r>
              <a:rPr lang="fa-IR" sz="2000" b="1" smtClean="0"/>
              <a:t>تجزیه شدن رسانه ها</a:t>
            </a:r>
          </a:p>
          <a:p>
            <a:pPr algn="r" rtl="1">
              <a:buFontTx/>
              <a:buChar char="•"/>
            </a:pPr>
            <a:r>
              <a:rPr lang="fa-IR" sz="2000" b="1" smtClean="0"/>
              <a:t>ارزیابی بهتر مخاطبان از طریق فن آوری داده ها</a:t>
            </a:r>
          </a:p>
          <a:p>
            <a:pPr algn="r" rtl="1">
              <a:buFontTx/>
              <a:buChar char="•"/>
            </a:pPr>
            <a:r>
              <a:rPr lang="fa-IR" sz="2000" b="1" smtClean="0"/>
              <a:t>توانمند شدن مصرف کنندگان</a:t>
            </a:r>
          </a:p>
          <a:p>
            <a:pPr algn="r" rtl="1">
              <a:buFontTx/>
              <a:buChar char="•"/>
            </a:pPr>
            <a:r>
              <a:rPr lang="fa-IR" sz="2000" b="1" smtClean="0"/>
              <a:t>افزایش آشفتگی تبلیغات</a:t>
            </a:r>
          </a:p>
          <a:p>
            <a:pPr algn="r" rtl="1">
              <a:buFontTx/>
              <a:buChar char="•"/>
            </a:pPr>
            <a:r>
              <a:rPr lang="fa-IR" sz="2000" b="1" smtClean="0"/>
              <a:t>جابه جای قدرت کانالها</a:t>
            </a:r>
          </a:p>
          <a:p>
            <a:pPr algn="r" rtl="1">
              <a:buFontTx/>
              <a:buChar char="•"/>
            </a:pPr>
            <a:r>
              <a:rPr lang="fa-IR" sz="2000" b="1" smtClean="0"/>
              <a:t>گرایش برای پاسخگوئی بیشتر</a:t>
            </a:r>
          </a:p>
          <a:p>
            <a:pPr algn="r" rtl="1">
              <a:buFontTx/>
              <a:buNone/>
            </a:pPr>
            <a:endParaRPr lang="fa-IR" sz="2000" b="1" u="sng" smtClean="0">
              <a:solidFill>
                <a:srgbClr val="FF0000"/>
              </a:solidFill>
            </a:endParaRPr>
          </a:p>
          <a:p>
            <a:pPr algn="r" rtl="1">
              <a:buFontTx/>
              <a:buNone/>
            </a:pPr>
            <a:endParaRPr lang="en-US" sz="2000" b="1" u="sng" smtClean="0">
              <a:solidFill>
                <a:srgbClr val="FF0000"/>
              </a:solidFill>
            </a:endParaRPr>
          </a:p>
          <a:p>
            <a:pPr>
              <a:buFontTx/>
              <a:buNone/>
            </a:pPr>
            <a:endParaRPr lang="en-US" sz="1600" b="1" smtClean="0"/>
          </a:p>
          <a:p>
            <a:pPr lvl="1">
              <a:buFontTx/>
              <a:buNone/>
            </a:pPr>
            <a:endParaRPr lang="en-US" sz="1600" b="1" u="sng"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942083">
                                            <p:txEl>
                                              <p:pRg st="0" end="0"/>
                                            </p:txEl>
                                          </p:spTgt>
                                        </p:tgtEl>
                                        <p:attrNameLst>
                                          <p:attrName>style.visibility</p:attrName>
                                        </p:attrNameLst>
                                      </p:cBhvr>
                                      <p:to>
                                        <p:strVal val="visible"/>
                                      </p:to>
                                    </p:set>
                                    <p:anim calcmode="lin" valueType="num">
                                      <p:cBhvr>
                                        <p:cTn id="7" dur="1000" fill="hold"/>
                                        <p:tgtEl>
                                          <p:spTgt spid="94208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94208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94208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942083">
                                            <p:txEl>
                                              <p:pRg st="1" end="1"/>
                                            </p:txEl>
                                          </p:spTgt>
                                        </p:tgtEl>
                                        <p:attrNameLst>
                                          <p:attrName>style.visibility</p:attrName>
                                        </p:attrNameLst>
                                      </p:cBhvr>
                                      <p:to>
                                        <p:strVal val="visible"/>
                                      </p:to>
                                    </p:set>
                                    <p:anim calcmode="lin" valueType="num">
                                      <p:cBhvr>
                                        <p:cTn id="14" dur="1000" fill="hold"/>
                                        <p:tgtEl>
                                          <p:spTgt spid="94208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94208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94208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942083">
                                            <p:txEl>
                                              <p:pRg st="2" end="2"/>
                                            </p:txEl>
                                          </p:spTgt>
                                        </p:tgtEl>
                                        <p:attrNameLst>
                                          <p:attrName>style.visibility</p:attrName>
                                        </p:attrNameLst>
                                      </p:cBhvr>
                                      <p:to>
                                        <p:strVal val="visible"/>
                                      </p:to>
                                    </p:set>
                                    <p:anim calcmode="lin" valueType="num">
                                      <p:cBhvr>
                                        <p:cTn id="21" dur="1000" fill="hold"/>
                                        <p:tgtEl>
                                          <p:spTgt spid="94208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94208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94208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942083">
                                            <p:txEl>
                                              <p:pRg st="3" end="3"/>
                                            </p:txEl>
                                          </p:spTgt>
                                        </p:tgtEl>
                                        <p:attrNameLst>
                                          <p:attrName>style.visibility</p:attrName>
                                        </p:attrNameLst>
                                      </p:cBhvr>
                                      <p:to>
                                        <p:strVal val="visible"/>
                                      </p:to>
                                    </p:set>
                                    <p:anim calcmode="lin" valueType="num">
                                      <p:cBhvr>
                                        <p:cTn id="28" dur="1000" fill="hold"/>
                                        <p:tgtEl>
                                          <p:spTgt spid="942083">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94208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94208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9" presetClass="entr" presetSubtype="0" accel="100000" fill="hold" nodeType="clickEffect">
                                  <p:stCondLst>
                                    <p:cond delay="0"/>
                                  </p:stCondLst>
                                  <p:childTnLst>
                                    <p:set>
                                      <p:cBhvr>
                                        <p:cTn id="34" dur="1" fill="hold">
                                          <p:stCondLst>
                                            <p:cond delay="0"/>
                                          </p:stCondLst>
                                        </p:cTn>
                                        <p:tgtEl>
                                          <p:spTgt spid="942083">
                                            <p:txEl>
                                              <p:pRg st="4" end="4"/>
                                            </p:txEl>
                                          </p:spTgt>
                                        </p:tgtEl>
                                        <p:attrNameLst>
                                          <p:attrName>style.visibility</p:attrName>
                                        </p:attrNameLst>
                                      </p:cBhvr>
                                      <p:to>
                                        <p:strVal val="visible"/>
                                      </p:to>
                                    </p:set>
                                    <p:anim calcmode="lin" valueType="num">
                                      <p:cBhvr>
                                        <p:cTn id="35" dur="500" fill="hold"/>
                                        <p:tgtEl>
                                          <p:spTgt spid="942083">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6" dur="500" fill="hold"/>
                                        <p:tgtEl>
                                          <p:spTgt spid="942083">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7" dur="500" fill="hold"/>
                                        <p:tgtEl>
                                          <p:spTgt spid="942083">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38" dur="500" fill="hold"/>
                                        <p:tgtEl>
                                          <p:spTgt spid="9420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9" presetClass="entr" presetSubtype="0" accel="100000" fill="hold" nodeType="clickEffect">
                                  <p:stCondLst>
                                    <p:cond delay="0"/>
                                  </p:stCondLst>
                                  <p:childTnLst>
                                    <p:set>
                                      <p:cBhvr>
                                        <p:cTn id="42" dur="1" fill="hold">
                                          <p:stCondLst>
                                            <p:cond delay="0"/>
                                          </p:stCondLst>
                                        </p:cTn>
                                        <p:tgtEl>
                                          <p:spTgt spid="942083">
                                            <p:txEl>
                                              <p:pRg st="5" end="5"/>
                                            </p:txEl>
                                          </p:spTgt>
                                        </p:tgtEl>
                                        <p:attrNameLst>
                                          <p:attrName>style.visibility</p:attrName>
                                        </p:attrNameLst>
                                      </p:cBhvr>
                                      <p:to>
                                        <p:strVal val="visible"/>
                                      </p:to>
                                    </p:set>
                                    <p:anim calcmode="lin" valueType="num">
                                      <p:cBhvr>
                                        <p:cTn id="43" dur="500" fill="hold"/>
                                        <p:tgtEl>
                                          <p:spTgt spid="942083">
                                            <p:txEl>
                                              <p:pRg st="5" end="5"/>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4" dur="500" fill="hold"/>
                                        <p:tgtEl>
                                          <p:spTgt spid="942083">
                                            <p:txEl>
                                              <p:pRg st="5" end="5"/>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5" dur="500" fill="hold"/>
                                        <p:tgtEl>
                                          <p:spTgt spid="942083">
                                            <p:txEl>
                                              <p:pRg st="5" end="5"/>
                                            </p:txEl>
                                          </p:spTgt>
                                        </p:tgtEl>
                                        <p:attrNameLst>
                                          <p:attrName>ppt_x</p:attrName>
                                        </p:attrNameLst>
                                      </p:cBhvr>
                                      <p:tavLst>
                                        <p:tav tm="0">
                                          <p:val>
                                            <p:strVal val="#ppt_x-.3"/>
                                          </p:val>
                                        </p:tav>
                                        <p:tav tm="50000">
                                          <p:val>
                                            <p:strVal val="#ppt_x"/>
                                          </p:val>
                                        </p:tav>
                                        <p:tav tm="100000">
                                          <p:val>
                                            <p:strVal val="#ppt_x"/>
                                          </p:val>
                                        </p:tav>
                                      </p:tavLst>
                                    </p:anim>
                                    <p:anim calcmode="lin" valueType="num">
                                      <p:cBhvr>
                                        <p:cTn id="46" dur="500" fill="hold"/>
                                        <p:tgtEl>
                                          <p:spTgt spid="9420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50" presetClass="entr" presetSubtype="0" decel="100000" fill="hold" nodeType="clickEffect">
                                  <p:stCondLst>
                                    <p:cond delay="0"/>
                                  </p:stCondLst>
                                  <p:childTnLst>
                                    <p:set>
                                      <p:cBhvr>
                                        <p:cTn id="50" dur="1" fill="hold">
                                          <p:stCondLst>
                                            <p:cond delay="0"/>
                                          </p:stCondLst>
                                        </p:cTn>
                                        <p:tgtEl>
                                          <p:spTgt spid="942083">
                                            <p:txEl>
                                              <p:pRg st="6" end="6"/>
                                            </p:txEl>
                                          </p:spTgt>
                                        </p:tgtEl>
                                        <p:attrNameLst>
                                          <p:attrName>style.visibility</p:attrName>
                                        </p:attrNameLst>
                                      </p:cBhvr>
                                      <p:to>
                                        <p:strVal val="visible"/>
                                      </p:to>
                                    </p:set>
                                    <p:anim calcmode="lin" valueType="num">
                                      <p:cBhvr>
                                        <p:cTn id="51" dur="1000" fill="hold"/>
                                        <p:tgtEl>
                                          <p:spTgt spid="942083">
                                            <p:txEl>
                                              <p:pRg st="6" end="6"/>
                                            </p:txEl>
                                          </p:spTgt>
                                        </p:tgtEl>
                                        <p:attrNameLst>
                                          <p:attrName>ppt_w</p:attrName>
                                        </p:attrNameLst>
                                      </p:cBhvr>
                                      <p:tavLst>
                                        <p:tav tm="0">
                                          <p:val>
                                            <p:strVal val="#ppt_w+.3"/>
                                          </p:val>
                                        </p:tav>
                                        <p:tav tm="100000">
                                          <p:val>
                                            <p:strVal val="#ppt_w"/>
                                          </p:val>
                                        </p:tav>
                                      </p:tavLst>
                                    </p:anim>
                                    <p:anim calcmode="lin" valueType="num">
                                      <p:cBhvr>
                                        <p:cTn id="52" dur="1000" fill="hold"/>
                                        <p:tgtEl>
                                          <p:spTgt spid="942083">
                                            <p:txEl>
                                              <p:pRg st="6" end="6"/>
                                            </p:txEl>
                                          </p:spTgt>
                                        </p:tgtEl>
                                        <p:attrNameLst>
                                          <p:attrName>ppt_h</p:attrName>
                                        </p:attrNameLst>
                                      </p:cBhvr>
                                      <p:tavLst>
                                        <p:tav tm="0">
                                          <p:val>
                                            <p:strVal val="#ppt_h"/>
                                          </p:val>
                                        </p:tav>
                                        <p:tav tm="100000">
                                          <p:val>
                                            <p:strVal val="#ppt_h"/>
                                          </p:val>
                                        </p:tav>
                                      </p:tavLst>
                                    </p:anim>
                                    <p:animEffect transition="in" filter="fade">
                                      <p:cBhvr>
                                        <p:cTn id="53" dur="1000"/>
                                        <p:tgtEl>
                                          <p:spTgt spid="942083">
                                            <p:txEl>
                                              <p:pRg st="6" end="6"/>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50" presetClass="entr" presetSubtype="0" decel="100000" fill="hold" nodeType="clickEffect">
                                  <p:stCondLst>
                                    <p:cond delay="0"/>
                                  </p:stCondLst>
                                  <p:childTnLst>
                                    <p:set>
                                      <p:cBhvr>
                                        <p:cTn id="57" dur="1" fill="hold">
                                          <p:stCondLst>
                                            <p:cond delay="0"/>
                                          </p:stCondLst>
                                        </p:cTn>
                                        <p:tgtEl>
                                          <p:spTgt spid="942083">
                                            <p:txEl>
                                              <p:pRg st="7" end="7"/>
                                            </p:txEl>
                                          </p:spTgt>
                                        </p:tgtEl>
                                        <p:attrNameLst>
                                          <p:attrName>style.visibility</p:attrName>
                                        </p:attrNameLst>
                                      </p:cBhvr>
                                      <p:to>
                                        <p:strVal val="visible"/>
                                      </p:to>
                                    </p:set>
                                    <p:anim calcmode="lin" valueType="num">
                                      <p:cBhvr>
                                        <p:cTn id="58" dur="1000" fill="hold"/>
                                        <p:tgtEl>
                                          <p:spTgt spid="942083">
                                            <p:txEl>
                                              <p:pRg st="7" end="7"/>
                                            </p:txEl>
                                          </p:spTgt>
                                        </p:tgtEl>
                                        <p:attrNameLst>
                                          <p:attrName>ppt_w</p:attrName>
                                        </p:attrNameLst>
                                      </p:cBhvr>
                                      <p:tavLst>
                                        <p:tav tm="0">
                                          <p:val>
                                            <p:strVal val="#ppt_w+.3"/>
                                          </p:val>
                                        </p:tav>
                                        <p:tav tm="100000">
                                          <p:val>
                                            <p:strVal val="#ppt_w"/>
                                          </p:val>
                                        </p:tav>
                                      </p:tavLst>
                                    </p:anim>
                                    <p:anim calcmode="lin" valueType="num">
                                      <p:cBhvr>
                                        <p:cTn id="59" dur="1000" fill="hold"/>
                                        <p:tgtEl>
                                          <p:spTgt spid="942083">
                                            <p:txEl>
                                              <p:pRg st="7" end="7"/>
                                            </p:txEl>
                                          </p:spTgt>
                                        </p:tgtEl>
                                        <p:attrNameLst>
                                          <p:attrName>ppt_h</p:attrName>
                                        </p:attrNameLst>
                                      </p:cBhvr>
                                      <p:tavLst>
                                        <p:tav tm="0">
                                          <p:val>
                                            <p:strVal val="#ppt_h"/>
                                          </p:val>
                                        </p:tav>
                                        <p:tav tm="100000">
                                          <p:val>
                                            <p:strVal val="#ppt_h"/>
                                          </p:val>
                                        </p:tav>
                                      </p:tavLst>
                                    </p:anim>
                                    <p:animEffect transition="in" filter="fade">
                                      <p:cBhvr>
                                        <p:cTn id="60" dur="1000"/>
                                        <p:tgtEl>
                                          <p:spTgt spid="942083">
                                            <p:txEl>
                                              <p:pRg st="7" end="7"/>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50" presetClass="entr" presetSubtype="0" decel="100000" fill="hold" nodeType="clickEffect">
                                  <p:stCondLst>
                                    <p:cond delay="0"/>
                                  </p:stCondLst>
                                  <p:childTnLst>
                                    <p:set>
                                      <p:cBhvr>
                                        <p:cTn id="64" dur="1" fill="hold">
                                          <p:stCondLst>
                                            <p:cond delay="0"/>
                                          </p:stCondLst>
                                        </p:cTn>
                                        <p:tgtEl>
                                          <p:spTgt spid="942083">
                                            <p:txEl>
                                              <p:pRg st="8" end="8"/>
                                            </p:txEl>
                                          </p:spTgt>
                                        </p:tgtEl>
                                        <p:attrNameLst>
                                          <p:attrName>style.visibility</p:attrName>
                                        </p:attrNameLst>
                                      </p:cBhvr>
                                      <p:to>
                                        <p:strVal val="visible"/>
                                      </p:to>
                                    </p:set>
                                    <p:anim calcmode="lin" valueType="num">
                                      <p:cBhvr>
                                        <p:cTn id="65" dur="1000" fill="hold"/>
                                        <p:tgtEl>
                                          <p:spTgt spid="942083">
                                            <p:txEl>
                                              <p:pRg st="8" end="8"/>
                                            </p:txEl>
                                          </p:spTgt>
                                        </p:tgtEl>
                                        <p:attrNameLst>
                                          <p:attrName>ppt_w</p:attrName>
                                        </p:attrNameLst>
                                      </p:cBhvr>
                                      <p:tavLst>
                                        <p:tav tm="0">
                                          <p:val>
                                            <p:strVal val="#ppt_w+.3"/>
                                          </p:val>
                                        </p:tav>
                                        <p:tav tm="100000">
                                          <p:val>
                                            <p:strVal val="#ppt_w"/>
                                          </p:val>
                                        </p:tav>
                                      </p:tavLst>
                                    </p:anim>
                                    <p:anim calcmode="lin" valueType="num">
                                      <p:cBhvr>
                                        <p:cTn id="66" dur="1000" fill="hold"/>
                                        <p:tgtEl>
                                          <p:spTgt spid="942083">
                                            <p:txEl>
                                              <p:pRg st="8" end="8"/>
                                            </p:txEl>
                                          </p:spTgt>
                                        </p:tgtEl>
                                        <p:attrNameLst>
                                          <p:attrName>ppt_h</p:attrName>
                                        </p:attrNameLst>
                                      </p:cBhvr>
                                      <p:tavLst>
                                        <p:tav tm="0">
                                          <p:val>
                                            <p:strVal val="#ppt_h"/>
                                          </p:val>
                                        </p:tav>
                                        <p:tav tm="100000">
                                          <p:val>
                                            <p:strVal val="#ppt_h"/>
                                          </p:val>
                                        </p:tav>
                                      </p:tavLst>
                                    </p:anim>
                                    <p:animEffect transition="in" filter="fade">
                                      <p:cBhvr>
                                        <p:cTn id="67" dur="1000"/>
                                        <p:tgtEl>
                                          <p:spTgt spid="942083">
                                            <p:txEl>
                                              <p:pRg st="8" end="8"/>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50" presetClass="entr" presetSubtype="0" decel="100000" fill="hold" nodeType="clickEffect">
                                  <p:stCondLst>
                                    <p:cond delay="0"/>
                                  </p:stCondLst>
                                  <p:childTnLst>
                                    <p:set>
                                      <p:cBhvr>
                                        <p:cTn id="71" dur="1" fill="hold">
                                          <p:stCondLst>
                                            <p:cond delay="0"/>
                                          </p:stCondLst>
                                        </p:cTn>
                                        <p:tgtEl>
                                          <p:spTgt spid="942083">
                                            <p:txEl>
                                              <p:pRg st="9" end="9"/>
                                            </p:txEl>
                                          </p:spTgt>
                                        </p:tgtEl>
                                        <p:attrNameLst>
                                          <p:attrName>style.visibility</p:attrName>
                                        </p:attrNameLst>
                                      </p:cBhvr>
                                      <p:to>
                                        <p:strVal val="visible"/>
                                      </p:to>
                                    </p:set>
                                    <p:anim calcmode="lin" valueType="num">
                                      <p:cBhvr>
                                        <p:cTn id="72" dur="1000" fill="hold"/>
                                        <p:tgtEl>
                                          <p:spTgt spid="942083">
                                            <p:txEl>
                                              <p:pRg st="9" end="9"/>
                                            </p:txEl>
                                          </p:spTgt>
                                        </p:tgtEl>
                                        <p:attrNameLst>
                                          <p:attrName>ppt_w</p:attrName>
                                        </p:attrNameLst>
                                      </p:cBhvr>
                                      <p:tavLst>
                                        <p:tav tm="0">
                                          <p:val>
                                            <p:strVal val="#ppt_w+.3"/>
                                          </p:val>
                                        </p:tav>
                                        <p:tav tm="100000">
                                          <p:val>
                                            <p:strVal val="#ppt_w"/>
                                          </p:val>
                                        </p:tav>
                                      </p:tavLst>
                                    </p:anim>
                                    <p:anim calcmode="lin" valueType="num">
                                      <p:cBhvr>
                                        <p:cTn id="73" dur="1000" fill="hold"/>
                                        <p:tgtEl>
                                          <p:spTgt spid="942083">
                                            <p:txEl>
                                              <p:pRg st="9" end="9"/>
                                            </p:txEl>
                                          </p:spTgt>
                                        </p:tgtEl>
                                        <p:attrNameLst>
                                          <p:attrName>ppt_h</p:attrName>
                                        </p:attrNameLst>
                                      </p:cBhvr>
                                      <p:tavLst>
                                        <p:tav tm="0">
                                          <p:val>
                                            <p:strVal val="#ppt_h"/>
                                          </p:val>
                                        </p:tav>
                                        <p:tav tm="100000">
                                          <p:val>
                                            <p:strVal val="#ppt_h"/>
                                          </p:val>
                                        </p:tav>
                                      </p:tavLst>
                                    </p:anim>
                                    <p:animEffect transition="in" filter="fade">
                                      <p:cBhvr>
                                        <p:cTn id="74" dur="1000"/>
                                        <p:tgtEl>
                                          <p:spTgt spid="942083">
                                            <p:txEl>
                                              <p:pRg st="9" end="9"/>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50" presetClass="entr" presetSubtype="0" decel="100000" fill="hold" nodeType="clickEffect">
                                  <p:stCondLst>
                                    <p:cond delay="0"/>
                                  </p:stCondLst>
                                  <p:childTnLst>
                                    <p:set>
                                      <p:cBhvr>
                                        <p:cTn id="78" dur="1" fill="hold">
                                          <p:stCondLst>
                                            <p:cond delay="0"/>
                                          </p:stCondLst>
                                        </p:cTn>
                                        <p:tgtEl>
                                          <p:spTgt spid="942083">
                                            <p:txEl>
                                              <p:pRg st="10" end="10"/>
                                            </p:txEl>
                                          </p:spTgt>
                                        </p:tgtEl>
                                        <p:attrNameLst>
                                          <p:attrName>style.visibility</p:attrName>
                                        </p:attrNameLst>
                                      </p:cBhvr>
                                      <p:to>
                                        <p:strVal val="visible"/>
                                      </p:to>
                                    </p:set>
                                    <p:anim calcmode="lin" valueType="num">
                                      <p:cBhvr>
                                        <p:cTn id="79" dur="1000" fill="hold"/>
                                        <p:tgtEl>
                                          <p:spTgt spid="942083">
                                            <p:txEl>
                                              <p:pRg st="10" end="10"/>
                                            </p:txEl>
                                          </p:spTgt>
                                        </p:tgtEl>
                                        <p:attrNameLst>
                                          <p:attrName>ppt_w</p:attrName>
                                        </p:attrNameLst>
                                      </p:cBhvr>
                                      <p:tavLst>
                                        <p:tav tm="0">
                                          <p:val>
                                            <p:strVal val="#ppt_w+.3"/>
                                          </p:val>
                                        </p:tav>
                                        <p:tav tm="100000">
                                          <p:val>
                                            <p:strVal val="#ppt_w"/>
                                          </p:val>
                                        </p:tav>
                                      </p:tavLst>
                                    </p:anim>
                                    <p:anim calcmode="lin" valueType="num">
                                      <p:cBhvr>
                                        <p:cTn id="80" dur="1000" fill="hold"/>
                                        <p:tgtEl>
                                          <p:spTgt spid="942083">
                                            <p:txEl>
                                              <p:pRg st="10" end="10"/>
                                            </p:txEl>
                                          </p:spTgt>
                                        </p:tgtEl>
                                        <p:attrNameLst>
                                          <p:attrName>ppt_h</p:attrName>
                                        </p:attrNameLst>
                                      </p:cBhvr>
                                      <p:tavLst>
                                        <p:tav tm="0">
                                          <p:val>
                                            <p:strVal val="#ppt_h"/>
                                          </p:val>
                                        </p:tav>
                                        <p:tav tm="100000">
                                          <p:val>
                                            <p:strVal val="#ppt_h"/>
                                          </p:val>
                                        </p:tav>
                                      </p:tavLst>
                                    </p:anim>
                                    <p:animEffect transition="in" filter="fade">
                                      <p:cBhvr>
                                        <p:cTn id="81" dur="1000"/>
                                        <p:tgtEl>
                                          <p:spTgt spid="942083">
                                            <p:txEl>
                                              <p:pRg st="10" end="10"/>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50" presetClass="entr" presetSubtype="0" decel="100000" fill="hold" nodeType="clickEffect">
                                  <p:stCondLst>
                                    <p:cond delay="0"/>
                                  </p:stCondLst>
                                  <p:childTnLst>
                                    <p:set>
                                      <p:cBhvr>
                                        <p:cTn id="85" dur="1" fill="hold">
                                          <p:stCondLst>
                                            <p:cond delay="0"/>
                                          </p:stCondLst>
                                        </p:cTn>
                                        <p:tgtEl>
                                          <p:spTgt spid="942083">
                                            <p:txEl>
                                              <p:pRg st="11" end="11"/>
                                            </p:txEl>
                                          </p:spTgt>
                                        </p:tgtEl>
                                        <p:attrNameLst>
                                          <p:attrName>style.visibility</p:attrName>
                                        </p:attrNameLst>
                                      </p:cBhvr>
                                      <p:to>
                                        <p:strVal val="visible"/>
                                      </p:to>
                                    </p:set>
                                    <p:anim calcmode="lin" valueType="num">
                                      <p:cBhvr>
                                        <p:cTn id="86" dur="1000" fill="hold"/>
                                        <p:tgtEl>
                                          <p:spTgt spid="942083">
                                            <p:txEl>
                                              <p:pRg st="11" end="11"/>
                                            </p:txEl>
                                          </p:spTgt>
                                        </p:tgtEl>
                                        <p:attrNameLst>
                                          <p:attrName>ppt_w</p:attrName>
                                        </p:attrNameLst>
                                      </p:cBhvr>
                                      <p:tavLst>
                                        <p:tav tm="0">
                                          <p:val>
                                            <p:strVal val="#ppt_w+.3"/>
                                          </p:val>
                                        </p:tav>
                                        <p:tav tm="100000">
                                          <p:val>
                                            <p:strVal val="#ppt_w"/>
                                          </p:val>
                                        </p:tav>
                                      </p:tavLst>
                                    </p:anim>
                                    <p:anim calcmode="lin" valueType="num">
                                      <p:cBhvr>
                                        <p:cTn id="87" dur="1000" fill="hold"/>
                                        <p:tgtEl>
                                          <p:spTgt spid="942083">
                                            <p:txEl>
                                              <p:pRg st="11" end="11"/>
                                            </p:txEl>
                                          </p:spTgt>
                                        </p:tgtEl>
                                        <p:attrNameLst>
                                          <p:attrName>ppt_h</p:attrName>
                                        </p:attrNameLst>
                                      </p:cBhvr>
                                      <p:tavLst>
                                        <p:tav tm="0">
                                          <p:val>
                                            <p:strVal val="#ppt_h"/>
                                          </p:val>
                                        </p:tav>
                                        <p:tav tm="100000">
                                          <p:val>
                                            <p:strVal val="#ppt_h"/>
                                          </p:val>
                                        </p:tav>
                                      </p:tavLst>
                                    </p:anim>
                                    <p:animEffect transition="in" filter="fade">
                                      <p:cBhvr>
                                        <p:cTn id="88" dur="1000"/>
                                        <p:tgtEl>
                                          <p:spTgt spid="942083">
                                            <p:txEl>
                                              <p:pRg st="11" end="11"/>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50" presetClass="entr" presetSubtype="0" decel="100000" fill="hold" nodeType="clickEffect">
                                  <p:stCondLst>
                                    <p:cond delay="0"/>
                                  </p:stCondLst>
                                  <p:childTnLst>
                                    <p:set>
                                      <p:cBhvr>
                                        <p:cTn id="92" dur="1" fill="hold">
                                          <p:stCondLst>
                                            <p:cond delay="0"/>
                                          </p:stCondLst>
                                        </p:cTn>
                                        <p:tgtEl>
                                          <p:spTgt spid="942083">
                                            <p:txEl>
                                              <p:pRg st="12" end="12"/>
                                            </p:txEl>
                                          </p:spTgt>
                                        </p:tgtEl>
                                        <p:attrNameLst>
                                          <p:attrName>style.visibility</p:attrName>
                                        </p:attrNameLst>
                                      </p:cBhvr>
                                      <p:to>
                                        <p:strVal val="visible"/>
                                      </p:to>
                                    </p:set>
                                    <p:anim calcmode="lin" valueType="num">
                                      <p:cBhvr>
                                        <p:cTn id="93" dur="1000" fill="hold"/>
                                        <p:tgtEl>
                                          <p:spTgt spid="942083">
                                            <p:txEl>
                                              <p:pRg st="12" end="12"/>
                                            </p:txEl>
                                          </p:spTgt>
                                        </p:tgtEl>
                                        <p:attrNameLst>
                                          <p:attrName>ppt_w</p:attrName>
                                        </p:attrNameLst>
                                      </p:cBhvr>
                                      <p:tavLst>
                                        <p:tav tm="0">
                                          <p:val>
                                            <p:strVal val="#ppt_w+.3"/>
                                          </p:val>
                                        </p:tav>
                                        <p:tav tm="100000">
                                          <p:val>
                                            <p:strVal val="#ppt_w"/>
                                          </p:val>
                                        </p:tav>
                                      </p:tavLst>
                                    </p:anim>
                                    <p:anim calcmode="lin" valueType="num">
                                      <p:cBhvr>
                                        <p:cTn id="94" dur="1000" fill="hold"/>
                                        <p:tgtEl>
                                          <p:spTgt spid="942083">
                                            <p:txEl>
                                              <p:pRg st="12" end="12"/>
                                            </p:txEl>
                                          </p:spTgt>
                                        </p:tgtEl>
                                        <p:attrNameLst>
                                          <p:attrName>ppt_h</p:attrName>
                                        </p:attrNameLst>
                                      </p:cBhvr>
                                      <p:tavLst>
                                        <p:tav tm="0">
                                          <p:val>
                                            <p:strVal val="#ppt_h"/>
                                          </p:val>
                                        </p:tav>
                                        <p:tav tm="100000">
                                          <p:val>
                                            <p:strVal val="#ppt_h"/>
                                          </p:val>
                                        </p:tav>
                                      </p:tavLst>
                                    </p:anim>
                                    <p:animEffect transition="in" filter="fade">
                                      <p:cBhvr>
                                        <p:cTn id="95" dur="1000"/>
                                        <p:tgtEl>
                                          <p:spTgt spid="942083">
                                            <p:txEl>
                                              <p:pRg st="12" end="12"/>
                                            </p:txEl>
                                          </p:spTgt>
                                        </p:tgtEl>
                                      </p:cBhvr>
                                    </p:animEffect>
                                  </p:childTnLst>
                                </p:cTn>
                              </p:par>
                            </p:childTnLst>
                          </p:cTn>
                        </p:par>
                      </p:childTnLst>
                    </p:cTn>
                  </p:par>
                  <p:par>
                    <p:cTn id="96" fill="hold">
                      <p:stCondLst>
                        <p:cond delay="indefinite"/>
                      </p:stCondLst>
                      <p:childTnLst>
                        <p:par>
                          <p:cTn id="97" fill="hold">
                            <p:stCondLst>
                              <p:cond delay="0"/>
                            </p:stCondLst>
                            <p:childTnLst>
                              <p:par>
                                <p:cTn id="98" presetID="50" presetClass="entr" presetSubtype="0" decel="100000" fill="hold" nodeType="clickEffect">
                                  <p:stCondLst>
                                    <p:cond delay="0"/>
                                  </p:stCondLst>
                                  <p:childTnLst>
                                    <p:set>
                                      <p:cBhvr>
                                        <p:cTn id="99" dur="1" fill="hold">
                                          <p:stCondLst>
                                            <p:cond delay="0"/>
                                          </p:stCondLst>
                                        </p:cTn>
                                        <p:tgtEl>
                                          <p:spTgt spid="942083">
                                            <p:txEl>
                                              <p:pRg st="13" end="13"/>
                                            </p:txEl>
                                          </p:spTgt>
                                        </p:tgtEl>
                                        <p:attrNameLst>
                                          <p:attrName>style.visibility</p:attrName>
                                        </p:attrNameLst>
                                      </p:cBhvr>
                                      <p:to>
                                        <p:strVal val="visible"/>
                                      </p:to>
                                    </p:set>
                                    <p:anim calcmode="lin" valueType="num">
                                      <p:cBhvr>
                                        <p:cTn id="100" dur="1000" fill="hold"/>
                                        <p:tgtEl>
                                          <p:spTgt spid="942083">
                                            <p:txEl>
                                              <p:pRg st="13" end="13"/>
                                            </p:txEl>
                                          </p:spTgt>
                                        </p:tgtEl>
                                        <p:attrNameLst>
                                          <p:attrName>ppt_w</p:attrName>
                                        </p:attrNameLst>
                                      </p:cBhvr>
                                      <p:tavLst>
                                        <p:tav tm="0">
                                          <p:val>
                                            <p:strVal val="#ppt_w+.3"/>
                                          </p:val>
                                        </p:tav>
                                        <p:tav tm="100000">
                                          <p:val>
                                            <p:strVal val="#ppt_w"/>
                                          </p:val>
                                        </p:tav>
                                      </p:tavLst>
                                    </p:anim>
                                    <p:anim calcmode="lin" valueType="num">
                                      <p:cBhvr>
                                        <p:cTn id="101" dur="1000" fill="hold"/>
                                        <p:tgtEl>
                                          <p:spTgt spid="942083">
                                            <p:txEl>
                                              <p:pRg st="13" end="13"/>
                                            </p:txEl>
                                          </p:spTgt>
                                        </p:tgtEl>
                                        <p:attrNameLst>
                                          <p:attrName>ppt_h</p:attrName>
                                        </p:attrNameLst>
                                      </p:cBhvr>
                                      <p:tavLst>
                                        <p:tav tm="0">
                                          <p:val>
                                            <p:strVal val="#ppt_h"/>
                                          </p:val>
                                        </p:tav>
                                        <p:tav tm="100000">
                                          <p:val>
                                            <p:strVal val="#ppt_h"/>
                                          </p:val>
                                        </p:tav>
                                      </p:tavLst>
                                    </p:anim>
                                    <p:animEffect transition="in" filter="fade">
                                      <p:cBhvr>
                                        <p:cTn id="102" dur="1000"/>
                                        <p:tgtEl>
                                          <p:spTgt spid="94208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type="body" idx="1"/>
          </p:nvPr>
        </p:nvSpPr>
        <p:spPr>
          <a:xfrm>
            <a:off x="457200" y="228600"/>
            <a:ext cx="8229600" cy="6440488"/>
          </a:xfrm>
        </p:spPr>
        <p:txBody>
          <a:bodyPr>
            <a:normAutofit fontScale="77500" lnSpcReduction="20000"/>
          </a:bodyPr>
          <a:lstStyle/>
          <a:p>
            <a:pPr algn="ctr" eaLnBrk="1" hangingPunct="1">
              <a:buFontTx/>
              <a:buNone/>
              <a:defRPr/>
            </a:pPr>
            <a:r>
              <a:rPr lang="en-US" sz="4000" b="1" dirty="0" smtClean="0">
                <a:solidFill>
                  <a:srgbClr val="FF0000"/>
                </a:solidFill>
              </a:rPr>
              <a:t>IMC</a:t>
            </a:r>
            <a:r>
              <a:rPr lang="fa-IR" sz="4000" b="1" dirty="0" smtClean="0">
                <a:solidFill>
                  <a:srgbClr val="FF0000"/>
                </a:solidFill>
              </a:rPr>
              <a:t>ارتباطات یکپارچه بازاریابی</a:t>
            </a:r>
            <a:endParaRPr lang="en-US" sz="4000" b="1" dirty="0" smtClean="0">
              <a:solidFill>
                <a:srgbClr val="FF0000"/>
              </a:solidFill>
            </a:endParaRPr>
          </a:p>
          <a:p>
            <a:pPr algn="just" rtl="1" eaLnBrk="1" hangingPunct="1">
              <a:buFont typeface="Wingdings" pitchFamily="2" charset="2"/>
              <a:buNone/>
              <a:defRPr/>
            </a:pPr>
            <a:endParaRPr lang="en-US" b="1" dirty="0" smtClean="0"/>
          </a:p>
          <a:p>
            <a:pPr algn="just" rtl="1" eaLnBrk="1" hangingPunct="1">
              <a:lnSpc>
                <a:spcPct val="120000"/>
              </a:lnSpc>
              <a:buFont typeface="Wingdings" pitchFamily="2" charset="2"/>
              <a:buNone/>
              <a:defRPr/>
            </a:pPr>
            <a:r>
              <a:rPr lang="fa-IR" sz="4000" b="1" dirty="0" smtClean="0"/>
              <a:t>یک گروه کاری از اتحادیه آژانسهای تبلیغاتی آمریکا یکی از نخستین تعاریف را برای ارتباطات منسجم بازاریابی به شرح زیر تدوین کردند:</a:t>
            </a:r>
          </a:p>
          <a:p>
            <a:pPr algn="just" rtl="1" eaLnBrk="1" hangingPunct="1">
              <a:lnSpc>
                <a:spcPct val="120000"/>
              </a:lnSpc>
              <a:buFont typeface="Wingdings" pitchFamily="2" charset="2"/>
              <a:buNone/>
              <a:defRPr/>
            </a:pPr>
            <a:endParaRPr lang="en-US" sz="4000" b="1" dirty="0" smtClean="0"/>
          </a:p>
          <a:p>
            <a:pPr algn="just" rtl="1" eaLnBrk="1" hangingPunct="1">
              <a:lnSpc>
                <a:spcPct val="120000"/>
              </a:lnSpc>
              <a:buFont typeface="Wingdings" pitchFamily="2" charset="2"/>
              <a:buNone/>
              <a:defRPr/>
            </a:pPr>
            <a:r>
              <a:rPr lang="fa-IR" sz="4000" b="1" dirty="0" smtClean="0"/>
              <a:t>ارتباطات یکپارچه بازاریابی یک </a:t>
            </a:r>
            <a:r>
              <a:rPr lang="fa-IR" sz="4000" b="1" dirty="0" smtClean="0">
                <a:solidFill>
                  <a:srgbClr val="FF0000"/>
                </a:solidFill>
              </a:rPr>
              <a:t>مفهوم</a:t>
            </a:r>
            <a:r>
              <a:rPr lang="fa-IR" sz="4000" b="1" dirty="0" smtClean="0"/>
              <a:t> برنامه ریزی ارتباطات بازاریابی است که در قالب یک برنامه جامع ارتباطی، نقشهای استراتژیک انواع ابزارهای ارتباطی همانند تبلیغات، روابط عمومی ، بازاریابی مستقیم و ترویج فروش را مورد ارزیابی قرار می دهد و این ابزارها را به منظور شفاف ساختن، تداوم و به حداکثر رساندن اثر ارتباطات بازاریابی، با هم ترکیب می کند.</a:t>
            </a:r>
            <a:endParaRPr lang="en-US" sz="4000" b="1" dirty="0" smtClean="0"/>
          </a:p>
          <a:p>
            <a:pPr algn="just" rtl="1" eaLnBrk="1" hangingPunct="1">
              <a:buFont typeface="Wingdings" pitchFamily="2" charset="2"/>
              <a:buNone/>
              <a:defRPr/>
            </a:pPr>
            <a:endParaRPr lang="en-US" b="1" dirty="0" smtClean="0"/>
          </a:p>
          <a:p>
            <a:pPr algn="just" rtl="1" eaLnBrk="1" hangingPunct="1">
              <a:buFont typeface="Wingdings" pitchFamily="2" charset="2"/>
              <a:buNone/>
              <a:defRPr/>
            </a:pPr>
            <a:endParaRPr lang="fa-IR" b="1" dirty="0" smtClean="0"/>
          </a:p>
        </p:txBody>
      </p:sp>
      <p:sp>
        <p:nvSpPr>
          <p:cNvPr id="7171" name="Slide Number Placeholder 2"/>
          <p:cNvSpPr>
            <a:spLocks noGrp="1"/>
          </p:cNvSpPr>
          <p:nvPr>
            <p:ph type="sldNum" sz="quarter" idx="12"/>
          </p:nvPr>
        </p:nvSpPr>
        <p:spPr>
          <a:noFill/>
        </p:spPr>
        <p:txBody>
          <a:bodyPr/>
          <a:lstStyle/>
          <a:p>
            <a:fld id="{5544FBE2-338C-484A-B02D-595E290BCCCA}" type="slidenum">
              <a:rPr lang="en-US" smtClean="0"/>
              <a:pPr/>
              <a:t>4</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fade">
                                      <p:cBhvr>
                                        <p:cTn id="7" dur="2000"/>
                                        <p:tgtEl>
                                          <p:spTgt spid="696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9635">
                                            <p:txEl>
                                              <p:pRg st="2" end="2"/>
                                            </p:txEl>
                                          </p:spTgt>
                                        </p:tgtEl>
                                        <p:attrNameLst>
                                          <p:attrName>style.visibility</p:attrName>
                                        </p:attrNameLst>
                                      </p:cBhvr>
                                      <p:to>
                                        <p:strVal val="visible"/>
                                      </p:to>
                                    </p:set>
                                    <p:animEffect transition="in" filter="fade">
                                      <p:cBhvr>
                                        <p:cTn id="12" dur="2000"/>
                                        <p:tgtEl>
                                          <p:spTgt spid="6963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9635">
                                            <p:txEl>
                                              <p:pRg st="4" end="4"/>
                                            </p:txEl>
                                          </p:spTgt>
                                        </p:tgtEl>
                                        <p:attrNameLst>
                                          <p:attrName>style.visibility</p:attrName>
                                        </p:attrNameLst>
                                      </p:cBhvr>
                                      <p:to>
                                        <p:strVal val="visible"/>
                                      </p:to>
                                    </p:set>
                                    <p:animEffect transition="in" filter="fade">
                                      <p:cBhvr>
                                        <p:cTn id="17" dur="2000"/>
                                        <p:tgtEl>
                                          <p:spTgt spid="696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a:noFill/>
        </p:spPr>
        <p:txBody>
          <a:bodyPr/>
          <a:lstStyle/>
          <a:p>
            <a:fld id="{4AE2E7D0-D41D-44D3-B280-C2DD9E939A1E}" type="slidenum">
              <a:rPr lang="en-US" smtClean="0"/>
              <a:pPr/>
              <a:t>40</a:t>
            </a:fld>
            <a:endParaRPr lang="en-US" smtClean="0"/>
          </a:p>
        </p:txBody>
      </p:sp>
      <p:sp>
        <p:nvSpPr>
          <p:cNvPr id="35843" name="Rectangle 2"/>
          <p:cNvSpPr>
            <a:spLocks noGrp="1" noChangeArrowheads="1"/>
          </p:cNvSpPr>
          <p:nvPr>
            <p:ph type="title"/>
          </p:nvPr>
        </p:nvSpPr>
        <p:spPr>
          <a:xfrm>
            <a:off x="457200" y="762000"/>
            <a:ext cx="7543800" cy="1093788"/>
          </a:xfrm>
        </p:spPr>
        <p:txBody>
          <a:bodyPr/>
          <a:lstStyle/>
          <a:p>
            <a:r>
              <a:rPr lang="en-US" b="1" smtClean="0"/>
              <a:t>Common causes of IMC failure</a:t>
            </a:r>
          </a:p>
        </p:txBody>
      </p:sp>
      <p:sp>
        <p:nvSpPr>
          <p:cNvPr id="35844" name="Rectangle 3"/>
          <p:cNvSpPr>
            <a:spLocks noGrp="1" noChangeArrowheads="1"/>
          </p:cNvSpPr>
          <p:nvPr>
            <p:ph type="body" idx="1"/>
          </p:nvPr>
        </p:nvSpPr>
        <p:spPr>
          <a:xfrm>
            <a:off x="533400" y="1981200"/>
            <a:ext cx="8229600" cy="4530725"/>
          </a:xfrm>
        </p:spPr>
        <p:txBody>
          <a:bodyPr/>
          <a:lstStyle/>
          <a:p>
            <a:r>
              <a:rPr lang="en-US" b="1" smtClean="0"/>
              <a:t>Incorrect strategic assumptions</a:t>
            </a:r>
          </a:p>
          <a:p>
            <a:r>
              <a:rPr lang="en-US" b="1" smtClean="0"/>
              <a:t>Inferior tactical execution</a:t>
            </a:r>
          </a:p>
          <a:p>
            <a:r>
              <a:rPr lang="en-US" b="1" smtClean="0"/>
              <a:t>Unanticipated marketplace changes</a:t>
            </a:r>
          </a:p>
          <a:p>
            <a:r>
              <a:rPr lang="en-US" b="1" smtClean="0"/>
              <a:t>Unforeseen delays</a:t>
            </a:r>
          </a:p>
          <a:p>
            <a:r>
              <a:rPr lang="en-US" b="1" smtClean="0"/>
              <a:t>Conflicts between integration partners</a:t>
            </a:r>
          </a:p>
          <a:p>
            <a:r>
              <a:rPr lang="en-US" b="1" smtClean="0"/>
              <a:t>Rogue partner behavior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5843"/>
                                        </p:tgtEl>
                                        <p:attrNameLst>
                                          <p:attrName>style.visibility</p:attrName>
                                        </p:attrNameLst>
                                      </p:cBhvr>
                                      <p:to>
                                        <p:strVal val="visible"/>
                                      </p:to>
                                    </p:set>
                                    <p:anim calcmode="lin" valueType="num">
                                      <p:cBhvr>
                                        <p:cTn id="7" dur="1000" fill="hold"/>
                                        <p:tgtEl>
                                          <p:spTgt spid="35843"/>
                                        </p:tgtEl>
                                        <p:attrNameLst>
                                          <p:attrName>ppt_w</p:attrName>
                                        </p:attrNameLst>
                                      </p:cBhvr>
                                      <p:tavLst>
                                        <p:tav tm="0">
                                          <p:val>
                                            <p:strVal val="#ppt_w+.3"/>
                                          </p:val>
                                        </p:tav>
                                        <p:tav tm="100000">
                                          <p:val>
                                            <p:strVal val="#ppt_w"/>
                                          </p:val>
                                        </p:tav>
                                      </p:tavLst>
                                    </p:anim>
                                    <p:anim calcmode="lin" valueType="num">
                                      <p:cBhvr>
                                        <p:cTn id="8" dur="1000" fill="hold"/>
                                        <p:tgtEl>
                                          <p:spTgt spid="35843"/>
                                        </p:tgtEl>
                                        <p:attrNameLst>
                                          <p:attrName>ppt_h</p:attrName>
                                        </p:attrNameLst>
                                      </p:cBhvr>
                                      <p:tavLst>
                                        <p:tav tm="0">
                                          <p:val>
                                            <p:strVal val="#ppt_h"/>
                                          </p:val>
                                        </p:tav>
                                        <p:tav tm="100000">
                                          <p:val>
                                            <p:strVal val="#ppt_h"/>
                                          </p:val>
                                        </p:tav>
                                      </p:tavLst>
                                    </p:anim>
                                    <p:animEffect transition="in" filter="fade">
                                      <p:cBhvr>
                                        <p:cTn id="9" dur="1000"/>
                                        <p:tgtEl>
                                          <p:spTgt spid="35843"/>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35844">
                                            <p:txEl>
                                              <p:pRg st="0" end="0"/>
                                            </p:txEl>
                                          </p:spTgt>
                                        </p:tgtEl>
                                        <p:attrNameLst>
                                          <p:attrName>style.visibility</p:attrName>
                                        </p:attrNameLst>
                                      </p:cBhvr>
                                      <p:to>
                                        <p:strVal val="visible"/>
                                      </p:to>
                                    </p:set>
                                    <p:anim calcmode="lin" valueType="num">
                                      <p:cBhvr>
                                        <p:cTn id="14" dur="1000" fill="hold"/>
                                        <p:tgtEl>
                                          <p:spTgt spid="35844">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5844">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584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35844">
                                            <p:txEl>
                                              <p:pRg st="1" end="1"/>
                                            </p:txEl>
                                          </p:spTgt>
                                        </p:tgtEl>
                                        <p:attrNameLst>
                                          <p:attrName>style.visibility</p:attrName>
                                        </p:attrNameLst>
                                      </p:cBhvr>
                                      <p:to>
                                        <p:strVal val="visible"/>
                                      </p:to>
                                    </p:set>
                                    <p:anim calcmode="lin" valueType="num">
                                      <p:cBhvr>
                                        <p:cTn id="21" dur="1000" fill="hold"/>
                                        <p:tgtEl>
                                          <p:spTgt spid="35844">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35844">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584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35844">
                                            <p:txEl>
                                              <p:pRg st="2" end="2"/>
                                            </p:txEl>
                                          </p:spTgt>
                                        </p:tgtEl>
                                        <p:attrNameLst>
                                          <p:attrName>style.visibility</p:attrName>
                                        </p:attrNameLst>
                                      </p:cBhvr>
                                      <p:to>
                                        <p:strVal val="visible"/>
                                      </p:to>
                                    </p:set>
                                    <p:anim calcmode="lin" valueType="num">
                                      <p:cBhvr>
                                        <p:cTn id="28" dur="1000" fill="hold"/>
                                        <p:tgtEl>
                                          <p:spTgt spid="35844">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35844">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584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35844">
                                            <p:txEl>
                                              <p:pRg st="3" end="3"/>
                                            </p:txEl>
                                          </p:spTgt>
                                        </p:tgtEl>
                                        <p:attrNameLst>
                                          <p:attrName>style.visibility</p:attrName>
                                        </p:attrNameLst>
                                      </p:cBhvr>
                                      <p:to>
                                        <p:strVal val="visible"/>
                                      </p:to>
                                    </p:set>
                                    <p:anim calcmode="lin" valueType="num">
                                      <p:cBhvr>
                                        <p:cTn id="35" dur="1000" fill="hold"/>
                                        <p:tgtEl>
                                          <p:spTgt spid="35844">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35844">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584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nodeType="clickEffect">
                                  <p:stCondLst>
                                    <p:cond delay="0"/>
                                  </p:stCondLst>
                                  <p:childTnLst>
                                    <p:set>
                                      <p:cBhvr>
                                        <p:cTn id="41" dur="1" fill="hold">
                                          <p:stCondLst>
                                            <p:cond delay="0"/>
                                          </p:stCondLst>
                                        </p:cTn>
                                        <p:tgtEl>
                                          <p:spTgt spid="35844">
                                            <p:txEl>
                                              <p:pRg st="4" end="4"/>
                                            </p:txEl>
                                          </p:spTgt>
                                        </p:tgtEl>
                                        <p:attrNameLst>
                                          <p:attrName>style.visibility</p:attrName>
                                        </p:attrNameLst>
                                      </p:cBhvr>
                                      <p:to>
                                        <p:strVal val="visible"/>
                                      </p:to>
                                    </p:set>
                                    <p:anim calcmode="lin" valueType="num">
                                      <p:cBhvr>
                                        <p:cTn id="42" dur="1000" fill="hold"/>
                                        <p:tgtEl>
                                          <p:spTgt spid="35844">
                                            <p:txEl>
                                              <p:pRg st="4" end="4"/>
                                            </p:txEl>
                                          </p:spTgt>
                                        </p:tgtEl>
                                        <p:attrNameLst>
                                          <p:attrName>ppt_w</p:attrName>
                                        </p:attrNameLst>
                                      </p:cBhvr>
                                      <p:tavLst>
                                        <p:tav tm="0">
                                          <p:val>
                                            <p:strVal val="#ppt_w+.3"/>
                                          </p:val>
                                        </p:tav>
                                        <p:tav tm="100000">
                                          <p:val>
                                            <p:strVal val="#ppt_w"/>
                                          </p:val>
                                        </p:tav>
                                      </p:tavLst>
                                    </p:anim>
                                    <p:anim calcmode="lin" valueType="num">
                                      <p:cBhvr>
                                        <p:cTn id="43" dur="1000" fill="hold"/>
                                        <p:tgtEl>
                                          <p:spTgt spid="35844">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35844">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nodeType="clickEffect">
                                  <p:stCondLst>
                                    <p:cond delay="0"/>
                                  </p:stCondLst>
                                  <p:childTnLst>
                                    <p:set>
                                      <p:cBhvr>
                                        <p:cTn id="48" dur="1" fill="hold">
                                          <p:stCondLst>
                                            <p:cond delay="0"/>
                                          </p:stCondLst>
                                        </p:cTn>
                                        <p:tgtEl>
                                          <p:spTgt spid="35844">
                                            <p:txEl>
                                              <p:pRg st="5" end="5"/>
                                            </p:txEl>
                                          </p:spTgt>
                                        </p:tgtEl>
                                        <p:attrNameLst>
                                          <p:attrName>style.visibility</p:attrName>
                                        </p:attrNameLst>
                                      </p:cBhvr>
                                      <p:to>
                                        <p:strVal val="visible"/>
                                      </p:to>
                                    </p:set>
                                    <p:anim calcmode="lin" valueType="num">
                                      <p:cBhvr>
                                        <p:cTn id="49" dur="1000" fill="hold"/>
                                        <p:tgtEl>
                                          <p:spTgt spid="35844">
                                            <p:txEl>
                                              <p:pRg st="5" end="5"/>
                                            </p:txEl>
                                          </p:spTgt>
                                        </p:tgtEl>
                                        <p:attrNameLst>
                                          <p:attrName>ppt_w</p:attrName>
                                        </p:attrNameLst>
                                      </p:cBhvr>
                                      <p:tavLst>
                                        <p:tav tm="0">
                                          <p:val>
                                            <p:strVal val="#ppt_w+.3"/>
                                          </p:val>
                                        </p:tav>
                                        <p:tav tm="100000">
                                          <p:val>
                                            <p:strVal val="#ppt_w"/>
                                          </p:val>
                                        </p:tav>
                                      </p:tavLst>
                                    </p:anim>
                                    <p:anim calcmode="lin" valueType="num">
                                      <p:cBhvr>
                                        <p:cTn id="50" dur="1000" fill="hold"/>
                                        <p:tgtEl>
                                          <p:spTgt spid="35844">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3584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a:noFill/>
        </p:spPr>
        <p:txBody>
          <a:bodyPr/>
          <a:lstStyle/>
          <a:p>
            <a:fld id="{C0A407FF-E3D2-49CC-940B-0C003A73A098}" type="slidenum">
              <a:rPr lang="en-US" smtClean="0"/>
              <a:pPr/>
              <a:t>41</a:t>
            </a:fld>
            <a:endParaRPr lang="en-US" smtClean="0"/>
          </a:p>
        </p:txBody>
      </p:sp>
      <p:sp>
        <p:nvSpPr>
          <p:cNvPr id="38915" name="Rectangle 2"/>
          <p:cNvSpPr>
            <a:spLocks noGrp="1" noChangeArrowheads="1"/>
          </p:cNvSpPr>
          <p:nvPr>
            <p:ph type="title"/>
          </p:nvPr>
        </p:nvSpPr>
        <p:spPr>
          <a:xfrm>
            <a:off x="1143000" y="152400"/>
            <a:ext cx="6875463" cy="685800"/>
          </a:xfrm>
        </p:spPr>
        <p:txBody>
          <a:bodyPr/>
          <a:lstStyle/>
          <a:p>
            <a:r>
              <a:rPr lang="en-US" b="1" smtClean="0"/>
              <a:t>Harmonizing IMC</a:t>
            </a:r>
          </a:p>
        </p:txBody>
      </p:sp>
      <p:sp>
        <p:nvSpPr>
          <p:cNvPr id="38916" name="Rectangle 3"/>
          <p:cNvSpPr>
            <a:spLocks noGrp="1" noChangeArrowheads="1"/>
          </p:cNvSpPr>
          <p:nvPr>
            <p:ph type="body" idx="1"/>
          </p:nvPr>
        </p:nvSpPr>
        <p:spPr>
          <a:xfrm>
            <a:off x="381000" y="1066800"/>
            <a:ext cx="8534400" cy="5410200"/>
          </a:xfrm>
        </p:spPr>
        <p:txBody>
          <a:bodyPr/>
          <a:lstStyle/>
          <a:p>
            <a:r>
              <a:rPr lang="en-US" b="1" smtClean="0"/>
              <a:t>Allow adequate feedback and flexibility to facilitate response amongst various marketing elements</a:t>
            </a:r>
          </a:p>
          <a:p>
            <a:r>
              <a:rPr lang="en-US" b="1" smtClean="0"/>
              <a:t>Do not allow elements to get distracted from ultimate strategic goals of IM program</a:t>
            </a:r>
          </a:p>
          <a:p>
            <a:r>
              <a:rPr lang="en-US" b="1" smtClean="0"/>
              <a:t>Leadership should allow elements to spontaneously work together, to address issues that may be missed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8915"/>
                                        </p:tgtEl>
                                        <p:attrNameLst>
                                          <p:attrName>style.visibility</p:attrName>
                                        </p:attrNameLst>
                                      </p:cBhvr>
                                      <p:to>
                                        <p:strVal val="visible"/>
                                      </p:to>
                                    </p:set>
                                    <p:anim calcmode="lin" valueType="num">
                                      <p:cBhvr>
                                        <p:cTn id="7" dur="1000" fill="hold"/>
                                        <p:tgtEl>
                                          <p:spTgt spid="38915"/>
                                        </p:tgtEl>
                                        <p:attrNameLst>
                                          <p:attrName>ppt_w</p:attrName>
                                        </p:attrNameLst>
                                      </p:cBhvr>
                                      <p:tavLst>
                                        <p:tav tm="0">
                                          <p:val>
                                            <p:strVal val="#ppt_w+.3"/>
                                          </p:val>
                                        </p:tav>
                                        <p:tav tm="100000">
                                          <p:val>
                                            <p:strVal val="#ppt_w"/>
                                          </p:val>
                                        </p:tav>
                                      </p:tavLst>
                                    </p:anim>
                                    <p:anim calcmode="lin" valueType="num">
                                      <p:cBhvr>
                                        <p:cTn id="8" dur="1000" fill="hold"/>
                                        <p:tgtEl>
                                          <p:spTgt spid="38915"/>
                                        </p:tgtEl>
                                        <p:attrNameLst>
                                          <p:attrName>ppt_h</p:attrName>
                                        </p:attrNameLst>
                                      </p:cBhvr>
                                      <p:tavLst>
                                        <p:tav tm="0">
                                          <p:val>
                                            <p:strVal val="#ppt_h"/>
                                          </p:val>
                                        </p:tav>
                                        <p:tav tm="100000">
                                          <p:val>
                                            <p:strVal val="#ppt_h"/>
                                          </p:val>
                                        </p:tav>
                                      </p:tavLst>
                                    </p:anim>
                                    <p:animEffect transition="in" filter="fade">
                                      <p:cBhvr>
                                        <p:cTn id="9" dur="1000"/>
                                        <p:tgtEl>
                                          <p:spTgt spid="38915"/>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38916">
                                            <p:txEl>
                                              <p:pRg st="0" end="0"/>
                                            </p:txEl>
                                          </p:spTgt>
                                        </p:tgtEl>
                                        <p:attrNameLst>
                                          <p:attrName>style.visibility</p:attrName>
                                        </p:attrNameLst>
                                      </p:cBhvr>
                                      <p:to>
                                        <p:strVal val="visible"/>
                                      </p:to>
                                    </p:set>
                                    <p:anim calcmode="lin" valueType="num">
                                      <p:cBhvr>
                                        <p:cTn id="14" dur="1000" fill="hold"/>
                                        <p:tgtEl>
                                          <p:spTgt spid="38916">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8916">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891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38916">
                                            <p:txEl>
                                              <p:pRg st="1" end="1"/>
                                            </p:txEl>
                                          </p:spTgt>
                                        </p:tgtEl>
                                        <p:attrNameLst>
                                          <p:attrName>style.visibility</p:attrName>
                                        </p:attrNameLst>
                                      </p:cBhvr>
                                      <p:to>
                                        <p:strVal val="visible"/>
                                      </p:to>
                                    </p:set>
                                    <p:anim calcmode="lin" valueType="num">
                                      <p:cBhvr>
                                        <p:cTn id="21" dur="1000" fill="hold"/>
                                        <p:tgtEl>
                                          <p:spTgt spid="38916">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38916">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891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38916">
                                            <p:txEl>
                                              <p:pRg st="2" end="2"/>
                                            </p:txEl>
                                          </p:spTgt>
                                        </p:tgtEl>
                                        <p:attrNameLst>
                                          <p:attrName>style.visibility</p:attrName>
                                        </p:attrNameLst>
                                      </p:cBhvr>
                                      <p:to>
                                        <p:strVal val="visible"/>
                                      </p:to>
                                    </p:set>
                                    <p:anim calcmode="lin" valueType="num">
                                      <p:cBhvr>
                                        <p:cTn id="28" dur="1000" fill="hold"/>
                                        <p:tgtEl>
                                          <p:spTgt spid="38916">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38916">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891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p:cNvSpPr>
            <a:spLocks noGrp="1"/>
          </p:cNvSpPr>
          <p:nvPr>
            <p:ph type="sldNum" sz="quarter" idx="12"/>
          </p:nvPr>
        </p:nvSpPr>
        <p:spPr>
          <a:noFill/>
        </p:spPr>
        <p:txBody>
          <a:bodyPr/>
          <a:lstStyle/>
          <a:p>
            <a:fld id="{113AB400-CFE4-46BA-9D95-03A82C4AD43C}" type="slidenum">
              <a:rPr lang="en-US" smtClean="0"/>
              <a:pPr/>
              <a:t>42</a:t>
            </a:fld>
            <a:endParaRPr lang="en-US" smtClean="0"/>
          </a:p>
        </p:txBody>
      </p:sp>
      <p:sp>
        <p:nvSpPr>
          <p:cNvPr id="45059"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45060"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p>
        </p:txBody>
      </p:sp>
      <p:sp>
        <p:nvSpPr>
          <p:cNvPr id="39941" name="Rectangle 4"/>
          <p:cNvSpPr>
            <a:spLocks noGrp="1" noChangeArrowheads="1"/>
          </p:cNvSpPr>
          <p:nvPr>
            <p:ph type="title"/>
          </p:nvPr>
        </p:nvSpPr>
        <p:spPr>
          <a:xfrm>
            <a:off x="246063" y="533400"/>
            <a:ext cx="7772400" cy="1539875"/>
          </a:xfrm>
          <a:noFill/>
        </p:spPr>
        <p:txBody>
          <a:bodyPr lIns="90488" tIns="44450" rIns="90488" bIns="44450"/>
          <a:lstStyle/>
          <a:p>
            <a:r>
              <a:rPr lang="en-US" b="1" smtClean="0">
                <a:latin typeface="Tahoma" pitchFamily="34" charset="0"/>
              </a:rPr>
              <a:t>Evaluating IMC Programs</a:t>
            </a:r>
          </a:p>
        </p:txBody>
      </p:sp>
      <p:sp>
        <p:nvSpPr>
          <p:cNvPr id="39942" name="Rectangle 5"/>
          <p:cNvSpPr>
            <a:spLocks noGrp="1" noChangeArrowheads="1"/>
          </p:cNvSpPr>
          <p:nvPr>
            <p:ph type="body" idx="1"/>
          </p:nvPr>
        </p:nvSpPr>
        <p:spPr>
          <a:xfrm>
            <a:off x="533400" y="1828800"/>
            <a:ext cx="8001000" cy="3886200"/>
          </a:xfrm>
          <a:noFill/>
        </p:spPr>
        <p:txBody>
          <a:bodyPr lIns="90488" tIns="44450" rIns="90488" bIns="44450"/>
          <a:lstStyle/>
          <a:p>
            <a:pPr>
              <a:spcBef>
                <a:spcPct val="60000"/>
              </a:spcBef>
            </a:pPr>
            <a:r>
              <a:rPr lang="en-US" b="1" u="sng" smtClean="0"/>
              <a:t>Coverage</a:t>
            </a:r>
            <a:r>
              <a:rPr lang="en-US" b="1" smtClean="0"/>
              <a:t> - </a:t>
            </a:r>
            <a:r>
              <a:rPr lang="en-US" smtClean="0"/>
              <a:t>what proportion of the target audience is reached by each communication option employed, as well as how much overlap exists among options</a:t>
            </a:r>
          </a:p>
          <a:p>
            <a:pPr>
              <a:spcBef>
                <a:spcPct val="60000"/>
              </a:spcBef>
            </a:pPr>
            <a:r>
              <a:rPr lang="en-US" b="1" u="sng" smtClean="0"/>
              <a:t>Cost</a:t>
            </a:r>
            <a:r>
              <a:rPr lang="en-US" b="1" smtClean="0"/>
              <a:t> - </a:t>
            </a:r>
            <a:r>
              <a:rPr lang="en-US" smtClean="0"/>
              <a:t>what is the per capita expense</a:t>
            </a:r>
          </a:p>
          <a:p>
            <a:pPr lvl="1">
              <a:spcBef>
                <a:spcPct val="60000"/>
              </a:spcBef>
            </a:pPr>
            <a:r>
              <a:rPr lang="en-US" smtClean="0"/>
              <a:t>Are we getting good “eyeball” return on investment?</a:t>
            </a:r>
          </a:p>
        </p:txBody>
      </p:sp>
      <p:sp>
        <p:nvSpPr>
          <p:cNvPr id="45063" name="Rectangle 6"/>
          <p:cNvSpPr>
            <a:spLocks noChangeArrowheads="1"/>
          </p:cNvSpPr>
          <p:nvPr/>
        </p:nvSpPr>
        <p:spPr bwMode="auto">
          <a:xfrm>
            <a:off x="5257800" y="5105400"/>
            <a:ext cx="3429000" cy="990600"/>
          </a:xfrm>
          <a:prstGeom prst="rect">
            <a:avLst/>
          </a:prstGeom>
          <a:noFill/>
          <a:ln w="12700">
            <a:no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9941"/>
                                        </p:tgtEl>
                                        <p:attrNameLst>
                                          <p:attrName>style.visibility</p:attrName>
                                        </p:attrNameLst>
                                      </p:cBhvr>
                                      <p:to>
                                        <p:strVal val="visible"/>
                                      </p:to>
                                    </p:set>
                                    <p:anim calcmode="lin" valueType="num">
                                      <p:cBhvr>
                                        <p:cTn id="7" dur="1000" fill="hold"/>
                                        <p:tgtEl>
                                          <p:spTgt spid="39941"/>
                                        </p:tgtEl>
                                        <p:attrNameLst>
                                          <p:attrName>ppt_w</p:attrName>
                                        </p:attrNameLst>
                                      </p:cBhvr>
                                      <p:tavLst>
                                        <p:tav tm="0">
                                          <p:val>
                                            <p:strVal val="#ppt_w+.3"/>
                                          </p:val>
                                        </p:tav>
                                        <p:tav tm="100000">
                                          <p:val>
                                            <p:strVal val="#ppt_w"/>
                                          </p:val>
                                        </p:tav>
                                      </p:tavLst>
                                    </p:anim>
                                    <p:anim calcmode="lin" valueType="num">
                                      <p:cBhvr>
                                        <p:cTn id="8" dur="1000" fill="hold"/>
                                        <p:tgtEl>
                                          <p:spTgt spid="39941"/>
                                        </p:tgtEl>
                                        <p:attrNameLst>
                                          <p:attrName>ppt_h</p:attrName>
                                        </p:attrNameLst>
                                      </p:cBhvr>
                                      <p:tavLst>
                                        <p:tav tm="0">
                                          <p:val>
                                            <p:strVal val="#ppt_h"/>
                                          </p:val>
                                        </p:tav>
                                        <p:tav tm="100000">
                                          <p:val>
                                            <p:strVal val="#ppt_h"/>
                                          </p:val>
                                        </p:tav>
                                      </p:tavLst>
                                    </p:anim>
                                    <p:animEffect transition="in" filter="fade">
                                      <p:cBhvr>
                                        <p:cTn id="9" dur="1000"/>
                                        <p:tgtEl>
                                          <p:spTgt spid="39941"/>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39942">
                                            <p:txEl>
                                              <p:pRg st="0" end="0"/>
                                            </p:txEl>
                                          </p:spTgt>
                                        </p:tgtEl>
                                        <p:attrNameLst>
                                          <p:attrName>style.visibility</p:attrName>
                                        </p:attrNameLst>
                                      </p:cBhvr>
                                      <p:to>
                                        <p:strVal val="visible"/>
                                      </p:to>
                                    </p:set>
                                    <p:anim calcmode="lin" valueType="num">
                                      <p:cBhvr>
                                        <p:cTn id="14" dur="1000" fill="hold"/>
                                        <p:tgtEl>
                                          <p:spTgt spid="39942">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39942">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994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39942">
                                            <p:txEl>
                                              <p:pRg st="1" end="1"/>
                                            </p:txEl>
                                          </p:spTgt>
                                        </p:tgtEl>
                                        <p:attrNameLst>
                                          <p:attrName>style.visibility</p:attrName>
                                        </p:attrNameLst>
                                      </p:cBhvr>
                                      <p:to>
                                        <p:strVal val="visible"/>
                                      </p:to>
                                    </p:set>
                                    <p:anim calcmode="lin" valueType="num">
                                      <p:cBhvr>
                                        <p:cTn id="21" dur="1000" fill="hold"/>
                                        <p:tgtEl>
                                          <p:spTgt spid="39942">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39942">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39942">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39942">
                                            <p:txEl>
                                              <p:pRg st="2" end="2"/>
                                            </p:txEl>
                                          </p:spTgt>
                                        </p:tgtEl>
                                        <p:attrNameLst>
                                          <p:attrName>style.visibility</p:attrName>
                                        </p:attrNameLst>
                                      </p:cBhvr>
                                      <p:to>
                                        <p:strVal val="visible"/>
                                      </p:to>
                                    </p:set>
                                    <p:anim calcmode="lin" valueType="num">
                                      <p:cBhvr>
                                        <p:cTn id="28" dur="1000" fill="hold"/>
                                        <p:tgtEl>
                                          <p:spTgt spid="39942">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39942">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3994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p:cNvSpPr>
            <a:spLocks noGrp="1"/>
          </p:cNvSpPr>
          <p:nvPr>
            <p:ph type="sldNum" sz="quarter" idx="12"/>
          </p:nvPr>
        </p:nvSpPr>
        <p:spPr>
          <a:noFill/>
        </p:spPr>
        <p:txBody>
          <a:bodyPr/>
          <a:lstStyle/>
          <a:p>
            <a:fld id="{F51D760C-722F-432A-B889-013E609BA450}" type="slidenum">
              <a:rPr lang="en-US" smtClean="0"/>
              <a:pPr/>
              <a:t>43</a:t>
            </a:fld>
            <a:endParaRPr lang="en-US" smtClean="0"/>
          </a:p>
        </p:txBody>
      </p:sp>
      <p:sp>
        <p:nvSpPr>
          <p:cNvPr id="46083"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46084"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p>
        </p:txBody>
      </p:sp>
      <p:sp>
        <p:nvSpPr>
          <p:cNvPr id="40965" name="Rectangle 4"/>
          <p:cNvSpPr>
            <a:spLocks noGrp="1" noChangeArrowheads="1"/>
          </p:cNvSpPr>
          <p:nvPr>
            <p:ph type="title"/>
          </p:nvPr>
        </p:nvSpPr>
        <p:spPr>
          <a:xfrm>
            <a:off x="246063" y="228600"/>
            <a:ext cx="8593137" cy="609600"/>
          </a:xfrm>
          <a:noFill/>
        </p:spPr>
        <p:txBody>
          <a:bodyPr lIns="90488" tIns="44450" rIns="90488" bIns="44450"/>
          <a:lstStyle/>
          <a:p>
            <a:pPr algn="ctr" rtl="1"/>
            <a:r>
              <a:rPr lang="en-US" b="1" smtClean="0">
                <a:latin typeface="Tahoma" pitchFamily="34" charset="0"/>
              </a:rPr>
              <a:t>Evaluating IMC Programs</a:t>
            </a:r>
          </a:p>
        </p:txBody>
      </p:sp>
      <p:sp>
        <p:nvSpPr>
          <p:cNvPr id="40966" name="Rectangle 5"/>
          <p:cNvSpPr>
            <a:spLocks noGrp="1" noChangeArrowheads="1"/>
          </p:cNvSpPr>
          <p:nvPr>
            <p:ph type="body" idx="1"/>
          </p:nvPr>
        </p:nvSpPr>
        <p:spPr>
          <a:xfrm>
            <a:off x="533400" y="1143000"/>
            <a:ext cx="8001000" cy="4724400"/>
          </a:xfrm>
          <a:noFill/>
        </p:spPr>
        <p:txBody>
          <a:bodyPr lIns="90488" tIns="44450" rIns="90488" bIns="44450"/>
          <a:lstStyle/>
          <a:p>
            <a:pPr>
              <a:spcBef>
                <a:spcPct val="60000"/>
              </a:spcBef>
            </a:pPr>
            <a:r>
              <a:rPr lang="en-US" b="1" u="sng" smtClean="0"/>
              <a:t>Contribution</a:t>
            </a:r>
            <a:r>
              <a:rPr lang="en-US" smtClean="0"/>
              <a:t> - the collective effect on brand equity in terms of </a:t>
            </a:r>
          </a:p>
          <a:p>
            <a:pPr lvl="1">
              <a:spcBef>
                <a:spcPct val="60000"/>
              </a:spcBef>
            </a:pPr>
            <a:r>
              <a:rPr lang="en-US" smtClean="0"/>
              <a:t>enhancing depth &amp; breadth of awareness</a:t>
            </a:r>
          </a:p>
          <a:p>
            <a:pPr lvl="1">
              <a:spcBef>
                <a:spcPct val="60000"/>
              </a:spcBef>
            </a:pPr>
            <a:r>
              <a:rPr lang="en-US" smtClean="0"/>
              <a:t>improving strength, favorability, &amp; uniqueness of brand associations</a:t>
            </a:r>
          </a:p>
          <a:p>
            <a:pPr>
              <a:spcBef>
                <a:spcPct val="60000"/>
              </a:spcBef>
            </a:pPr>
            <a:r>
              <a:rPr lang="en-US" b="1" u="sng" smtClean="0"/>
              <a:t>Commonality</a:t>
            </a:r>
            <a:r>
              <a:rPr lang="en-US" smtClean="0"/>
              <a:t> - the extent to which information conveyed by different communication options share meaning</a:t>
            </a:r>
          </a:p>
          <a:p>
            <a:pPr lvl="1">
              <a:spcBef>
                <a:spcPct val="60000"/>
              </a:spcBef>
            </a:pPr>
            <a:endParaRPr lang="en-US" smtClean="0"/>
          </a:p>
        </p:txBody>
      </p:sp>
      <p:sp>
        <p:nvSpPr>
          <p:cNvPr id="46087" name="Rectangle 6"/>
          <p:cNvSpPr>
            <a:spLocks noChangeArrowheads="1"/>
          </p:cNvSpPr>
          <p:nvPr/>
        </p:nvSpPr>
        <p:spPr bwMode="auto">
          <a:xfrm>
            <a:off x="5257800" y="5105400"/>
            <a:ext cx="3429000" cy="990600"/>
          </a:xfrm>
          <a:prstGeom prst="rect">
            <a:avLst/>
          </a:prstGeom>
          <a:noFill/>
          <a:ln w="12700">
            <a:no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0965"/>
                                        </p:tgtEl>
                                        <p:attrNameLst>
                                          <p:attrName>style.visibility</p:attrName>
                                        </p:attrNameLst>
                                      </p:cBhvr>
                                      <p:to>
                                        <p:strVal val="visible"/>
                                      </p:to>
                                    </p:set>
                                    <p:anim calcmode="lin" valueType="num">
                                      <p:cBhvr>
                                        <p:cTn id="7" dur="1000" fill="hold"/>
                                        <p:tgtEl>
                                          <p:spTgt spid="40965"/>
                                        </p:tgtEl>
                                        <p:attrNameLst>
                                          <p:attrName>ppt_w</p:attrName>
                                        </p:attrNameLst>
                                      </p:cBhvr>
                                      <p:tavLst>
                                        <p:tav tm="0">
                                          <p:val>
                                            <p:strVal val="#ppt_w+.3"/>
                                          </p:val>
                                        </p:tav>
                                        <p:tav tm="100000">
                                          <p:val>
                                            <p:strVal val="#ppt_w"/>
                                          </p:val>
                                        </p:tav>
                                      </p:tavLst>
                                    </p:anim>
                                    <p:anim calcmode="lin" valueType="num">
                                      <p:cBhvr>
                                        <p:cTn id="8" dur="1000" fill="hold"/>
                                        <p:tgtEl>
                                          <p:spTgt spid="40965"/>
                                        </p:tgtEl>
                                        <p:attrNameLst>
                                          <p:attrName>ppt_h</p:attrName>
                                        </p:attrNameLst>
                                      </p:cBhvr>
                                      <p:tavLst>
                                        <p:tav tm="0">
                                          <p:val>
                                            <p:strVal val="#ppt_h"/>
                                          </p:val>
                                        </p:tav>
                                        <p:tav tm="100000">
                                          <p:val>
                                            <p:strVal val="#ppt_h"/>
                                          </p:val>
                                        </p:tav>
                                      </p:tavLst>
                                    </p:anim>
                                    <p:animEffect transition="in" filter="fade">
                                      <p:cBhvr>
                                        <p:cTn id="9" dur="1000"/>
                                        <p:tgtEl>
                                          <p:spTgt spid="40965"/>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40966">
                                            <p:txEl>
                                              <p:pRg st="0" end="0"/>
                                            </p:txEl>
                                          </p:spTgt>
                                        </p:tgtEl>
                                        <p:attrNameLst>
                                          <p:attrName>style.visibility</p:attrName>
                                        </p:attrNameLst>
                                      </p:cBhvr>
                                      <p:to>
                                        <p:strVal val="visible"/>
                                      </p:to>
                                    </p:set>
                                    <p:anim calcmode="lin" valueType="num">
                                      <p:cBhvr>
                                        <p:cTn id="14" dur="1000" fill="hold"/>
                                        <p:tgtEl>
                                          <p:spTgt spid="40966">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40966">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4096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40966">
                                            <p:txEl>
                                              <p:pRg st="1" end="1"/>
                                            </p:txEl>
                                          </p:spTgt>
                                        </p:tgtEl>
                                        <p:attrNameLst>
                                          <p:attrName>style.visibility</p:attrName>
                                        </p:attrNameLst>
                                      </p:cBhvr>
                                      <p:to>
                                        <p:strVal val="visible"/>
                                      </p:to>
                                    </p:set>
                                    <p:anim calcmode="lin" valueType="num">
                                      <p:cBhvr>
                                        <p:cTn id="21" dur="1000" fill="hold"/>
                                        <p:tgtEl>
                                          <p:spTgt spid="40966">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40966">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4096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40966">
                                            <p:txEl>
                                              <p:pRg st="2" end="2"/>
                                            </p:txEl>
                                          </p:spTgt>
                                        </p:tgtEl>
                                        <p:attrNameLst>
                                          <p:attrName>style.visibility</p:attrName>
                                        </p:attrNameLst>
                                      </p:cBhvr>
                                      <p:to>
                                        <p:strVal val="visible"/>
                                      </p:to>
                                    </p:set>
                                    <p:anim calcmode="lin" valueType="num">
                                      <p:cBhvr>
                                        <p:cTn id="28" dur="1000" fill="hold"/>
                                        <p:tgtEl>
                                          <p:spTgt spid="40966">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40966">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40966">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40966">
                                            <p:txEl>
                                              <p:pRg st="3" end="3"/>
                                            </p:txEl>
                                          </p:spTgt>
                                        </p:tgtEl>
                                        <p:attrNameLst>
                                          <p:attrName>style.visibility</p:attrName>
                                        </p:attrNameLst>
                                      </p:cBhvr>
                                      <p:to>
                                        <p:strVal val="visible"/>
                                      </p:to>
                                    </p:set>
                                    <p:anim calcmode="lin" valueType="num">
                                      <p:cBhvr>
                                        <p:cTn id="35" dur="1000" fill="hold"/>
                                        <p:tgtEl>
                                          <p:spTgt spid="40966">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40966">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4096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p:cNvSpPr>
            <a:spLocks noGrp="1"/>
          </p:cNvSpPr>
          <p:nvPr>
            <p:ph type="sldNum" sz="quarter" idx="12"/>
          </p:nvPr>
        </p:nvSpPr>
        <p:spPr>
          <a:noFill/>
        </p:spPr>
        <p:txBody>
          <a:bodyPr/>
          <a:lstStyle/>
          <a:p>
            <a:fld id="{03E47650-036F-417A-A401-0AF0C114BCDC}" type="slidenum">
              <a:rPr lang="en-US" smtClean="0"/>
              <a:pPr/>
              <a:t>44</a:t>
            </a:fld>
            <a:endParaRPr lang="en-US" smtClean="0"/>
          </a:p>
        </p:txBody>
      </p:sp>
      <p:sp>
        <p:nvSpPr>
          <p:cNvPr id="41987" name="Rectangle 2"/>
          <p:cNvSpPr>
            <a:spLocks noGrp="1" noChangeArrowheads="1"/>
          </p:cNvSpPr>
          <p:nvPr>
            <p:ph type="title"/>
          </p:nvPr>
        </p:nvSpPr>
        <p:spPr>
          <a:xfrm>
            <a:off x="762000" y="228600"/>
            <a:ext cx="8001000" cy="609600"/>
          </a:xfrm>
          <a:noFill/>
        </p:spPr>
        <p:txBody>
          <a:bodyPr lIns="90488" tIns="44450" rIns="90488" bIns="44450"/>
          <a:lstStyle/>
          <a:p>
            <a:pPr algn="ctr" rtl="1"/>
            <a:r>
              <a:rPr lang="en-US" b="1" smtClean="0">
                <a:latin typeface="Tahoma" pitchFamily="34" charset="0"/>
              </a:rPr>
              <a:t>Evaluating IMC Programs</a:t>
            </a:r>
          </a:p>
        </p:txBody>
      </p:sp>
      <p:sp>
        <p:nvSpPr>
          <p:cNvPr id="41988" name="Rectangle 3"/>
          <p:cNvSpPr>
            <a:spLocks noGrp="1" noChangeArrowheads="1"/>
          </p:cNvSpPr>
          <p:nvPr>
            <p:ph type="body" idx="1"/>
          </p:nvPr>
        </p:nvSpPr>
        <p:spPr>
          <a:xfrm>
            <a:off x="533400" y="1828800"/>
            <a:ext cx="8229600" cy="4267200"/>
          </a:xfrm>
          <a:noFill/>
        </p:spPr>
        <p:txBody>
          <a:bodyPr lIns="90488" tIns="44450" rIns="90488" bIns="44450"/>
          <a:lstStyle/>
          <a:p>
            <a:pPr>
              <a:spcBef>
                <a:spcPct val="60000"/>
              </a:spcBef>
            </a:pPr>
            <a:r>
              <a:rPr lang="en-US" b="1" u="sng" smtClean="0"/>
              <a:t>Complementary</a:t>
            </a:r>
            <a:r>
              <a:rPr lang="en-US" smtClean="0"/>
              <a:t> - the extent to which </a:t>
            </a:r>
            <a:r>
              <a:rPr lang="en-US" u="sng" smtClean="0"/>
              <a:t>different</a:t>
            </a:r>
            <a:r>
              <a:rPr lang="en-US" smtClean="0"/>
              <a:t> associations and linkages are emphasized across communication options</a:t>
            </a:r>
            <a:endParaRPr lang="fa-IR" smtClean="0"/>
          </a:p>
          <a:p>
            <a:pPr>
              <a:spcBef>
                <a:spcPct val="60000"/>
              </a:spcBef>
              <a:buFontTx/>
              <a:buNone/>
            </a:pPr>
            <a:endParaRPr lang="en-US" smtClean="0"/>
          </a:p>
          <a:p>
            <a:r>
              <a:rPr lang="en-US" b="1" u="sng" smtClean="0"/>
              <a:t>Versatility</a:t>
            </a:r>
            <a:r>
              <a:rPr lang="en-US" smtClean="0"/>
              <a:t> - the extent to which information contained in a communication option works with different types of consumers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1987"/>
                                        </p:tgtEl>
                                        <p:attrNameLst>
                                          <p:attrName>style.visibility</p:attrName>
                                        </p:attrNameLst>
                                      </p:cBhvr>
                                      <p:to>
                                        <p:strVal val="visible"/>
                                      </p:to>
                                    </p:set>
                                    <p:anim calcmode="lin" valueType="num">
                                      <p:cBhvr>
                                        <p:cTn id="7" dur="1000" fill="hold"/>
                                        <p:tgtEl>
                                          <p:spTgt spid="41987"/>
                                        </p:tgtEl>
                                        <p:attrNameLst>
                                          <p:attrName>ppt_w</p:attrName>
                                        </p:attrNameLst>
                                      </p:cBhvr>
                                      <p:tavLst>
                                        <p:tav tm="0">
                                          <p:val>
                                            <p:strVal val="#ppt_w+.3"/>
                                          </p:val>
                                        </p:tav>
                                        <p:tav tm="100000">
                                          <p:val>
                                            <p:strVal val="#ppt_w"/>
                                          </p:val>
                                        </p:tav>
                                      </p:tavLst>
                                    </p:anim>
                                    <p:anim calcmode="lin" valueType="num">
                                      <p:cBhvr>
                                        <p:cTn id="8" dur="1000" fill="hold"/>
                                        <p:tgtEl>
                                          <p:spTgt spid="41987"/>
                                        </p:tgtEl>
                                        <p:attrNameLst>
                                          <p:attrName>ppt_h</p:attrName>
                                        </p:attrNameLst>
                                      </p:cBhvr>
                                      <p:tavLst>
                                        <p:tav tm="0">
                                          <p:val>
                                            <p:strVal val="#ppt_h"/>
                                          </p:val>
                                        </p:tav>
                                        <p:tav tm="100000">
                                          <p:val>
                                            <p:strVal val="#ppt_h"/>
                                          </p:val>
                                        </p:tav>
                                      </p:tavLst>
                                    </p:anim>
                                    <p:animEffect transition="in" filter="fade">
                                      <p:cBhvr>
                                        <p:cTn id="9" dur="1000"/>
                                        <p:tgtEl>
                                          <p:spTgt spid="41987"/>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41988">
                                            <p:txEl>
                                              <p:pRg st="0" end="0"/>
                                            </p:txEl>
                                          </p:spTgt>
                                        </p:tgtEl>
                                        <p:attrNameLst>
                                          <p:attrName>style.visibility</p:attrName>
                                        </p:attrNameLst>
                                      </p:cBhvr>
                                      <p:to>
                                        <p:strVal val="visible"/>
                                      </p:to>
                                    </p:set>
                                    <p:anim calcmode="lin" valueType="num">
                                      <p:cBhvr>
                                        <p:cTn id="14" dur="1000" fill="hold"/>
                                        <p:tgtEl>
                                          <p:spTgt spid="41988">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41988">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4198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41988">
                                            <p:txEl>
                                              <p:pRg st="2" end="2"/>
                                            </p:txEl>
                                          </p:spTgt>
                                        </p:tgtEl>
                                        <p:attrNameLst>
                                          <p:attrName>style.visibility</p:attrName>
                                        </p:attrNameLst>
                                      </p:cBhvr>
                                      <p:to>
                                        <p:strVal val="visible"/>
                                      </p:to>
                                    </p:set>
                                    <p:anim calcmode="lin" valueType="num">
                                      <p:cBhvr>
                                        <p:cTn id="21" dur="1000" fill="hold"/>
                                        <p:tgtEl>
                                          <p:spTgt spid="41988">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41988">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4198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noFill/>
        </p:spPr>
        <p:txBody>
          <a:bodyPr/>
          <a:lstStyle/>
          <a:p>
            <a:fld id="{96C438B4-CDE3-4E8D-BB83-175F4A561CB8}" type="slidenum">
              <a:rPr lang="en-US" smtClean="0"/>
              <a:pPr/>
              <a:t>45</a:t>
            </a:fld>
            <a:endParaRPr lang="en-US" smtClean="0"/>
          </a:p>
        </p:txBody>
      </p:sp>
      <p:sp>
        <p:nvSpPr>
          <p:cNvPr id="43011" name="Rectangle 2"/>
          <p:cNvSpPr>
            <a:spLocks noGrp="1" noChangeArrowheads="1"/>
          </p:cNvSpPr>
          <p:nvPr>
            <p:ph type="title"/>
          </p:nvPr>
        </p:nvSpPr>
        <p:spPr>
          <a:noFill/>
        </p:spPr>
        <p:txBody>
          <a:bodyPr lIns="90488" tIns="44450" rIns="90488" bIns="44450"/>
          <a:lstStyle/>
          <a:p>
            <a:r>
              <a:rPr lang="en-US" smtClean="0">
                <a:latin typeface="Tahoma" pitchFamily="34" charset="0"/>
              </a:rPr>
              <a:t>“Keller </a:t>
            </a:r>
            <a:r>
              <a:rPr lang="en-US" smtClean="0">
                <a:solidFill>
                  <a:srgbClr val="FF0000"/>
                </a:solidFill>
                <a:latin typeface="Tahoma" pitchFamily="34" charset="0"/>
              </a:rPr>
              <a:t>Be’s</a:t>
            </a:r>
            <a:r>
              <a:rPr lang="en-US" smtClean="0">
                <a:latin typeface="Tahoma" pitchFamily="34" charset="0"/>
              </a:rPr>
              <a:t>” for IMC</a:t>
            </a:r>
          </a:p>
        </p:txBody>
      </p:sp>
      <p:sp>
        <p:nvSpPr>
          <p:cNvPr id="43012" name="Rectangle 3"/>
          <p:cNvSpPr>
            <a:spLocks noGrp="1" noChangeArrowheads="1"/>
          </p:cNvSpPr>
          <p:nvPr>
            <p:ph type="body" idx="1"/>
          </p:nvPr>
        </p:nvSpPr>
        <p:spPr>
          <a:xfrm>
            <a:off x="457200" y="2147888"/>
            <a:ext cx="8305800" cy="4405312"/>
          </a:xfrm>
          <a:noFill/>
        </p:spPr>
        <p:txBody>
          <a:bodyPr lIns="90488" tIns="44450" rIns="90488" bIns="44450"/>
          <a:lstStyle/>
          <a:p>
            <a:pPr>
              <a:lnSpc>
                <a:spcPct val="90000"/>
              </a:lnSpc>
            </a:pPr>
            <a:r>
              <a:rPr lang="en-US" sz="2400" b="1" u="sng" smtClean="0">
                <a:solidFill>
                  <a:srgbClr val="FF0000"/>
                </a:solidFill>
              </a:rPr>
              <a:t>Be</a:t>
            </a:r>
            <a:r>
              <a:rPr lang="en-US" sz="2400" b="1" u="sng" smtClean="0"/>
              <a:t> analytical</a:t>
            </a:r>
            <a:r>
              <a:rPr lang="en-US" sz="2400" smtClean="0"/>
              <a:t>:  Use frameworks of consumer behavior and managerial decision-making to develop well-reasoned communication programs</a:t>
            </a:r>
          </a:p>
          <a:p>
            <a:pPr>
              <a:lnSpc>
                <a:spcPct val="90000"/>
              </a:lnSpc>
            </a:pPr>
            <a:r>
              <a:rPr lang="en-US" sz="2400" b="1" u="sng" smtClean="0">
                <a:solidFill>
                  <a:srgbClr val="FF0000"/>
                </a:solidFill>
              </a:rPr>
              <a:t>Be</a:t>
            </a:r>
            <a:r>
              <a:rPr lang="en-US" sz="2400" b="1" u="sng" smtClean="0"/>
              <a:t> curious</a:t>
            </a:r>
            <a:r>
              <a:rPr lang="en-US" sz="2400" smtClean="0"/>
              <a:t>:  Fully understand consumers by using all forms of research and always be thinking of how you can create added value for consumers</a:t>
            </a:r>
          </a:p>
          <a:p>
            <a:pPr>
              <a:lnSpc>
                <a:spcPct val="90000"/>
              </a:lnSpc>
            </a:pPr>
            <a:r>
              <a:rPr lang="en-US" sz="2400" b="1" u="sng" smtClean="0">
                <a:solidFill>
                  <a:srgbClr val="FF0000"/>
                </a:solidFill>
              </a:rPr>
              <a:t>Be</a:t>
            </a:r>
            <a:r>
              <a:rPr lang="en-US" sz="2400" b="1" u="sng" smtClean="0"/>
              <a:t> single-minded</a:t>
            </a:r>
            <a:r>
              <a:rPr lang="en-US" sz="2400" smtClean="0"/>
              <a:t>:  Focus message on well-defined target markets (less can be more)</a:t>
            </a:r>
          </a:p>
          <a:p>
            <a:pPr>
              <a:lnSpc>
                <a:spcPct val="90000"/>
              </a:lnSpc>
            </a:pPr>
            <a:r>
              <a:rPr lang="en-US" sz="2400" b="1" u="sng" smtClean="0">
                <a:solidFill>
                  <a:srgbClr val="FF0000"/>
                </a:solidFill>
              </a:rPr>
              <a:t>Be</a:t>
            </a:r>
            <a:r>
              <a:rPr lang="en-US" sz="2400" b="1" u="sng" smtClean="0"/>
              <a:t> integrative</a:t>
            </a:r>
            <a:r>
              <a:rPr lang="en-US" sz="2400" smtClean="0"/>
              <a:t>:  reinforce your message through consistency and cuing across all communications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3011"/>
                                        </p:tgtEl>
                                        <p:attrNameLst>
                                          <p:attrName>style.visibility</p:attrName>
                                        </p:attrNameLst>
                                      </p:cBhvr>
                                      <p:to>
                                        <p:strVal val="visible"/>
                                      </p:to>
                                    </p:set>
                                    <p:anim calcmode="lin" valueType="num">
                                      <p:cBhvr>
                                        <p:cTn id="7" dur="1000" fill="hold"/>
                                        <p:tgtEl>
                                          <p:spTgt spid="43011"/>
                                        </p:tgtEl>
                                        <p:attrNameLst>
                                          <p:attrName>ppt_w</p:attrName>
                                        </p:attrNameLst>
                                      </p:cBhvr>
                                      <p:tavLst>
                                        <p:tav tm="0">
                                          <p:val>
                                            <p:strVal val="#ppt_w+.3"/>
                                          </p:val>
                                        </p:tav>
                                        <p:tav tm="100000">
                                          <p:val>
                                            <p:strVal val="#ppt_w"/>
                                          </p:val>
                                        </p:tav>
                                      </p:tavLst>
                                    </p:anim>
                                    <p:anim calcmode="lin" valueType="num">
                                      <p:cBhvr>
                                        <p:cTn id="8" dur="1000" fill="hold"/>
                                        <p:tgtEl>
                                          <p:spTgt spid="43011"/>
                                        </p:tgtEl>
                                        <p:attrNameLst>
                                          <p:attrName>ppt_h</p:attrName>
                                        </p:attrNameLst>
                                      </p:cBhvr>
                                      <p:tavLst>
                                        <p:tav tm="0">
                                          <p:val>
                                            <p:strVal val="#ppt_h"/>
                                          </p:val>
                                        </p:tav>
                                        <p:tav tm="100000">
                                          <p:val>
                                            <p:strVal val="#ppt_h"/>
                                          </p:val>
                                        </p:tav>
                                      </p:tavLst>
                                    </p:anim>
                                    <p:animEffect transition="in" filter="fade">
                                      <p:cBhvr>
                                        <p:cTn id="9" dur="1000"/>
                                        <p:tgtEl>
                                          <p:spTgt spid="43011"/>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43012">
                                            <p:txEl>
                                              <p:pRg st="0" end="0"/>
                                            </p:txEl>
                                          </p:spTgt>
                                        </p:tgtEl>
                                        <p:attrNameLst>
                                          <p:attrName>style.visibility</p:attrName>
                                        </p:attrNameLst>
                                      </p:cBhvr>
                                      <p:to>
                                        <p:strVal val="visible"/>
                                      </p:to>
                                    </p:set>
                                    <p:anim calcmode="lin" valueType="num">
                                      <p:cBhvr>
                                        <p:cTn id="14" dur="1000" fill="hold"/>
                                        <p:tgtEl>
                                          <p:spTgt spid="43012">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43012">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4301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43012">
                                            <p:txEl>
                                              <p:pRg st="1" end="1"/>
                                            </p:txEl>
                                          </p:spTgt>
                                        </p:tgtEl>
                                        <p:attrNameLst>
                                          <p:attrName>style.visibility</p:attrName>
                                        </p:attrNameLst>
                                      </p:cBhvr>
                                      <p:to>
                                        <p:strVal val="visible"/>
                                      </p:to>
                                    </p:set>
                                    <p:anim calcmode="lin" valueType="num">
                                      <p:cBhvr>
                                        <p:cTn id="21" dur="1000" fill="hold"/>
                                        <p:tgtEl>
                                          <p:spTgt spid="43012">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43012">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43012">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43012">
                                            <p:txEl>
                                              <p:pRg st="2" end="2"/>
                                            </p:txEl>
                                          </p:spTgt>
                                        </p:tgtEl>
                                        <p:attrNameLst>
                                          <p:attrName>style.visibility</p:attrName>
                                        </p:attrNameLst>
                                      </p:cBhvr>
                                      <p:to>
                                        <p:strVal val="visible"/>
                                      </p:to>
                                    </p:set>
                                    <p:anim calcmode="lin" valueType="num">
                                      <p:cBhvr>
                                        <p:cTn id="28" dur="1000" fill="hold"/>
                                        <p:tgtEl>
                                          <p:spTgt spid="43012">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43012">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43012">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43012">
                                            <p:txEl>
                                              <p:pRg st="3" end="3"/>
                                            </p:txEl>
                                          </p:spTgt>
                                        </p:tgtEl>
                                        <p:attrNameLst>
                                          <p:attrName>style.visibility</p:attrName>
                                        </p:attrNameLst>
                                      </p:cBhvr>
                                      <p:to>
                                        <p:strVal val="visible"/>
                                      </p:to>
                                    </p:set>
                                    <p:anim calcmode="lin" valueType="num">
                                      <p:cBhvr>
                                        <p:cTn id="35" dur="1000" fill="hold"/>
                                        <p:tgtEl>
                                          <p:spTgt spid="43012">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43012">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430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5"/>
          <p:cNvSpPr>
            <a:spLocks noGrp="1"/>
          </p:cNvSpPr>
          <p:nvPr>
            <p:ph type="sldNum" sz="quarter" idx="12"/>
          </p:nvPr>
        </p:nvSpPr>
        <p:spPr>
          <a:noFill/>
        </p:spPr>
        <p:txBody>
          <a:bodyPr/>
          <a:lstStyle/>
          <a:p>
            <a:fld id="{29804FE3-70A7-46A8-BCAE-BBB3B03030D8}" type="slidenum">
              <a:rPr lang="en-US" smtClean="0"/>
              <a:pPr/>
              <a:t>46</a:t>
            </a:fld>
            <a:endParaRPr lang="en-US" smtClean="0"/>
          </a:p>
        </p:txBody>
      </p:sp>
      <p:sp>
        <p:nvSpPr>
          <p:cNvPr id="44035" name="Rectangle 2"/>
          <p:cNvSpPr>
            <a:spLocks noGrp="1" noChangeArrowheads="1"/>
          </p:cNvSpPr>
          <p:nvPr>
            <p:ph type="title"/>
          </p:nvPr>
        </p:nvSpPr>
        <p:spPr>
          <a:noFill/>
        </p:spPr>
        <p:txBody>
          <a:bodyPr lIns="90488" tIns="44450" rIns="90488" bIns="44450"/>
          <a:lstStyle/>
          <a:p>
            <a:r>
              <a:rPr lang="en-US" smtClean="0">
                <a:latin typeface="Tahoma" pitchFamily="34" charset="0"/>
              </a:rPr>
              <a:t>“Keller </a:t>
            </a:r>
            <a:r>
              <a:rPr lang="en-US" smtClean="0">
                <a:solidFill>
                  <a:srgbClr val="FF0000"/>
                </a:solidFill>
                <a:latin typeface="Tahoma" pitchFamily="34" charset="0"/>
              </a:rPr>
              <a:t>Be’s</a:t>
            </a:r>
            <a:r>
              <a:rPr lang="en-US" smtClean="0">
                <a:latin typeface="Tahoma" pitchFamily="34" charset="0"/>
              </a:rPr>
              <a:t>” for IMC</a:t>
            </a:r>
          </a:p>
        </p:txBody>
      </p:sp>
      <p:sp>
        <p:nvSpPr>
          <p:cNvPr id="44036" name="Rectangle 3"/>
          <p:cNvSpPr>
            <a:spLocks noGrp="1" noChangeArrowheads="1"/>
          </p:cNvSpPr>
          <p:nvPr>
            <p:ph type="body" idx="1"/>
          </p:nvPr>
        </p:nvSpPr>
        <p:spPr>
          <a:xfrm>
            <a:off x="304800" y="2147888"/>
            <a:ext cx="8534400" cy="4405312"/>
          </a:xfrm>
          <a:noFill/>
        </p:spPr>
        <p:txBody>
          <a:bodyPr lIns="90488" tIns="44450" rIns="90488" bIns="44450"/>
          <a:lstStyle/>
          <a:p>
            <a:pPr>
              <a:lnSpc>
                <a:spcPct val="90000"/>
              </a:lnSpc>
            </a:pPr>
            <a:r>
              <a:rPr lang="en-US" sz="2400" b="1" u="sng" smtClean="0">
                <a:solidFill>
                  <a:srgbClr val="FF0000"/>
                </a:solidFill>
              </a:rPr>
              <a:t>Be </a:t>
            </a:r>
            <a:r>
              <a:rPr lang="en-US" sz="2400" b="1" u="sng" smtClean="0"/>
              <a:t>creative</a:t>
            </a:r>
            <a:r>
              <a:rPr lang="en-US" sz="2400" smtClean="0"/>
              <a:t>:  State your message in a unique fashion; use alternative promotions and media to create favorable, strong, and unique brand associations</a:t>
            </a:r>
          </a:p>
          <a:p>
            <a:pPr>
              <a:lnSpc>
                <a:spcPct val="90000"/>
              </a:lnSpc>
            </a:pPr>
            <a:r>
              <a:rPr lang="en-US" sz="2400" b="1" u="sng" smtClean="0">
                <a:solidFill>
                  <a:srgbClr val="FF0000"/>
                </a:solidFill>
              </a:rPr>
              <a:t>Be </a:t>
            </a:r>
            <a:r>
              <a:rPr lang="en-US" sz="2400" b="1" u="sng" smtClean="0"/>
              <a:t>observant</a:t>
            </a:r>
            <a:r>
              <a:rPr lang="en-US" sz="2400" smtClean="0"/>
              <a:t>:  Monitor competition, customers, channel members, and employees through tracking studies</a:t>
            </a:r>
          </a:p>
          <a:p>
            <a:pPr>
              <a:lnSpc>
                <a:spcPct val="90000"/>
              </a:lnSpc>
            </a:pPr>
            <a:r>
              <a:rPr lang="en-US" sz="2400" b="1" u="sng" smtClean="0">
                <a:solidFill>
                  <a:srgbClr val="FF0000"/>
                </a:solidFill>
              </a:rPr>
              <a:t>Be </a:t>
            </a:r>
            <a:r>
              <a:rPr lang="en-US" sz="2400" b="1" u="sng" smtClean="0"/>
              <a:t>realistic</a:t>
            </a:r>
            <a:r>
              <a:rPr lang="en-US" sz="2400" smtClean="0"/>
              <a:t>:  Understand the complexities involved in marketing communications</a:t>
            </a:r>
          </a:p>
          <a:p>
            <a:pPr>
              <a:lnSpc>
                <a:spcPct val="90000"/>
              </a:lnSpc>
            </a:pPr>
            <a:r>
              <a:rPr lang="en-US" sz="2400" b="1" u="sng" smtClean="0">
                <a:solidFill>
                  <a:srgbClr val="FF0000"/>
                </a:solidFill>
              </a:rPr>
              <a:t>Be </a:t>
            </a:r>
            <a:r>
              <a:rPr lang="en-US" sz="2400" b="1" u="sng" smtClean="0"/>
              <a:t>patient</a:t>
            </a:r>
            <a:r>
              <a:rPr lang="en-US" sz="2400" smtClean="0"/>
              <a:t>:  Take a long-term view of communication effectiveness to build and manage brand equity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4035"/>
                                        </p:tgtEl>
                                        <p:attrNameLst>
                                          <p:attrName>style.visibility</p:attrName>
                                        </p:attrNameLst>
                                      </p:cBhvr>
                                      <p:to>
                                        <p:strVal val="visible"/>
                                      </p:to>
                                    </p:set>
                                    <p:anim calcmode="lin" valueType="num">
                                      <p:cBhvr>
                                        <p:cTn id="7" dur="1000" fill="hold"/>
                                        <p:tgtEl>
                                          <p:spTgt spid="44035"/>
                                        </p:tgtEl>
                                        <p:attrNameLst>
                                          <p:attrName>ppt_w</p:attrName>
                                        </p:attrNameLst>
                                      </p:cBhvr>
                                      <p:tavLst>
                                        <p:tav tm="0">
                                          <p:val>
                                            <p:strVal val="#ppt_w+.3"/>
                                          </p:val>
                                        </p:tav>
                                        <p:tav tm="100000">
                                          <p:val>
                                            <p:strVal val="#ppt_w"/>
                                          </p:val>
                                        </p:tav>
                                      </p:tavLst>
                                    </p:anim>
                                    <p:anim calcmode="lin" valueType="num">
                                      <p:cBhvr>
                                        <p:cTn id="8" dur="1000" fill="hold"/>
                                        <p:tgtEl>
                                          <p:spTgt spid="44035"/>
                                        </p:tgtEl>
                                        <p:attrNameLst>
                                          <p:attrName>ppt_h</p:attrName>
                                        </p:attrNameLst>
                                      </p:cBhvr>
                                      <p:tavLst>
                                        <p:tav tm="0">
                                          <p:val>
                                            <p:strVal val="#ppt_h"/>
                                          </p:val>
                                        </p:tav>
                                        <p:tav tm="100000">
                                          <p:val>
                                            <p:strVal val="#ppt_h"/>
                                          </p:val>
                                        </p:tav>
                                      </p:tavLst>
                                    </p:anim>
                                    <p:animEffect transition="in" filter="fade">
                                      <p:cBhvr>
                                        <p:cTn id="9" dur="1000"/>
                                        <p:tgtEl>
                                          <p:spTgt spid="44035"/>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44036">
                                            <p:txEl>
                                              <p:pRg st="0" end="0"/>
                                            </p:txEl>
                                          </p:spTgt>
                                        </p:tgtEl>
                                        <p:attrNameLst>
                                          <p:attrName>style.visibility</p:attrName>
                                        </p:attrNameLst>
                                      </p:cBhvr>
                                      <p:to>
                                        <p:strVal val="visible"/>
                                      </p:to>
                                    </p:set>
                                    <p:anim calcmode="lin" valueType="num">
                                      <p:cBhvr>
                                        <p:cTn id="14" dur="1000" fill="hold"/>
                                        <p:tgtEl>
                                          <p:spTgt spid="44036">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44036">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4403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44036">
                                            <p:txEl>
                                              <p:pRg st="1" end="1"/>
                                            </p:txEl>
                                          </p:spTgt>
                                        </p:tgtEl>
                                        <p:attrNameLst>
                                          <p:attrName>style.visibility</p:attrName>
                                        </p:attrNameLst>
                                      </p:cBhvr>
                                      <p:to>
                                        <p:strVal val="visible"/>
                                      </p:to>
                                    </p:set>
                                    <p:anim calcmode="lin" valueType="num">
                                      <p:cBhvr>
                                        <p:cTn id="21" dur="1000" fill="hold"/>
                                        <p:tgtEl>
                                          <p:spTgt spid="44036">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44036">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4403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44036">
                                            <p:txEl>
                                              <p:pRg st="2" end="2"/>
                                            </p:txEl>
                                          </p:spTgt>
                                        </p:tgtEl>
                                        <p:attrNameLst>
                                          <p:attrName>style.visibility</p:attrName>
                                        </p:attrNameLst>
                                      </p:cBhvr>
                                      <p:to>
                                        <p:strVal val="visible"/>
                                      </p:to>
                                    </p:set>
                                    <p:anim calcmode="lin" valueType="num">
                                      <p:cBhvr>
                                        <p:cTn id="28" dur="1000" fill="hold"/>
                                        <p:tgtEl>
                                          <p:spTgt spid="44036">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44036">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44036">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44036">
                                            <p:txEl>
                                              <p:pRg st="3" end="3"/>
                                            </p:txEl>
                                          </p:spTgt>
                                        </p:tgtEl>
                                        <p:attrNameLst>
                                          <p:attrName>style.visibility</p:attrName>
                                        </p:attrNameLst>
                                      </p:cBhvr>
                                      <p:to>
                                        <p:strVal val="visible"/>
                                      </p:to>
                                    </p:set>
                                    <p:anim calcmode="lin" valueType="num">
                                      <p:cBhvr>
                                        <p:cTn id="35" dur="1000" fill="hold"/>
                                        <p:tgtEl>
                                          <p:spTgt spid="44036">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44036">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4403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246063" y="0"/>
            <a:ext cx="8516937" cy="914400"/>
          </a:xfrm>
        </p:spPr>
        <p:txBody>
          <a:bodyPr/>
          <a:lstStyle/>
          <a:p>
            <a:pPr algn="r" rtl="1"/>
            <a:r>
              <a:rPr lang="fa-IR" b="1" smtClean="0">
                <a:solidFill>
                  <a:srgbClr val="FF0000"/>
                </a:solidFill>
              </a:rPr>
              <a:t>طرح ارتباطات بازاریابی یکپارچه چیست؟</a:t>
            </a:r>
            <a:endParaRPr lang="en-US" b="1" smtClean="0">
              <a:solidFill>
                <a:srgbClr val="FF0000"/>
              </a:solidFill>
            </a:endParaRPr>
          </a:p>
        </p:txBody>
      </p:sp>
      <p:sp>
        <p:nvSpPr>
          <p:cNvPr id="62467" name="Content Placeholder 2"/>
          <p:cNvSpPr>
            <a:spLocks noGrp="1"/>
          </p:cNvSpPr>
          <p:nvPr>
            <p:ph idx="1"/>
          </p:nvPr>
        </p:nvSpPr>
        <p:spPr>
          <a:xfrm>
            <a:off x="685800" y="1447800"/>
            <a:ext cx="7772400" cy="4814888"/>
          </a:xfrm>
        </p:spPr>
        <p:txBody>
          <a:bodyPr/>
          <a:lstStyle/>
          <a:p>
            <a:pPr algn="r" rtl="1">
              <a:buFontTx/>
              <a:buNone/>
            </a:pPr>
            <a:r>
              <a:rPr lang="fa-IR" b="1" smtClean="0"/>
              <a:t>چارچوبی برای تنظیم،اجرا وکنترل برنامه ارتباطات بازاریابی یکپارچه .</a:t>
            </a:r>
          </a:p>
          <a:p>
            <a:pPr algn="r" rtl="1">
              <a:buFontTx/>
              <a:buNone/>
            </a:pPr>
            <a:r>
              <a:rPr lang="fa-IR" b="1" smtClean="0">
                <a:solidFill>
                  <a:srgbClr val="FF0000"/>
                </a:solidFill>
              </a:rPr>
              <a:t>الزامات:</a:t>
            </a:r>
          </a:p>
          <a:p>
            <a:pPr algn="r" rtl="1">
              <a:buFont typeface="Wingdings" pitchFamily="2" charset="2"/>
              <a:buChar char="§"/>
            </a:pPr>
            <a:r>
              <a:rPr lang="fa-IR" sz="2800" b="1" smtClean="0"/>
              <a:t>ارزیابی وضعیت جاری</a:t>
            </a:r>
          </a:p>
          <a:p>
            <a:pPr algn="r" rtl="1">
              <a:buFont typeface="Wingdings" pitchFamily="2" charset="2"/>
              <a:buChar char="§"/>
            </a:pPr>
            <a:r>
              <a:rPr lang="fa-IR" sz="2800" b="1" smtClean="0"/>
              <a:t>تعیین نقش هر یک از عناصر آمیزه ترویج</a:t>
            </a:r>
          </a:p>
          <a:p>
            <a:pPr algn="r" rtl="1">
              <a:buFont typeface="Wingdings" pitchFamily="2" charset="2"/>
              <a:buChar char="§"/>
            </a:pPr>
            <a:r>
              <a:rPr lang="fa-IR" sz="2800" b="1" smtClean="0"/>
              <a:t>تنظیم استراتژی هائی برای هر یک از عناصر آمیزه ترویج</a:t>
            </a:r>
          </a:p>
          <a:p>
            <a:pPr algn="r" rtl="1">
              <a:buFont typeface="Wingdings" pitchFamily="2" charset="2"/>
              <a:buChar char="§"/>
            </a:pPr>
            <a:r>
              <a:rPr lang="fa-IR" sz="2800" b="1" smtClean="0"/>
              <a:t>برنامه برای اجرای آنها</a:t>
            </a:r>
          </a:p>
          <a:p>
            <a:pPr algn="r" rtl="1">
              <a:buFont typeface="Wingdings" pitchFamily="2" charset="2"/>
              <a:buChar char="§"/>
            </a:pPr>
            <a:r>
              <a:rPr lang="fa-IR" sz="2800" b="1" smtClean="0"/>
              <a:t>چگونگی ارزیابی نتایج</a:t>
            </a:r>
            <a:endParaRPr lang="en-US" sz="2800" b="1" smtClean="0"/>
          </a:p>
        </p:txBody>
      </p:sp>
      <p:sp>
        <p:nvSpPr>
          <p:cNvPr id="50180"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62466"/>
                                        </p:tgtEl>
                                        <p:attrNameLst>
                                          <p:attrName>style.visibility</p:attrName>
                                        </p:attrNameLst>
                                      </p:cBhvr>
                                      <p:to>
                                        <p:strVal val="visible"/>
                                      </p:to>
                                    </p:set>
                                    <p:anim calcmode="lin" valueType="num">
                                      <p:cBhvr>
                                        <p:cTn id="7" dur="1000" fill="hold"/>
                                        <p:tgtEl>
                                          <p:spTgt spid="62466"/>
                                        </p:tgtEl>
                                        <p:attrNameLst>
                                          <p:attrName>ppt_w</p:attrName>
                                        </p:attrNameLst>
                                      </p:cBhvr>
                                      <p:tavLst>
                                        <p:tav tm="0">
                                          <p:val>
                                            <p:strVal val="#ppt_w+.3"/>
                                          </p:val>
                                        </p:tav>
                                        <p:tav tm="100000">
                                          <p:val>
                                            <p:strVal val="#ppt_w"/>
                                          </p:val>
                                        </p:tav>
                                      </p:tavLst>
                                    </p:anim>
                                    <p:anim calcmode="lin" valueType="num">
                                      <p:cBhvr>
                                        <p:cTn id="8" dur="1000" fill="hold"/>
                                        <p:tgtEl>
                                          <p:spTgt spid="62466"/>
                                        </p:tgtEl>
                                        <p:attrNameLst>
                                          <p:attrName>ppt_h</p:attrName>
                                        </p:attrNameLst>
                                      </p:cBhvr>
                                      <p:tavLst>
                                        <p:tav tm="0">
                                          <p:val>
                                            <p:strVal val="#ppt_h"/>
                                          </p:val>
                                        </p:tav>
                                        <p:tav tm="100000">
                                          <p:val>
                                            <p:strVal val="#ppt_h"/>
                                          </p:val>
                                        </p:tav>
                                      </p:tavLst>
                                    </p:anim>
                                    <p:animEffect transition="in" filter="fade">
                                      <p:cBhvr>
                                        <p:cTn id="9" dur="1000"/>
                                        <p:tgtEl>
                                          <p:spTgt spid="6246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62467">
                                            <p:txEl>
                                              <p:pRg st="0" end="0"/>
                                            </p:txEl>
                                          </p:spTgt>
                                        </p:tgtEl>
                                        <p:attrNameLst>
                                          <p:attrName>style.visibility</p:attrName>
                                        </p:attrNameLst>
                                      </p:cBhvr>
                                      <p:to>
                                        <p:strVal val="visible"/>
                                      </p:to>
                                    </p:set>
                                    <p:anim calcmode="lin" valueType="num">
                                      <p:cBhvr>
                                        <p:cTn id="14" dur="1000" fill="hold"/>
                                        <p:tgtEl>
                                          <p:spTgt spid="6246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6246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6246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62467">
                                            <p:txEl>
                                              <p:pRg st="1" end="1"/>
                                            </p:txEl>
                                          </p:spTgt>
                                        </p:tgtEl>
                                        <p:attrNameLst>
                                          <p:attrName>style.visibility</p:attrName>
                                        </p:attrNameLst>
                                      </p:cBhvr>
                                      <p:to>
                                        <p:strVal val="visible"/>
                                      </p:to>
                                    </p:set>
                                    <p:anim calcmode="lin" valueType="num">
                                      <p:cBhvr>
                                        <p:cTn id="21" dur="1000" fill="hold"/>
                                        <p:tgtEl>
                                          <p:spTgt spid="62467">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62467">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62467">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62467">
                                            <p:txEl>
                                              <p:pRg st="2" end="2"/>
                                            </p:txEl>
                                          </p:spTgt>
                                        </p:tgtEl>
                                        <p:attrNameLst>
                                          <p:attrName>style.visibility</p:attrName>
                                        </p:attrNameLst>
                                      </p:cBhvr>
                                      <p:to>
                                        <p:strVal val="visible"/>
                                      </p:to>
                                    </p:set>
                                    <p:anim calcmode="lin" valueType="num">
                                      <p:cBhvr>
                                        <p:cTn id="28" dur="1000" fill="hold"/>
                                        <p:tgtEl>
                                          <p:spTgt spid="62467">
                                            <p:txEl>
                                              <p:pRg st="2" end="2"/>
                                            </p:txEl>
                                          </p:spTgt>
                                        </p:tgtEl>
                                        <p:attrNameLst>
                                          <p:attrName>ppt_w</p:attrName>
                                        </p:attrNameLst>
                                      </p:cBhvr>
                                      <p:tavLst>
                                        <p:tav tm="0">
                                          <p:val>
                                            <p:strVal val="#ppt_w+.3"/>
                                          </p:val>
                                        </p:tav>
                                        <p:tav tm="100000">
                                          <p:val>
                                            <p:strVal val="#ppt_w"/>
                                          </p:val>
                                        </p:tav>
                                      </p:tavLst>
                                    </p:anim>
                                    <p:anim calcmode="lin" valueType="num">
                                      <p:cBhvr>
                                        <p:cTn id="29" dur="1000" fill="hold"/>
                                        <p:tgtEl>
                                          <p:spTgt spid="62467">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62467">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62467">
                                            <p:txEl>
                                              <p:pRg st="3" end="3"/>
                                            </p:txEl>
                                          </p:spTgt>
                                        </p:tgtEl>
                                        <p:attrNameLst>
                                          <p:attrName>style.visibility</p:attrName>
                                        </p:attrNameLst>
                                      </p:cBhvr>
                                      <p:to>
                                        <p:strVal val="visible"/>
                                      </p:to>
                                    </p:set>
                                    <p:anim calcmode="lin" valueType="num">
                                      <p:cBhvr>
                                        <p:cTn id="35" dur="1000" fill="hold"/>
                                        <p:tgtEl>
                                          <p:spTgt spid="62467">
                                            <p:txEl>
                                              <p:pRg st="3" end="3"/>
                                            </p:txEl>
                                          </p:spTgt>
                                        </p:tgtEl>
                                        <p:attrNameLst>
                                          <p:attrName>ppt_w</p:attrName>
                                        </p:attrNameLst>
                                      </p:cBhvr>
                                      <p:tavLst>
                                        <p:tav tm="0">
                                          <p:val>
                                            <p:strVal val="#ppt_w+.3"/>
                                          </p:val>
                                        </p:tav>
                                        <p:tav tm="100000">
                                          <p:val>
                                            <p:strVal val="#ppt_w"/>
                                          </p:val>
                                        </p:tav>
                                      </p:tavLst>
                                    </p:anim>
                                    <p:anim calcmode="lin" valueType="num">
                                      <p:cBhvr>
                                        <p:cTn id="36" dur="1000" fill="hold"/>
                                        <p:tgtEl>
                                          <p:spTgt spid="62467">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62467">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nodeType="clickEffect">
                                  <p:stCondLst>
                                    <p:cond delay="0"/>
                                  </p:stCondLst>
                                  <p:childTnLst>
                                    <p:set>
                                      <p:cBhvr>
                                        <p:cTn id="41" dur="1" fill="hold">
                                          <p:stCondLst>
                                            <p:cond delay="0"/>
                                          </p:stCondLst>
                                        </p:cTn>
                                        <p:tgtEl>
                                          <p:spTgt spid="62467">
                                            <p:txEl>
                                              <p:pRg st="4" end="4"/>
                                            </p:txEl>
                                          </p:spTgt>
                                        </p:tgtEl>
                                        <p:attrNameLst>
                                          <p:attrName>style.visibility</p:attrName>
                                        </p:attrNameLst>
                                      </p:cBhvr>
                                      <p:to>
                                        <p:strVal val="visible"/>
                                      </p:to>
                                    </p:set>
                                    <p:anim calcmode="lin" valueType="num">
                                      <p:cBhvr>
                                        <p:cTn id="42" dur="1000" fill="hold"/>
                                        <p:tgtEl>
                                          <p:spTgt spid="62467">
                                            <p:txEl>
                                              <p:pRg st="4" end="4"/>
                                            </p:txEl>
                                          </p:spTgt>
                                        </p:tgtEl>
                                        <p:attrNameLst>
                                          <p:attrName>ppt_w</p:attrName>
                                        </p:attrNameLst>
                                      </p:cBhvr>
                                      <p:tavLst>
                                        <p:tav tm="0">
                                          <p:val>
                                            <p:strVal val="#ppt_w+.3"/>
                                          </p:val>
                                        </p:tav>
                                        <p:tav tm="100000">
                                          <p:val>
                                            <p:strVal val="#ppt_w"/>
                                          </p:val>
                                        </p:tav>
                                      </p:tavLst>
                                    </p:anim>
                                    <p:anim calcmode="lin" valueType="num">
                                      <p:cBhvr>
                                        <p:cTn id="43" dur="1000" fill="hold"/>
                                        <p:tgtEl>
                                          <p:spTgt spid="62467">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62467">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nodeType="clickEffect">
                                  <p:stCondLst>
                                    <p:cond delay="0"/>
                                  </p:stCondLst>
                                  <p:childTnLst>
                                    <p:set>
                                      <p:cBhvr>
                                        <p:cTn id="48" dur="1" fill="hold">
                                          <p:stCondLst>
                                            <p:cond delay="0"/>
                                          </p:stCondLst>
                                        </p:cTn>
                                        <p:tgtEl>
                                          <p:spTgt spid="62467">
                                            <p:txEl>
                                              <p:pRg st="5" end="5"/>
                                            </p:txEl>
                                          </p:spTgt>
                                        </p:tgtEl>
                                        <p:attrNameLst>
                                          <p:attrName>style.visibility</p:attrName>
                                        </p:attrNameLst>
                                      </p:cBhvr>
                                      <p:to>
                                        <p:strVal val="visible"/>
                                      </p:to>
                                    </p:set>
                                    <p:anim calcmode="lin" valueType="num">
                                      <p:cBhvr>
                                        <p:cTn id="49" dur="1000" fill="hold"/>
                                        <p:tgtEl>
                                          <p:spTgt spid="62467">
                                            <p:txEl>
                                              <p:pRg st="5" end="5"/>
                                            </p:txEl>
                                          </p:spTgt>
                                        </p:tgtEl>
                                        <p:attrNameLst>
                                          <p:attrName>ppt_w</p:attrName>
                                        </p:attrNameLst>
                                      </p:cBhvr>
                                      <p:tavLst>
                                        <p:tav tm="0">
                                          <p:val>
                                            <p:strVal val="#ppt_w+.3"/>
                                          </p:val>
                                        </p:tav>
                                        <p:tav tm="100000">
                                          <p:val>
                                            <p:strVal val="#ppt_w"/>
                                          </p:val>
                                        </p:tav>
                                      </p:tavLst>
                                    </p:anim>
                                    <p:anim calcmode="lin" valueType="num">
                                      <p:cBhvr>
                                        <p:cTn id="50" dur="1000" fill="hold"/>
                                        <p:tgtEl>
                                          <p:spTgt spid="62467">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62467">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nodeType="clickEffect">
                                  <p:stCondLst>
                                    <p:cond delay="0"/>
                                  </p:stCondLst>
                                  <p:childTnLst>
                                    <p:set>
                                      <p:cBhvr>
                                        <p:cTn id="55" dur="1" fill="hold">
                                          <p:stCondLst>
                                            <p:cond delay="0"/>
                                          </p:stCondLst>
                                        </p:cTn>
                                        <p:tgtEl>
                                          <p:spTgt spid="62467">
                                            <p:txEl>
                                              <p:pRg st="6" end="6"/>
                                            </p:txEl>
                                          </p:spTgt>
                                        </p:tgtEl>
                                        <p:attrNameLst>
                                          <p:attrName>style.visibility</p:attrName>
                                        </p:attrNameLst>
                                      </p:cBhvr>
                                      <p:to>
                                        <p:strVal val="visible"/>
                                      </p:to>
                                    </p:set>
                                    <p:anim calcmode="lin" valueType="num">
                                      <p:cBhvr>
                                        <p:cTn id="56" dur="1000" fill="hold"/>
                                        <p:tgtEl>
                                          <p:spTgt spid="62467">
                                            <p:txEl>
                                              <p:pRg st="6" end="6"/>
                                            </p:txEl>
                                          </p:spTgt>
                                        </p:tgtEl>
                                        <p:attrNameLst>
                                          <p:attrName>ppt_w</p:attrName>
                                        </p:attrNameLst>
                                      </p:cBhvr>
                                      <p:tavLst>
                                        <p:tav tm="0">
                                          <p:val>
                                            <p:strVal val="#ppt_w+.3"/>
                                          </p:val>
                                        </p:tav>
                                        <p:tav tm="100000">
                                          <p:val>
                                            <p:strVal val="#ppt_w"/>
                                          </p:val>
                                        </p:tav>
                                      </p:tavLst>
                                    </p:anim>
                                    <p:anim calcmode="lin" valueType="num">
                                      <p:cBhvr>
                                        <p:cTn id="57" dur="1000" fill="hold"/>
                                        <p:tgtEl>
                                          <p:spTgt spid="62467">
                                            <p:txEl>
                                              <p:pRg st="6" end="6"/>
                                            </p:txEl>
                                          </p:spTgt>
                                        </p:tgtEl>
                                        <p:attrNameLst>
                                          <p:attrName>ppt_h</p:attrName>
                                        </p:attrNameLst>
                                      </p:cBhvr>
                                      <p:tavLst>
                                        <p:tav tm="0">
                                          <p:val>
                                            <p:strVal val="#ppt_h"/>
                                          </p:val>
                                        </p:tav>
                                        <p:tav tm="100000">
                                          <p:val>
                                            <p:strVal val="#ppt_h"/>
                                          </p:val>
                                        </p:tav>
                                      </p:tavLst>
                                    </p:anim>
                                    <p:animEffect transition="in" filter="fade">
                                      <p:cBhvr>
                                        <p:cTn id="58" dur="1000"/>
                                        <p:tgtEl>
                                          <p:spTgt spid="624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2"/>
          <p:cNvSpPr>
            <a:spLocks noGrp="1"/>
          </p:cNvSpPr>
          <p:nvPr>
            <p:ph idx="1"/>
          </p:nvPr>
        </p:nvSpPr>
        <p:spPr>
          <a:xfrm>
            <a:off x="685800" y="1219200"/>
            <a:ext cx="7772400" cy="5043488"/>
          </a:xfrm>
        </p:spPr>
        <p:txBody>
          <a:bodyPr/>
          <a:lstStyle/>
          <a:p>
            <a:pPr algn="ctr" rtl="1">
              <a:buFontTx/>
              <a:buNone/>
            </a:pPr>
            <a:endParaRPr lang="fa-IR" sz="3600" b="1" smtClean="0"/>
          </a:p>
          <a:p>
            <a:pPr algn="ctr" rtl="1"/>
            <a:r>
              <a:rPr lang="en-US" sz="3600" b="1" smtClean="0"/>
              <a:t>IMC</a:t>
            </a:r>
            <a:r>
              <a:rPr lang="fa-IR" sz="3600" b="1" smtClean="0"/>
              <a:t> شیوه ای از تفکروطرح ریزی است</a:t>
            </a:r>
          </a:p>
          <a:p>
            <a:pPr algn="ctr" rtl="1">
              <a:buFontTx/>
              <a:buNone/>
            </a:pPr>
            <a:r>
              <a:rPr lang="fa-IR" sz="3600" b="1" smtClean="0"/>
              <a:t> که همه ارتباطات بازاریابی را به هم می بافد </a:t>
            </a:r>
          </a:p>
          <a:p>
            <a:pPr algn="ctr" rtl="1">
              <a:buFontTx/>
              <a:buNone/>
            </a:pPr>
            <a:r>
              <a:rPr lang="fa-IR" sz="3600" b="1" smtClean="0"/>
              <a:t>تا منافع مشتریان را </a:t>
            </a:r>
          </a:p>
          <a:p>
            <a:pPr algn="ctr" rtl="1">
              <a:buFontTx/>
              <a:buNone/>
            </a:pPr>
            <a:r>
              <a:rPr lang="fa-IR" sz="3600" b="1" smtClean="0">
                <a:solidFill>
                  <a:srgbClr val="FF0000"/>
                </a:solidFill>
              </a:rPr>
              <a:t>موثرتر</a:t>
            </a:r>
          </a:p>
          <a:p>
            <a:pPr algn="ctr" rtl="1">
              <a:buFontTx/>
              <a:buNone/>
            </a:pPr>
            <a:r>
              <a:rPr lang="fa-IR" sz="3600" b="1" smtClean="0"/>
              <a:t> پاسخگو باشد.</a:t>
            </a:r>
          </a:p>
          <a:p>
            <a:pPr algn="ctr" rtl="1">
              <a:buFontTx/>
              <a:buNone/>
            </a:pPr>
            <a:r>
              <a:rPr lang="en-US" sz="2000" b="1" smtClean="0"/>
              <a:t>THOMAS RUSSEL &amp; RONALD LANE</a:t>
            </a:r>
          </a:p>
        </p:txBody>
      </p:sp>
      <p:sp>
        <p:nvSpPr>
          <p:cNvPr id="51203"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63490">
                                            <p:txEl>
                                              <p:pRg st="1" end="1"/>
                                            </p:txEl>
                                          </p:spTgt>
                                        </p:tgtEl>
                                        <p:attrNameLst>
                                          <p:attrName>style.visibility</p:attrName>
                                        </p:attrNameLst>
                                      </p:cBhvr>
                                      <p:to>
                                        <p:strVal val="visible"/>
                                      </p:to>
                                    </p:set>
                                    <p:animEffect transition="in" filter="fade">
                                      <p:cBhvr>
                                        <p:cTn id="7" dur="2000"/>
                                        <p:tgtEl>
                                          <p:spTgt spid="63490">
                                            <p:txEl>
                                              <p:pRg st="1" end="1"/>
                                            </p:txEl>
                                          </p:spTgt>
                                        </p:tgtEl>
                                      </p:cBhvr>
                                    </p:animEffect>
                                    <p:anim calcmode="lin" valueType="num">
                                      <p:cBhvr>
                                        <p:cTn id="8" dur="2000" fill="hold"/>
                                        <p:tgtEl>
                                          <p:spTgt spid="63490">
                                            <p:txEl>
                                              <p:pRg st="1" end="1"/>
                                            </p:txEl>
                                          </p:spTgt>
                                        </p:tgtEl>
                                        <p:attrNameLst>
                                          <p:attrName>style.rotation</p:attrName>
                                        </p:attrNameLst>
                                      </p:cBhvr>
                                      <p:tavLst>
                                        <p:tav tm="0">
                                          <p:val>
                                            <p:fltVal val="720"/>
                                          </p:val>
                                        </p:tav>
                                        <p:tav tm="100000">
                                          <p:val>
                                            <p:fltVal val="0"/>
                                          </p:val>
                                        </p:tav>
                                      </p:tavLst>
                                    </p:anim>
                                    <p:anim calcmode="lin" valueType="num">
                                      <p:cBhvr>
                                        <p:cTn id="9" dur="2000" fill="hold"/>
                                        <p:tgtEl>
                                          <p:spTgt spid="63490">
                                            <p:txEl>
                                              <p:pRg st="1" end="1"/>
                                            </p:txEl>
                                          </p:spTgt>
                                        </p:tgtEl>
                                        <p:attrNameLst>
                                          <p:attrName>ppt_h</p:attrName>
                                        </p:attrNameLst>
                                      </p:cBhvr>
                                      <p:tavLst>
                                        <p:tav tm="0">
                                          <p:val>
                                            <p:fltVal val="0"/>
                                          </p:val>
                                        </p:tav>
                                        <p:tav tm="100000">
                                          <p:val>
                                            <p:strVal val="#ppt_h"/>
                                          </p:val>
                                        </p:tav>
                                      </p:tavLst>
                                    </p:anim>
                                    <p:anim calcmode="lin" valueType="num">
                                      <p:cBhvr>
                                        <p:cTn id="10" dur="2000" fill="hold"/>
                                        <p:tgtEl>
                                          <p:spTgt spid="63490">
                                            <p:txEl>
                                              <p:pRg st="1" end="1"/>
                                            </p:txEl>
                                          </p:spTgt>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63490">
                                            <p:txEl>
                                              <p:pRg st="2" end="2"/>
                                            </p:txEl>
                                          </p:spTgt>
                                        </p:tgtEl>
                                        <p:attrNameLst>
                                          <p:attrName>style.visibility</p:attrName>
                                        </p:attrNameLst>
                                      </p:cBhvr>
                                      <p:to>
                                        <p:strVal val="visible"/>
                                      </p:to>
                                    </p:set>
                                    <p:animEffect transition="in" filter="fade">
                                      <p:cBhvr>
                                        <p:cTn id="13" dur="2000"/>
                                        <p:tgtEl>
                                          <p:spTgt spid="63490">
                                            <p:txEl>
                                              <p:pRg st="2" end="2"/>
                                            </p:txEl>
                                          </p:spTgt>
                                        </p:tgtEl>
                                      </p:cBhvr>
                                    </p:animEffect>
                                    <p:anim calcmode="lin" valueType="num">
                                      <p:cBhvr>
                                        <p:cTn id="14" dur="2000" fill="hold"/>
                                        <p:tgtEl>
                                          <p:spTgt spid="63490">
                                            <p:txEl>
                                              <p:pRg st="2" end="2"/>
                                            </p:txEl>
                                          </p:spTgt>
                                        </p:tgtEl>
                                        <p:attrNameLst>
                                          <p:attrName>style.rotation</p:attrName>
                                        </p:attrNameLst>
                                      </p:cBhvr>
                                      <p:tavLst>
                                        <p:tav tm="0">
                                          <p:val>
                                            <p:fltVal val="720"/>
                                          </p:val>
                                        </p:tav>
                                        <p:tav tm="100000">
                                          <p:val>
                                            <p:fltVal val="0"/>
                                          </p:val>
                                        </p:tav>
                                      </p:tavLst>
                                    </p:anim>
                                    <p:anim calcmode="lin" valueType="num">
                                      <p:cBhvr>
                                        <p:cTn id="15" dur="2000" fill="hold"/>
                                        <p:tgtEl>
                                          <p:spTgt spid="63490">
                                            <p:txEl>
                                              <p:pRg st="2" end="2"/>
                                            </p:txEl>
                                          </p:spTgt>
                                        </p:tgtEl>
                                        <p:attrNameLst>
                                          <p:attrName>ppt_h</p:attrName>
                                        </p:attrNameLst>
                                      </p:cBhvr>
                                      <p:tavLst>
                                        <p:tav tm="0">
                                          <p:val>
                                            <p:fltVal val="0"/>
                                          </p:val>
                                        </p:tav>
                                        <p:tav tm="100000">
                                          <p:val>
                                            <p:strVal val="#ppt_h"/>
                                          </p:val>
                                        </p:tav>
                                      </p:tavLst>
                                    </p:anim>
                                    <p:anim calcmode="lin" valueType="num">
                                      <p:cBhvr>
                                        <p:cTn id="16" dur="2000" fill="hold"/>
                                        <p:tgtEl>
                                          <p:spTgt spid="63490">
                                            <p:txEl>
                                              <p:pRg st="2" end="2"/>
                                            </p:txEl>
                                          </p:spTgt>
                                        </p:tgtEl>
                                        <p:attrNameLst>
                                          <p:attrName>ppt_w</p:attrName>
                                        </p:attrNameLst>
                                      </p:cBhvr>
                                      <p:tavLst>
                                        <p:tav tm="0">
                                          <p:val>
                                            <p:fltVal val="0"/>
                                          </p:val>
                                        </p:tav>
                                        <p:tav tm="100000">
                                          <p:val>
                                            <p:strVal val="#ppt_w"/>
                                          </p:val>
                                        </p:tav>
                                      </p:tavLst>
                                    </p:anim>
                                  </p:childTnLst>
                                </p:cTn>
                              </p:par>
                              <p:par>
                                <p:cTn id="17" presetID="35" presetClass="entr" presetSubtype="0" fill="hold" nodeType="withEffect">
                                  <p:stCondLst>
                                    <p:cond delay="0"/>
                                  </p:stCondLst>
                                  <p:childTnLst>
                                    <p:set>
                                      <p:cBhvr>
                                        <p:cTn id="18" dur="1" fill="hold">
                                          <p:stCondLst>
                                            <p:cond delay="0"/>
                                          </p:stCondLst>
                                        </p:cTn>
                                        <p:tgtEl>
                                          <p:spTgt spid="63490">
                                            <p:txEl>
                                              <p:pRg st="3" end="3"/>
                                            </p:txEl>
                                          </p:spTgt>
                                        </p:tgtEl>
                                        <p:attrNameLst>
                                          <p:attrName>style.visibility</p:attrName>
                                        </p:attrNameLst>
                                      </p:cBhvr>
                                      <p:to>
                                        <p:strVal val="visible"/>
                                      </p:to>
                                    </p:set>
                                    <p:animEffect transition="in" filter="fade">
                                      <p:cBhvr>
                                        <p:cTn id="19" dur="2000"/>
                                        <p:tgtEl>
                                          <p:spTgt spid="63490">
                                            <p:txEl>
                                              <p:pRg st="3" end="3"/>
                                            </p:txEl>
                                          </p:spTgt>
                                        </p:tgtEl>
                                      </p:cBhvr>
                                    </p:animEffect>
                                    <p:anim calcmode="lin" valueType="num">
                                      <p:cBhvr>
                                        <p:cTn id="20" dur="2000" fill="hold"/>
                                        <p:tgtEl>
                                          <p:spTgt spid="63490">
                                            <p:txEl>
                                              <p:pRg st="3" end="3"/>
                                            </p:txEl>
                                          </p:spTgt>
                                        </p:tgtEl>
                                        <p:attrNameLst>
                                          <p:attrName>style.rotation</p:attrName>
                                        </p:attrNameLst>
                                      </p:cBhvr>
                                      <p:tavLst>
                                        <p:tav tm="0">
                                          <p:val>
                                            <p:fltVal val="720"/>
                                          </p:val>
                                        </p:tav>
                                        <p:tav tm="100000">
                                          <p:val>
                                            <p:fltVal val="0"/>
                                          </p:val>
                                        </p:tav>
                                      </p:tavLst>
                                    </p:anim>
                                    <p:anim calcmode="lin" valueType="num">
                                      <p:cBhvr>
                                        <p:cTn id="21" dur="2000" fill="hold"/>
                                        <p:tgtEl>
                                          <p:spTgt spid="63490">
                                            <p:txEl>
                                              <p:pRg st="3" end="3"/>
                                            </p:txEl>
                                          </p:spTgt>
                                        </p:tgtEl>
                                        <p:attrNameLst>
                                          <p:attrName>ppt_h</p:attrName>
                                        </p:attrNameLst>
                                      </p:cBhvr>
                                      <p:tavLst>
                                        <p:tav tm="0">
                                          <p:val>
                                            <p:fltVal val="0"/>
                                          </p:val>
                                        </p:tav>
                                        <p:tav tm="100000">
                                          <p:val>
                                            <p:strVal val="#ppt_h"/>
                                          </p:val>
                                        </p:tav>
                                      </p:tavLst>
                                    </p:anim>
                                    <p:anim calcmode="lin" valueType="num">
                                      <p:cBhvr>
                                        <p:cTn id="22" dur="2000" fill="hold"/>
                                        <p:tgtEl>
                                          <p:spTgt spid="63490">
                                            <p:txEl>
                                              <p:pRg st="3" end="3"/>
                                            </p:txEl>
                                          </p:spTgt>
                                        </p:tgtEl>
                                        <p:attrNameLst>
                                          <p:attrName>ppt_w</p:attrName>
                                        </p:attrNameLst>
                                      </p:cBhvr>
                                      <p:tavLst>
                                        <p:tav tm="0">
                                          <p:val>
                                            <p:fltVal val="0"/>
                                          </p:val>
                                        </p:tav>
                                        <p:tav tm="100000">
                                          <p:val>
                                            <p:strVal val="#ppt_w"/>
                                          </p:val>
                                        </p:tav>
                                      </p:tavLst>
                                    </p:anim>
                                  </p:childTnLst>
                                </p:cTn>
                              </p:par>
                              <p:par>
                                <p:cTn id="23" presetID="35" presetClass="entr" presetSubtype="0" fill="hold" nodeType="withEffect">
                                  <p:stCondLst>
                                    <p:cond delay="0"/>
                                  </p:stCondLst>
                                  <p:childTnLst>
                                    <p:set>
                                      <p:cBhvr>
                                        <p:cTn id="24" dur="1" fill="hold">
                                          <p:stCondLst>
                                            <p:cond delay="0"/>
                                          </p:stCondLst>
                                        </p:cTn>
                                        <p:tgtEl>
                                          <p:spTgt spid="63490">
                                            <p:txEl>
                                              <p:pRg st="4" end="4"/>
                                            </p:txEl>
                                          </p:spTgt>
                                        </p:tgtEl>
                                        <p:attrNameLst>
                                          <p:attrName>style.visibility</p:attrName>
                                        </p:attrNameLst>
                                      </p:cBhvr>
                                      <p:to>
                                        <p:strVal val="visible"/>
                                      </p:to>
                                    </p:set>
                                    <p:animEffect transition="in" filter="fade">
                                      <p:cBhvr>
                                        <p:cTn id="25" dur="2000"/>
                                        <p:tgtEl>
                                          <p:spTgt spid="63490">
                                            <p:txEl>
                                              <p:pRg st="4" end="4"/>
                                            </p:txEl>
                                          </p:spTgt>
                                        </p:tgtEl>
                                      </p:cBhvr>
                                    </p:animEffect>
                                    <p:anim calcmode="lin" valueType="num">
                                      <p:cBhvr>
                                        <p:cTn id="26" dur="2000" fill="hold"/>
                                        <p:tgtEl>
                                          <p:spTgt spid="63490">
                                            <p:txEl>
                                              <p:pRg st="4" end="4"/>
                                            </p:txEl>
                                          </p:spTgt>
                                        </p:tgtEl>
                                        <p:attrNameLst>
                                          <p:attrName>style.rotation</p:attrName>
                                        </p:attrNameLst>
                                      </p:cBhvr>
                                      <p:tavLst>
                                        <p:tav tm="0">
                                          <p:val>
                                            <p:fltVal val="720"/>
                                          </p:val>
                                        </p:tav>
                                        <p:tav tm="100000">
                                          <p:val>
                                            <p:fltVal val="0"/>
                                          </p:val>
                                        </p:tav>
                                      </p:tavLst>
                                    </p:anim>
                                    <p:anim calcmode="lin" valueType="num">
                                      <p:cBhvr>
                                        <p:cTn id="27" dur="2000" fill="hold"/>
                                        <p:tgtEl>
                                          <p:spTgt spid="63490">
                                            <p:txEl>
                                              <p:pRg st="4" end="4"/>
                                            </p:txEl>
                                          </p:spTgt>
                                        </p:tgtEl>
                                        <p:attrNameLst>
                                          <p:attrName>ppt_h</p:attrName>
                                        </p:attrNameLst>
                                      </p:cBhvr>
                                      <p:tavLst>
                                        <p:tav tm="0">
                                          <p:val>
                                            <p:fltVal val="0"/>
                                          </p:val>
                                        </p:tav>
                                        <p:tav tm="100000">
                                          <p:val>
                                            <p:strVal val="#ppt_h"/>
                                          </p:val>
                                        </p:tav>
                                      </p:tavLst>
                                    </p:anim>
                                    <p:anim calcmode="lin" valueType="num">
                                      <p:cBhvr>
                                        <p:cTn id="28" dur="2000" fill="hold"/>
                                        <p:tgtEl>
                                          <p:spTgt spid="63490">
                                            <p:txEl>
                                              <p:pRg st="4" end="4"/>
                                            </p:txEl>
                                          </p:spTgt>
                                        </p:tgtEl>
                                        <p:attrNameLst>
                                          <p:attrName>ppt_w</p:attrName>
                                        </p:attrNameLst>
                                      </p:cBhvr>
                                      <p:tavLst>
                                        <p:tav tm="0">
                                          <p:val>
                                            <p:fltVal val="0"/>
                                          </p:val>
                                        </p:tav>
                                        <p:tav tm="100000">
                                          <p:val>
                                            <p:strVal val="#ppt_w"/>
                                          </p:val>
                                        </p:tav>
                                      </p:tavLst>
                                    </p:anim>
                                  </p:childTnLst>
                                </p:cTn>
                              </p:par>
                              <p:par>
                                <p:cTn id="29" presetID="35" presetClass="entr" presetSubtype="0" fill="hold" nodeType="withEffect">
                                  <p:stCondLst>
                                    <p:cond delay="0"/>
                                  </p:stCondLst>
                                  <p:childTnLst>
                                    <p:set>
                                      <p:cBhvr>
                                        <p:cTn id="30" dur="1" fill="hold">
                                          <p:stCondLst>
                                            <p:cond delay="0"/>
                                          </p:stCondLst>
                                        </p:cTn>
                                        <p:tgtEl>
                                          <p:spTgt spid="63490">
                                            <p:txEl>
                                              <p:pRg st="5" end="5"/>
                                            </p:txEl>
                                          </p:spTgt>
                                        </p:tgtEl>
                                        <p:attrNameLst>
                                          <p:attrName>style.visibility</p:attrName>
                                        </p:attrNameLst>
                                      </p:cBhvr>
                                      <p:to>
                                        <p:strVal val="visible"/>
                                      </p:to>
                                    </p:set>
                                    <p:animEffect transition="in" filter="fade">
                                      <p:cBhvr>
                                        <p:cTn id="31" dur="2000"/>
                                        <p:tgtEl>
                                          <p:spTgt spid="63490">
                                            <p:txEl>
                                              <p:pRg st="5" end="5"/>
                                            </p:txEl>
                                          </p:spTgt>
                                        </p:tgtEl>
                                      </p:cBhvr>
                                    </p:animEffect>
                                    <p:anim calcmode="lin" valueType="num">
                                      <p:cBhvr>
                                        <p:cTn id="32" dur="2000" fill="hold"/>
                                        <p:tgtEl>
                                          <p:spTgt spid="63490">
                                            <p:txEl>
                                              <p:pRg st="5" end="5"/>
                                            </p:txEl>
                                          </p:spTgt>
                                        </p:tgtEl>
                                        <p:attrNameLst>
                                          <p:attrName>style.rotation</p:attrName>
                                        </p:attrNameLst>
                                      </p:cBhvr>
                                      <p:tavLst>
                                        <p:tav tm="0">
                                          <p:val>
                                            <p:fltVal val="720"/>
                                          </p:val>
                                        </p:tav>
                                        <p:tav tm="100000">
                                          <p:val>
                                            <p:fltVal val="0"/>
                                          </p:val>
                                        </p:tav>
                                      </p:tavLst>
                                    </p:anim>
                                    <p:anim calcmode="lin" valueType="num">
                                      <p:cBhvr>
                                        <p:cTn id="33" dur="2000" fill="hold"/>
                                        <p:tgtEl>
                                          <p:spTgt spid="63490">
                                            <p:txEl>
                                              <p:pRg st="5" end="5"/>
                                            </p:txEl>
                                          </p:spTgt>
                                        </p:tgtEl>
                                        <p:attrNameLst>
                                          <p:attrName>ppt_h</p:attrName>
                                        </p:attrNameLst>
                                      </p:cBhvr>
                                      <p:tavLst>
                                        <p:tav tm="0">
                                          <p:val>
                                            <p:fltVal val="0"/>
                                          </p:val>
                                        </p:tav>
                                        <p:tav tm="100000">
                                          <p:val>
                                            <p:strVal val="#ppt_h"/>
                                          </p:val>
                                        </p:tav>
                                      </p:tavLst>
                                    </p:anim>
                                    <p:anim calcmode="lin" valueType="num">
                                      <p:cBhvr>
                                        <p:cTn id="34" dur="2000" fill="hold"/>
                                        <p:tgtEl>
                                          <p:spTgt spid="63490">
                                            <p:txEl>
                                              <p:pRg st="5" end="5"/>
                                            </p:txEl>
                                          </p:spTgt>
                                        </p:tgtEl>
                                        <p:attrNameLst>
                                          <p:attrName>ppt_w</p:attrName>
                                        </p:attrNameLst>
                                      </p:cBhvr>
                                      <p:tavLst>
                                        <p:tav tm="0">
                                          <p:val>
                                            <p:fltVal val="0"/>
                                          </p:val>
                                        </p:tav>
                                        <p:tav tm="100000">
                                          <p:val>
                                            <p:strVal val="#ppt_w"/>
                                          </p:val>
                                        </p:tav>
                                      </p:tavLst>
                                    </p:anim>
                                  </p:childTnLst>
                                </p:cTn>
                              </p:par>
                              <p:par>
                                <p:cTn id="35" presetID="35" presetClass="entr" presetSubtype="0" fill="hold" nodeType="withEffect">
                                  <p:stCondLst>
                                    <p:cond delay="0"/>
                                  </p:stCondLst>
                                  <p:childTnLst>
                                    <p:set>
                                      <p:cBhvr>
                                        <p:cTn id="36" dur="1" fill="hold">
                                          <p:stCondLst>
                                            <p:cond delay="0"/>
                                          </p:stCondLst>
                                        </p:cTn>
                                        <p:tgtEl>
                                          <p:spTgt spid="63490">
                                            <p:txEl>
                                              <p:pRg st="6" end="6"/>
                                            </p:txEl>
                                          </p:spTgt>
                                        </p:tgtEl>
                                        <p:attrNameLst>
                                          <p:attrName>style.visibility</p:attrName>
                                        </p:attrNameLst>
                                      </p:cBhvr>
                                      <p:to>
                                        <p:strVal val="visible"/>
                                      </p:to>
                                    </p:set>
                                    <p:animEffect transition="in" filter="fade">
                                      <p:cBhvr>
                                        <p:cTn id="37" dur="2000"/>
                                        <p:tgtEl>
                                          <p:spTgt spid="63490">
                                            <p:txEl>
                                              <p:pRg st="6" end="6"/>
                                            </p:txEl>
                                          </p:spTgt>
                                        </p:tgtEl>
                                      </p:cBhvr>
                                    </p:animEffect>
                                    <p:anim calcmode="lin" valueType="num">
                                      <p:cBhvr>
                                        <p:cTn id="38" dur="2000" fill="hold"/>
                                        <p:tgtEl>
                                          <p:spTgt spid="63490">
                                            <p:txEl>
                                              <p:pRg st="6" end="6"/>
                                            </p:txEl>
                                          </p:spTgt>
                                        </p:tgtEl>
                                        <p:attrNameLst>
                                          <p:attrName>style.rotation</p:attrName>
                                        </p:attrNameLst>
                                      </p:cBhvr>
                                      <p:tavLst>
                                        <p:tav tm="0">
                                          <p:val>
                                            <p:fltVal val="720"/>
                                          </p:val>
                                        </p:tav>
                                        <p:tav tm="100000">
                                          <p:val>
                                            <p:fltVal val="0"/>
                                          </p:val>
                                        </p:tav>
                                      </p:tavLst>
                                    </p:anim>
                                    <p:anim calcmode="lin" valueType="num">
                                      <p:cBhvr>
                                        <p:cTn id="39" dur="2000" fill="hold"/>
                                        <p:tgtEl>
                                          <p:spTgt spid="63490">
                                            <p:txEl>
                                              <p:pRg st="6" end="6"/>
                                            </p:txEl>
                                          </p:spTgt>
                                        </p:tgtEl>
                                        <p:attrNameLst>
                                          <p:attrName>ppt_h</p:attrName>
                                        </p:attrNameLst>
                                      </p:cBhvr>
                                      <p:tavLst>
                                        <p:tav tm="0">
                                          <p:val>
                                            <p:fltVal val="0"/>
                                          </p:val>
                                        </p:tav>
                                        <p:tav tm="100000">
                                          <p:val>
                                            <p:strVal val="#ppt_h"/>
                                          </p:val>
                                        </p:tav>
                                      </p:tavLst>
                                    </p:anim>
                                    <p:anim calcmode="lin" valueType="num">
                                      <p:cBhvr>
                                        <p:cTn id="40" dur="2000" fill="hold"/>
                                        <p:tgtEl>
                                          <p:spTgt spid="63490">
                                            <p:txEl>
                                              <p:pRg st="6" end="6"/>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0" y="762000"/>
            <a:ext cx="8839200" cy="914400"/>
          </a:xfrm>
        </p:spPr>
        <p:txBody>
          <a:bodyPr/>
          <a:lstStyle/>
          <a:p>
            <a:pPr algn="r" rtl="1"/>
            <a:r>
              <a:rPr lang="fa-IR" b="1" smtClean="0">
                <a:solidFill>
                  <a:srgbClr val="FF0000"/>
                </a:solidFill>
              </a:rPr>
              <a:t>عوامل کلیدی در طراحی وتنظیم </a:t>
            </a:r>
            <a:r>
              <a:rPr lang="en-US" b="1" smtClean="0">
                <a:solidFill>
                  <a:srgbClr val="FF0000"/>
                </a:solidFill>
              </a:rPr>
              <a:t>IMC</a:t>
            </a:r>
            <a:r>
              <a:rPr lang="fa-IR" b="1" smtClean="0">
                <a:solidFill>
                  <a:srgbClr val="FF0000"/>
                </a:solidFill>
              </a:rPr>
              <a:t> :</a:t>
            </a:r>
            <a:endParaRPr lang="en-US" b="1" smtClean="0">
              <a:solidFill>
                <a:srgbClr val="FF0000"/>
              </a:solidFill>
            </a:endParaRPr>
          </a:p>
        </p:txBody>
      </p:sp>
      <p:sp>
        <p:nvSpPr>
          <p:cNvPr id="64515" name="Content Placeholder 2"/>
          <p:cNvSpPr>
            <a:spLocks noGrp="1"/>
          </p:cNvSpPr>
          <p:nvPr>
            <p:ph idx="1"/>
          </p:nvPr>
        </p:nvSpPr>
        <p:spPr>
          <a:xfrm>
            <a:off x="685800" y="1981200"/>
            <a:ext cx="7772400" cy="4281488"/>
          </a:xfrm>
        </p:spPr>
        <p:txBody>
          <a:bodyPr/>
          <a:lstStyle/>
          <a:p>
            <a:pPr algn="r" rtl="1">
              <a:buFontTx/>
              <a:buNone/>
            </a:pPr>
            <a:r>
              <a:rPr lang="fa-IR" b="1" smtClean="0"/>
              <a:t>1- ماهیت بازار  </a:t>
            </a:r>
            <a:r>
              <a:rPr lang="en-US" b="1" smtClean="0">
                <a:solidFill>
                  <a:srgbClr val="FF0000"/>
                </a:solidFill>
              </a:rPr>
              <a:t>NATURE OF MARKET</a:t>
            </a:r>
          </a:p>
          <a:p>
            <a:pPr algn="r" rtl="1">
              <a:buFont typeface="Wingdings" pitchFamily="2" charset="2"/>
              <a:buChar char="ü"/>
            </a:pPr>
            <a:r>
              <a:rPr lang="fa-IR" sz="2400" b="1" smtClean="0"/>
              <a:t>تمرکز وعدم تمرکز</a:t>
            </a:r>
          </a:p>
          <a:p>
            <a:pPr algn="r" rtl="1">
              <a:buFont typeface="Wingdings" pitchFamily="2" charset="2"/>
              <a:buChar char="ü"/>
            </a:pPr>
            <a:r>
              <a:rPr lang="fa-IR" sz="2400" b="1" smtClean="0"/>
              <a:t>حوزه جغرافیایی ووسعت بازار</a:t>
            </a:r>
          </a:p>
          <a:p>
            <a:pPr algn="r" rtl="1">
              <a:buFont typeface="Wingdings" pitchFamily="2" charset="2"/>
              <a:buChar char="ü"/>
            </a:pPr>
            <a:r>
              <a:rPr lang="fa-IR" sz="2400" b="1" smtClean="0"/>
              <a:t>تعداد خریداران وگروههای آنان</a:t>
            </a:r>
          </a:p>
          <a:p>
            <a:pPr algn="r" rtl="1">
              <a:buFont typeface="Wingdings" pitchFamily="2" charset="2"/>
              <a:buChar char="ü"/>
            </a:pPr>
            <a:r>
              <a:rPr lang="fa-IR" sz="2400" b="1" smtClean="0"/>
              <a:t>نوع مصرف کننده، واسطه، تأثیرگذار، تصمیم گیرنده</a:t>
            </a:r>
          </a:p>
          <a:p>
            <a:pPr algn="r" rtl="1">
              <a:buFont typeface="Wingdings" pitchFamily="2" charset="2"/>
              <a:buChar char="ü"/>
            </a:pPr>
            <a:r>
              <a:rPr lang="fa-IR" sz="2400" b="1" smtClean="0"/>
              <a:t>تنوع خریداران ومصرف کنندگان</a:t>
            </a:r>
          </a:p>
          <a:p>
            <a:pPr algn="r" rtl="1">
              <a:buFont typeface="Wingdings" pitchFamily="2" charset="2"/>
              <a:buChar char="ü"/>
            </a:pPr>
            <a:r>
              <a:rPr lang="fa-IR" sz="2400" b="1" smtClean="0"/>
              <a:t>شرایط دادو ستد وعوامل محیطی تأثیرگذار بر بازار</a:t>
            </a:r>
          </a:p>
          <a:p>
            <a:pPr algn="r" rtl="1">
              <a:buFont typeface="Wingdings" pitchFamily="2" charset="2"/>
              <a:buChar char="ü"/>
            </a:pPr>
            <a:r>
              <a:rPr lang="fa-IR" sz="2400" b="1" smtClean="0"/>
              <a:t>رقابتی یا غیررقابتی بودن</a:t>
            </a:r>
          </a:p>
          <a:p>
            <a:pPr algn="r" rtl="1">
              <a:buFont typeface="Wingdings" pitchFamily="2" charset="2"/>
              <a:buChar char="ü"/>
            </a:pPr>
            <a:r>
              <a:rPr lang="fa-IR" sz="2400" b="1" smtClean="0"/>
              <a:t>مرحله خرید، آگاهی، تمایل، ترجیح ،متقاعد شدن</a:t>
            </a:r>
            <a:endParaRPr lang="en-US" sz="2400" b="1" smtClean="0"/>
          </a:p>
        </p:txBody>
      </p:sp>
      <p:sp>
        <p:nvSpPr>
          <p:cNvPr id="52228"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p:cTn id="7" dur="1000" fill="hold"/>
                                        <p:tgtEl>
                                          <p:spTgt spid="64514"/>
                                        </p:tgtEl>
                                        <p:attrNameLst>
                                          <p:attrName>ppt_w</p:attrName>
                                        </p:attrNameLst>
                                      </p:cBhvr>
                                      <p:tavLst>
                                        <p:tav tm="0">
                                          <p:val>
                                            <p:strVal val="#ppt_w+.3"/>
                                          </p:val>
                                        </p:tav>
                                        <p:tav tm="100000">
                                          <p:val>
                                            <p:strVal val="#ppt_w"/>
                                          </p:val>
                                        </p:tav>
                                      </p:tavLst>
                                    </p:anim>
                                    <p:anim calcmode="lin" valueType="num">
                                      <p:cBhvr>
                                        <p:cTn id="8" dur="1000" fill="hold"/>
                                        <p:tgtEl>
                                          <p:spTgt spid="64514"/>
                                        </p:tgtEl>
                                        <p:attrNameLst>
                                          <p:attrName>ppt_h</p:attrName>
                                        </p:attrNameLst>
                                      </p:cBhvr>
                                      <p:tavLst>
                                        <p:tav tm="0">
                                          <p:val>
                                            <p:strVal val="#ppt_h"/>
                                          </p:val>
                                        </p:tav>
                                        <p:tav tm="100000">
                                          <p:val>
                                            <p:strVal val="#ppt_h"/>
                                          </p:val>
                                        </p:tav>
                                      </p:tavLst>
                                    </p:anim>
                                    <p:animEffect transition="in" filter="fade">
                                      <p:cBhvr>
                                        <p:cTn id="9" dur="1000"/>
                                        <p:tgtEl>
                                          <p:spTgt spid="64514"/>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64515">
                                            <p:txEl>
                                              <p:pRg st="0" end="0"/>
                                            </p:txEl>
                                          </p:spTgt>
                                        </p:tgtEl>
                                        <p:attrNameLst>
                                          <p:attrName>style.visibility</p:attrName>
                                        </p:attrNameLst>
                                      </p:cBhvr>
                                      <p:to>
                                        <p:strVal val="visible"/>
                                      </p:to>
                                    </p:set>
                                    <p:anim calcmode="lin" valueType="num">
                                      <p:cBhvr>
                                        <p:cTn id="14" dur="1000" fill="hold"/>
                                        <p:tgtEl>
                                          <p:spTgt spid="64515">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6451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6451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64515">
                                            <p:txEl>
                                              <p:pRg st="1" end="1"/>
                                            </p:txEl>
                                          </p:spTgt>
                                        </p:tgtEl>
                                        <p:attrNameLst>
                                          <p:attrName>style.visibility</p:attrName>
                                        </p:attrNameLst>
                                      </p:cBhvr>
                                      <p:to>
                                        <p:strVal val="visible"/>
                                      </p:to>
                                    </p:set>
                                    <p:anim calcmode="lin" valueType="num">
                                      <p:cBhvr>
                                        <p:cTn id="21" dur="1000" fill="hold"/>
                                        <p:tgtEl>
                                          <p:spTgt spid="64515">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64515">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6451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9" presetClass="entr" presetSubtype="0" accel="100000" fill="hold" nodeType="clickEffect">
                                  <p:stCondLst>
                                    <p:cond delay="0"/>
                                  </p:stCondLst>
                                  <p:childTnLst>
                                    <p:set>
                                      <p:cBhvr>
                                        <p:cTn id="27" dur="1" fill="hold">
                                          <p:stCondLst>
                                            <p:cond delay="0"/>
                                          </p:stCondLst>
                                        </p:cTn>
                                        <p:tgtEl>
                                          <p:spTgt spid="64515">
                                            <p:txEl>
                                              <p:pRg st="2" end="2"/>
                                            </p:txEl>
                                          </p:spTgt>
                                        </p:tgtEl>
                                        <p:attrNameLst>
                                          <p:attrName>style.visibility</p:attrName>
                                        </p:attrNameLst>
                                      </p:cBhvr>
                                      <p:to>
                                        <p:strVal val="visible"/>
                                      </p:to>
                                    </p:set>
                                    <p:anim calcmode="lin" valueType="num">
                                      <p:cBhvr>
                                        <p:cTn id="28" dur="500" fill="hold"/>
                                        <p:tgtEl>
                                          <p:spTgt spid="6451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9" dur="500" fill="hold"/>
                                        <p:tgtEl>
                                          <p:spTgt spid="6451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0" dur="500" fill="hold"/>
                                        <p:tgtEl>
                                          <p:spTgt spid="6451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1" dur="500" fill="hold"/>
                                        <p:tgtEl>
                                          <p:spTgt spid="645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50" presetClass="entr" presetSubtype="0" decel="100000" fill="hold" nodeType="clickEffect">
                                  <p:stCondLst>
                                    <p:cond delay="0"/>
                                  </p:stCondLst>
                                  <p:childTnLst>
                                    <p:set>
                                      <p:cBhvr>
                                        <p:cTn id="35" dur="1" fill="hold">
                                          <p:stCondLst>
                                            <p:cond delay="0"/>
                                          </p:stCondLst>
                                        </p:cTn>
                                        <p:tgtEl>
                                          <p:spTgt spid="64515">
                                            <p:txEl>
                                              <p:pRg st="3" end="3"/>
                                            </p:txEl>
                                          </p:spTgt>
                                        </p:tgtEl>
                                        <p:attrNameLst>
                                          <p:attrName>style.visibility</p:attrName>
                                        </p:attrNameLst>
                                      </p:cBhvr>
                                      <p:to>
                                        <p:strVal val="visible"/>
                                      </p:to>
                                    </p:set>
                                    <p:anim calcmode="lin" valueType="num">
                                      <p:cBhvr>
                                        <p:cTn id="36" dur="1000" fill="hold"/>
                                        <p:tgtEl>
                                          <p:spTgt spid="64515">
                                            <p:txEl>
                                              <p:pRg st="3" end="3"/>
                                            </p:txEl>
                                          </p:spTgt>
                                        </p:tgtEl>
                                        <p:attrNameLst>
                                          <p:attrName>ppt_w</p:attrName>
                                        </p:attrNameLst>
                                      </p:cBhvr>
                                      <p:tavLst>
                                        <p:tav tm="0">
                                          <p:val>
                                            <p:strVal val="#ppt_w+.3"/>
                                          </p:val>
                                        </p:tav>
                                        <p:tav tm="100000">
                                          <p:val>
                                            <p:strVal val="#ppt_w"/>
                                          </p:val>
                                        </p:tav>
                                      </p:tavLst>
                                    </p:anim>
                                    <p:anim calcmode="lin" valueType="num">
                                      <p:cBhvr>
                                        <p:cTn id="37" dur="1000" fill="hold"/>
                                        <p:tgtEl>
                                          <p:spTgt spid="64515">
                                            <p:txEl>
                                              <p:pRg st="3" end="3"/>
                                            </p:txEl>
                                          </p:spTgt>
                                        </p:tgtEl>
                                        <p:attrNameLst>
                                          <p:attrName>ppt_h</p:attrName>
                                        </p:attrNameLst>
                                      </p:cBhvr>
                                      <p:tavLst>
                                        <p:tav tm="0">
                                          <p:val>
                                            <p:strVal val="#ppt_h"/>
                                          </p:val>
                                        </p:tav>
                                        <p:tav tm="100000">
                                          <p:val>
                                            <p:strVal val="#ppt_h"/>
                                          </p:val>
                                        </p:tav>
                                      </p:tavLst>
                                    </p:anim>
                                    <p:animEffect transition="in" filter="fade">
                                      <p:cBhvr>
                                        <p:cTn id="38" dur="1000"/>
                                        <p:tgtEl>
                                          <p:spTgt spid="64515">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0" presetClass="entr" presetSubtype="0" decel="100000" fill="hold" nodeType="clickEffect">
                                  <p:stCondLst>
                                    <p:cond delay="0"/>
                                  </p:stCondLst>
                                  <p:childTnLst>
                                    <p:set>
                                      <p:cBhvr>
                                        <p:cTn id="42" dur="1" fill="hold">
                                          <p:stCondLst>
                                            <p:cond delay="0"/>
                                          </p:stCondLst>
                                        </p:cTn>
                                        <p:tgtEl>
                                          <p:spTgt spid="64515">
                                            <p:txEl>
                                              <p:pRg st="4" end="4"/>
                                            </p:txEl>
                                          </p:spTgt>
                                        </p:tgtEl>
                                        <p:attrNameLst>
                                          <p:attrName>style.visibility</p:attrName>
                                        </p:attrNameLst>
                                      </p:cBhvr>
                                      <p:to>
                                        <p:strVal val="visible"/>
                                      </p:to>
                                    </p:set>
                                    <p:anim calcmode="lin" valueType="num">
                                      <p:cBhvr>
                                        <p:cTn id="43" dur="1000" fill="hold"/>
                                        <p:tgtEl>
                                          <p:spTgt spid="64515">
                                            <p:txEl>
                                              <p:pRg st="4" end="4"/>
                                            </p:txEl>
                                          </p:spTgt>
                                        </p:tgtEl>
                                        <p:attrNameLst>
                                          <p:attrName>ppt_w</p:attrName>
                                        </p:attrNameLst>
                                      </p:cBhvr>
                                      <p:tavLst>
                                        <p:tav tm="0">
                                          <p:val>
                                            <p:strVal val="#ppt_w+.3"/>
                                          </p:val>
                                        </p:tav>
                                        <p:tav tm="100000">
                                          <p:val>
                                            <p:strVal val="#ppt_w"/>
                                          </p:val>
                                        </p:tav>
                                      </p:tavLst>
                                    </p:anim>
                                    <p:anim calcmode="lin" valueType="num">
                                      <p:cBhvr>
                                        <p:cTn id="44" dur="1000" fill="hold"/>
                                        <p:tgtEl>
                                          <p:spTgt spid="64515">
                                            <p:txEl>
                                              <p:pRg st="4" end="4"/>
                                            </p:txEl>
                                          </p:spTgt>
                                        </p:tgtEl>
                                        <p:attrNameLst>
                                          <p:attrName>ppt_h</p:attrName>
                                        </p:attrNameLst>
                                      </p:cBhvr>
                                      <p:tavLst>
                                        <p:tav tm="0">
                                          <p:val>
                                            <p:strVal val="#ppt_h"/>
                                          </p:val>
                                        </p:tav>
                                        <p:tav tm="100000">
                                          <p:val>
                                            <p:strVal val="#ppt_h"/>
                                          </p:val>
                                        </p:tav>
                                      </p:tavLst>
                                    </p:anim>
                                    <p:animEffect transition="in" filter="fade">
                                      <p:cBhvr>
                                        <p:cTn id="45" dur="1000"/>
                                        <p:tgtEl>
                                          <p:spTgt spid="64515">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0" presetClass="entr" presetSubtype="0" decel="100000" fill="hold" nodeType="clickEffect">
                                  <p:stCondLst>
                                    <p:cond delay="0"/>
                                  </p:stCondLst>
                                  <p:childTnLst>
                                    <p:set>
                                      <p:cBhvr>
                                        <p:cTn id="49" dur="1" fill="hold">
                                          <p:stCondLst>
                                            <p:cond delay="0"/>
                                          </p:stCondLst>
                                        </p:cTn>
                                        <p:tgtEl>
                                          <p:spTgt spid="64515">
                                            <p:txEl>
                                              <p:pRg st="5" end="5"/>
                                            </p:txEl>
                                          </p:spTgt>
                                        </p:tgtEl>
                                        <p:attrNameLst>
                                          <p:attrName>style.visibility</p:attrName>
                                        </p:attrNameLst>
                                      </p:cBhvr>
                                      <p:to>
                                        <p:strVal val="visible"/>
                                      </p:to>
                                    </p:set>
                                    <p:anim calcmode="lin" valueType="num">
                                      <p:cBhvr>
                                        <p:cTn id="50" dur="1000" fill="hold"/>
                                        <p:tgtEl>
                                          <p:spTgt spid="64515">
                                            <p:txEl>
                                              <p:pRg st="5" end="5"/>
                                            </p:txEl>
                                          </p:spTgt>
                                        </p:tgtEl>
                                        <p:attrNameLst>
                                          <p:attrName>ppt_w</p:attrName>
                                        </p:attrNameLst>
                                      </p:cBhvr>
                                      <p:tavLst>
                                        <p:tav tm="0">
                                          <p:val>
                                            <p:strVal val="#ppt_w+.3"/>
                                          </p:val>
                                        </p:tav>
                                        <p:tav tm="100000">
                                          <p:val>
                                            <p:strVal val="#ppt_w"/>
                                          </p:val>
                                        </p:tav>
                                      </p:tavLst>
                                    </p:anim>
                                    <p:anim calcmode="lin" valueType="num">
                                      <p:cBhvr>
                                        <p:cTn id="51" dur="1000" fill="hold"/>
                                        <p:tgtEl>
                                          <p:spTgt spid="64515">
                                            <p:txEl>
                                              <p:pRg st="5" end="5"/>
                                            </p:txEl>
                                          </p:spTgt>
                                        </p:tgtEl>
                                        <p:attrNameLst>
                                          <p:attrName>ppt_h</p:attrName>
                                        </p:attrNameLst>
                                      </p:cBhvr>
                                      <p:tavLst>
                                        <p:tav tm="0">
                                          <p:val>
                                            <p:strVal val="#ppt_h"/>
                                          </p:val>
                                        </p:tav>
                                        <p:tav tm="100000">
                                          <p:val>
                                            <p:strVal val="#ppt_h"/>
                                          </p:val>
                                        </p:tav>
                                      </p:tavLst>
                                    </p:anim>
                                    <p:animEffect transition="in" filter="fade">
                                      <p:cBhvr>
                                        <p:cTn id="52" dur="1000"/>
                                        <p:tgtEl>
                                          <p:spTgt spid="64515">
                                            <p:txEl>
                                              <p:pRg st="5" end="5"/>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0" presetClass="entr" presetSubtype="0" decel="100000" fill="hold" nodeType="clickEffect">
                                  <p:stCondLst>
                                    <p:cond delay="0"/>
                                  </p:stCondLst>
                                  <p:childTnLst>
                                    <p:set>
                                      <p:cBhvr>
                                        <p:cTn id="56" dur="1" fill="hold">
                                          <p:stCondLst>
                                            <p:cond delay="0"/>
                                          </p:stCondLst>
                                        </p:cTn>
                                        <p:tgtEl>
                                          <p:spTgt spid="64515">
                                            <p:txEl>
                                              <p:pRg st="6" end="6"/>
                                            </p:txEl>
                                          </p:spTgt>
                                        </p:tgtEl>
                                        <p:attrNameLst>
                                          <p:attrName>style.visibility</p:attrName>
                                        </p:attrNameLst>
                                      </p:cBhvr>
                                      <p:to>
                                        <p:strVal val="visible"/>
                                      </p:to>
                                    </p:set>
                                    <p:anim calcmode="lin" valueType="num">
                                      <p:cBhvr>
                                        <p:cTn id="57" dur="1000" fill="hold"/>
                                        <p:tgtEl>
                                          <p:spTgt spid="64515">
                                            <p:txEl>
                                              <p:pRg st="6" end="6"/>
                                            </p:txEl>
                                          </p:spTgt>
                                        </p:tgtEl>
                                        <p:attrNameLst>
                                          <p:attrName>ppt_w</p:attrName>
                                        </p:attrNameLst>
                                      </p:cBhvr>
                                      <p:tavLst>
                                        <p:tav tm="0">
                                          <p:val>
                                            <p:strVal val="#ppt_w+.3"/>
                                          </p:val>
                                        </p:tav>
                                        <p:tav tm="100000">
                                          <p:val>
                                            <p:strVal val="#ppt_w"/>
                                          </p:val>
                                        </p:tav>
                                      </p:tavLst>
                                    </p:anim>
                                    <p:anim calcmode="lin" valueType="num">
                                      <p:cBhvr>
                                        <p:cTn id="58" dur="1000" fill="hold"/>
                                        <p:tgtEl>
                                          <p:spTgt spid="64515">
                                            <p:txEl>
                                              <p:pRg st="6" end="6"/>
                                            </p:txEl>
                                          </p:spTgt>
                                        </p:tgtEl>
                                        <p:attrNameLst>
                                          <p:attrName>ppt_h</p:attrName>
                                        </p:attrNameLst>
                                      </p:cBhvr>
                                      <p:tavLst>
                                        <p:tav tm="0">
                                          <p:val>
                                            <p:strVal val="#ppt_h"/>
                                          </p:val>
                                        </p:tav>
                                        <p:tav tm="100000">
                                          <p:val>
                                            <p:strVal val="#ppt_h"/>
                                          </p:val>
                                        </p:tav>
                                      </p:tavLst>
                                    </p:anim>
                                    <p:animEffect transition="in" filter="fade">
                                      <p:cBhvr>
                                        <p:cTn id="59" dur="1000"/>
                                        <p:tgtEl>
                                          <p:spTgt spid="64515">
                                            <p:txEl>
                                              <p:pRg st="6" end="6"/>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50" presetClass="entr" presetSubtype="0" decel="100000" fill="hold" nodeType="clickEffect">
                                  <p:stCondLst>
                                    <p:cond delay="0"/>
                                  </p:stCondLst>
                                  <p:childTnLst>
                                    <p:set>
                                      <p:cBhvr>
                                        <p:cTn id="63" dur="1" fill="hold">
                                          <p:stCondLst>
                                            <p:cond delay="0"/>
                                          </p:stCondLst>
                                        </p:cTn>
                                        <p:tgtEl>
                                          <p:spTgt spid="64515">
                                            <p:txEl>
                                              <p:pRg st="7" end="7"/>
                                            </p:txEl>
                                          </p:spTgt>
                                        </p:tgtEl>
                                        <p:attrNameLst>
                                          <p:attrName>style.visibility</p:attrName>
                                        </p:attrNameLst>
                                      </p:cBhvr>
                                      <p:to>
                                        <p:strVal val="visible"/>
                                      </p:to>
                                    </p:set>
                                    <p:anim calcmode="lin" valueType="num">
                                      <p:cBhvr>
                                        <p:cTn id="64" dur="1000" fill="hold"/>
                                        <p:tgtEl>
                                          <p:spTgt spid="64515">
                                            <p:txEl>
                                              <p:pRg st="7" end="7"/>
                                            </p:txEl>
                                          </p:spTgt>
                                        </p:tgtEl>
                                        <p:attrNameLst>
                                          <p:attrName>ppt_w</p:attrName>
                                        </p:attrNameLst>
                                      </p:cBhvr>
                                      <p:tavLst>
                                        <p:tav tm="0">
                                          <p:val>
                                            <p:strVal val="#ppt_w+.3"/>
                                          </p:val>
                                        </p:tav>
                                        <p:tav tm="100000">
                                          <p:val>
                                            <p:strVal val="#ppt_w"/>
                                          </p:val>
                                        </p:tav>
                                      </p:tavLst>
                                    </p:anim>
                                    <p:anim calcmode="lin" valueType="num">
                                      <p:cBhvr>
                                        <p:cTn id="65" dur="1000" fill="hold"/>
                                        <p:tgtEl>
                                          <p:spTgt spid="64515">
                                            <p:txEl>
                                              <p:pRg st="7" end="7"/>
                                            </p:txEl>
                                          </p:spTgt>
                                        </p:tgtEl>
                                        <p:attrNameLst>
                                          <p:attrName>ppt_h</p:attrName>
                                        </p:attrNameLst>
                                      </p:cBhvr>
                                      <p:tavLst>
                                        <p:tav tm="0">
                                          <p:val>
                                            <p:strVal val="#ppt_h"/>
                                          </p:val>
                                        </p:tav>
                                        <p:tav tm="100000">
                                          <p:val>
                                            <p:strVal val="#ppt_h"/>
                                          </p:val>
                                        </p:tav>
                                      </p:tavLst>
                                    </p:anim>
                                    <p:animEffect transition="in" filter="fade">
                                      <p:cBhvr>
                                        <p:cTn id="66" dur="1000"/>
                                        <p:tgtEl>
                                          <p:spTgt spid="64515">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50" presetClass="entr" presetSubtype="0" decel="100000" fill="hold" nodeType="clickEffect">
                                  <p:stCondLst>
                                    <p:cond delay="0"/>
                                  </p:stCondLst>
                                  <p:childTnLst>
                                    <p:set>
                                      <p:cBhvr>
                                        <p:cTn id="70" dur="1" fill="hold">
                                          <p:stCondLst>
                                            <p:cond delay="0"/>
                                          </p:stCondLst>
                                        </p:cTn>
                                        <p:tgtEl>
                                          <p:spTgt spid="64515">
                                            <p:txEl>
                                              <p:pRg st="8" end="8"/>
                                            </p:txEl>
                                          </p:spTgt>
                                        </p:tgtEl>
                                        <p:attrNameLst>
                                          <p:attrName>style.visibility</p:attrName>
                                        </p:attrNameLst>
                                      </p:cBhvr>
                                      <p:to>
                                        <p:strVal val="visible"/>
                                      </p:to>
                                    </p:set>
                                    <p:anim calcmode="lin" valueType="num">
                                      <p:cBhvr>
                                        <p:cTn id="71" dur="1000" fill="hold"/>
                                        <p:tgtEl>
                                          <p:spTgt spid="64515">
                                            <p:txEl>
                                              <p:pRg st="8" end="8"/>
                                            </p:txEl>
                                          </p:spTgt>
                                        </p:tgtEl>
                                        <p:attrNameLst>
                                          <p:attrName>ppt_w</p:attrName>
                                        </p:attrNameLst>
                                      </p:cBhvr>
                                      <p:tavLst>
                                        <p:tav tm="0">
                                          <p:val>
                                            <p:strVal val="#ppt_w+.3"/>
                                          </p:val>
                                        </p:tav>
                                        <p:tav tm="100000">
                                          <p:val>
                                            <p:strVal val="#ppt_w"/>
                                          </p:val>
                                        </p:tav>
                                      </p:tavLst>
                                    </p:anim>
                                    <p:anim calcmode="lin" valueType="num">
                                      <p:cBhvr>
                                        <p:cTn id="72" dur="1000" fill="hold"/>
                                        <p:tgtEl>
                                          <p:spTgt spid="64515">
                                            <p:txEl>
                                              <p:pRg st="8" end="8"/>
                                            </p:txEl>
                                          </p:spTgt>
                                        </p:tgtEl>
                                        <p:attrNameLst>
                                          <p:attrName>ppt_h</p:attrName>
                                        </p:attrNameLst>
                                      </p:cBhvr>
                                      <p:tavLst>
                                        <p:tav tm="0">
                                          <p:val>
                                            <p:strVal val="#ppt_h"/>
                                          </p:val>
                                        </p:tav>
                                        <p:tav tm="100000">
                                          <p:val>
                                            <p:strVal val="#ppt_h"/>
                                          </p:val>
                                        </p:tav>
                                      </p:tavLst>
                                    </p:anim>
                                    <p:animEffect transition="in" filter="fade">
                                      <p:cBhvr>
                                        <p:cTn id="73" dur="1000"/>
                                        <p:tgtEl>
                                          <p:spTgt spid="6451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212725" y="838200"/>
            <a:ext cx="8713788" cy="5759450"/>
          </a:xfrm>
        </p:spPr>
        <p:txBody>
          <a:bodyPr/>
          <a:lstStyle/>
          <a:p>
            <a:pPr algn="just" rtl="1" eaLnBrk="1" hangingPunct="1">
              <a:buFont typeface="Wingdings" pitchFamily="2" charset="2"/>
              <a:buNone/>
            </a:pPr>
            <a:endParaRPr lang="fa-IR" b="1" smtClean="0"/>
          </a:p>
          <a:p>
            <a:pPr algn="just" rtl="1" eaLnBrk="1" hangingPunct="1">
              <a:buFont typeface="Wingdings" pitchFamily="2" charset="2"/>
              <a:buNone/>
            </a:pPr>
            <a:endParaRPr lang="fa-IR" b="1" smtClean="0"/>
          </a:p>
          <a:p>
            <a:pPr algn="ctr" rtl="1" eaLnBrk="1" hangingPunct="1">
              <a:buFont typeface="Wingdings" pitchFamily="2" charset="2"/>
              <a:buNone/>
            </a:pPr>
            <a:r>
              <a:rPr lang="fa-IR" b="1" smtClean="0"/>
              <a:t>ارتباطات یکپارچه بازاریابی، </a:t>
            </a:r>
            <a:r>
              <a:rPr lang="fa-IR" b="1" smtClean="0">
                <a:solidFill>
                  <a:srgbClr val="FF0000"/>
                </a:solidFill>
              </a:rPr>
              <a:t>روشی</a:t>
            </a:r>
            <a:r>
              <a:rPr lang="fa-IR" b="1" smtClean="0"/>
              <a:t> برای هماهنگی دقیق تمامی فعالیتهای ترویجی به منظور ایجاد پیامی یکپارچه و یکنواخت ومتمرکز شده بر مشتریان، برای سازگاری،استحکام و بهینه سازی ارتباطات است.</a:t>
            </a:r>
          </a:p>
          <a:p>
            <a:pPr algn="just" rtl="1" eaLnBrk="1" hangingPunct="1">
              <a:buFont typeface="Wingdings" pitchFamily="2" charset="2"/>
              <a:buNone/>
            </a:pPr>
            <a:endParaRPr lang="fa-IR" b="1" smtClean="0"/>
          </a:p>
          <a:p>
            <a:pPr algn="just" rtl="1" eaLnBrk="1" hangingPunct="1">
              <a:buFont typeface="Wingdings" pitchFamily="2" charset="2"/>
              <a:buNone/>
            </a:pPr>
            <a:endParaRPr lang="en-US" b="1" smtClean="0"/>
          </a:p>
          <a:p>
            <a:pPr algn="just" rtl="1" eaLnBrk="1" hangingPunct="1">
              <a:buFont typeface="Wingdings" pitchFamily="2" charset="2"/>
              <a:buNone/>
            </a:pPr>
            <a:endParaRPr lang="en-US" b="1" smtClean="0"/>
          </a:p>
          <a:p>
            <a:pPr algn="ctr" rtl="1" eaLnBrk="1" hangingPunct="1">
              <a:buFont typeface="Wingdings" pitchFamily="2" charset="2"/>
              <a:buNone/>
            </a:pPr>
            <a:r>
              <a:rPr lang="en-US" sz="1400" b="1" smtClean="0"/>
              <a:t>www.drroosta.com</a:t>
            </a:r>
            <a:endParaRPr lang="fa-IR" sz="1400" b="1" smtClean="0"/>
          </a:p>
        </p:txBody>
      </p:sp>
      <p:sp>
        <p:nvSpPr>
          <p:cNvPr id="8195" name="Slide Number Placeholder 2"/>
          <p:cNvSpPr>
            <a:spLocks noGrp="1"/>
          </p:cNvSpPr>
          <p:nvPr>
            <p:ph type="sldNum" sz="quarter" idx="12"/>
          </p:nvPr>
        </p:nvSpPr>
        <p:spPr>
          <a:noFill/>
        </p:spPr>
        <p:txBody>
          <a:bodyPr/>
          <a:lstStyle/>
          <a:p>
            <a:fld id="{ED3A07EE-58EF-4D1D-9CF4-6C75F90E2B96}" type="slidenum">
              <a:rPr lang="en-US" smtClean="0"/>
              <a:pPr/>
              <a:t>5</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0659">
                                            <p:txEl>
                                              <p:pRg st="2" end="2"/>
                                            </p:txEl>
                                          </p:spTgt>
                                        </p:tgtEl>
                                        <p:attrNameLst>
                                          <p:attrName>style.visibility</p:attrName>
                                        </p:attrNameLst>
                                      </p:cBhvr>
                                      <p:to>
                                        <p:strVal val="visible"/>
                                      </p:to>
                                    </p:set>
                                    <p:animEffect transition="in" filter="fade">
                                      <p:cBhvr>
                                        <p:cTn id="7" dur="2000"/>
                                        <p:tgtEl>
                                          <p:spTgt spid="706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2"/>
          <p:cNvSpPr>
            <a:spLocks noGrp="1"/>
          </p:cNvSpPr>
          <p:nvPr>
            <p:ph idx="1"/>
          </p:nvPr>
        </p:nvSpPr>
        <p:spPr>
          <a:xfrm>
            <a:off x="685800" y="1066800"/>
            <a:ext cx="7772400" cy="5195888"/>
          </a:xfrm>
        </p:spPr>
        <p:txBody>
          <a:bodyPr/>
          <a:lstStyle/>
          <a:p>
            <a:pPr algn="r" rtl="1">
              <a:buFontTx/>
              <a:buNone/>
            </a:pPr>
            <a:r>
              <a:rPr lang="fa-IR" b="1" smtClean="0"/>
              <a:t>2- ماهیت محصول</a:t>
            </a:r>
            <a:r>
              <a:rPr lang="en-US" b="1" smtClean="0"/>
              <a:t>  </a:t>
            </a:r>
            <a:r>
              <a:rPr lang="en-US" b="1" smtClean="0">
                <a:solidFill>
                  <a:srgbClr val="FF0000"/>
                </a:solidFill>
              </a:rPr>
              <a:t>NATURE OF PRODUCT       </a:t>
            </a:r>
          </a:p>
          <a:p>
            <a:pPr algn="r" rtl="1">
              <a:buFont typeface="Wingdings" pitchFamily="2" charset="2"/>
              <a:buChar char="ü"/>
            </a:pPr>
            <a:r>
              <a:rPr lang="fa-IR" sz="2800" b="1" smtClean="0"/>
              <a:t>نوع محصول:مصرفی، واسطه ای، صنعتی،خدمات</a:t>
            </a:r>
          </a:p>
          <a:p>
            <a:pPr algn="r" rtl="1">
              <a:buFont typeface="Wingdings" pitchFamily="2" charset="2"/>
              <a:buChar char="ü"/>
            </a:pPr>
            <a:r>
              <a:rPr lang="fa-IR" sz="2800" b="1" smtClean="0"/>
              <a:t>تنوع محصولات</a:t>
            </a:r>
          </a:p>
          <a:p>
            <a:pPr algn="r" rtl="1">
              <a:buFont typeface="Wingdings" pitchFamily="2" charset="2"/>
              <a:buChar char="ü"/>
            </a:pPr>
            <a:r>
              <a:rPr lang="fa-IR" sz="2800" b="1" smtClean="0"/>
              <a:t>درجه درخواستی یا سفارشی بودن محصولات</a:t>
            </a:r>
          </a:p>
          <a:p>
            <a:pPr algn="r" rtl="1">
              <a:buFont typeface="Wingdings" pitchFamily="2" charset="2"/>
              <a:buChar char="ü"/>
            </a:pPr>
            <a:r>
              <a:rPr lang="fa-IR" sz="2800" b="1" smtClean="0"/>
              <a:t>خدمات گوناگون: قبل از فروش، در جریان فروش وپس از فروش</a:t>
            </a:r>
          </a:p>
          <a:p>
            <a:pPr algn="r" rtl="1">
              <a:buFont typeface="Wingdings" pitchFamily="2" charset="2"/>
              <a:buChar char="ü"/>
            </a:pPr>
            <a:r>
              <a:rPr lang="fa-IR" sz="2800" b="1" smtClean="0"/>
              <a:t>جایگاه وارزش شناسه (برند)</a:t>
            </a:r>
          </a:p>
          <a:p>
            <a:pPr algn="r" rtl="1">
              <a:buFont typeface="Wingdings" pitchFamily="2" charset="2"/>
              <a:buChar char="ü"/>
            </a:pPr>
            <a:r>
              <a:rPr lang="fa-IR" sz="2800" b="1" smtClean="0"/>
              <a:t>استاندارد بودن</a:t>
            </a:r>
            <a:endParaRPr lang="en-US" sz="2800" b="1" smtClean="0"/>
          </a:p>
        </p:txBody>
      </p:sp>
      <p:sp>
        <p:nvSpPr>
          <p:cNvPr id="53251"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65538">
                                            <p:txEl>
                                              <p:pRg st="0" end="0"/>
                                            </p:txEl>
                                          </p:spTgt>
                                        </p:tgtEl>
                                        <p:attrNameLst>
                                          <p:attrName>style.visibility</p:attrName>
                                        </p:attrNameLst>
                                      </p:cBhvr>
                                      <p:to>
                                        <p:strVal val="visible"/>
                                      </p:to>
                                    </p:set>
                                    <p:anim calcmode="lin" valueType="num">
                                      <p:cBhvr>
                                        <p:cTn id="7" dur="1000" fill="hold"/>
                                        <p:tgtEl>
                                          <p:spTgt spid="65538">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65538">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553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65538">
                                            <p:txEl>
                                              <p:pRg st="1" end="1"/>
                                            </p:txEl>
                                          </p:spTgt>
                                        </p:tgtEl>
                                        <p:attrNameLst>
                                          <p:attrName>style.visibility</p:attrName>
                                        </p:attrNameLst>
                                      </p:cBhvr>
                                      <p:to>
                                        <p:strVal val="visible"/>
                                      </p:to>
                                    </p:set>
                                    <p:anim calcmode="lin" valueType="num">
                                      <p:cBhvr>
                                        <p:cTn id="14" dur="1000" fill="hold"/>
                                        <p:tgtEl>
                                          <p:spTgt spid="65538">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65538">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553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65538">
                                            <p:txEl>
                                              <p:pRg st="2" end="2"/>
                                            </p:txEl>
                                          </p:spTgt>
                                        </p:tgtEl>
                                        <p:attrNameLst>
                                          <p:attrName>style.visibility</p:attrName>
                                        </p:attrNameLst>
                                      </p:cBhvr>
                                      <p:to>
                                        <p:strVal val="visible"/>
                                      </p:to>
                                    </p:set>
                                    <p:anim calcmode="lin" valueType="num">
                                      <p:cBhvr>
                                        <p:cTn id="21" dur="1000" fill="hold"/>
                                        <p:tgtEl>
                                          <p:spTgt spid="65538">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65538">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6553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65538">
                                            <p:txEl>
                                              <p:pRg st="3" end="3"/>
                                            </p:txEl>
                                          </p:spTgt>
                                        </p:tgtEl>
                                        <p:attrNameLst>
                                          <p:attrName>style.visibility</p:attrName>
                                        </p:attrNameLst>
                                      </p:cBhvr>
                                      <p:to>
                                        <p:strVal val="visible"/>
                                      </p:to>
                                    </p:set>
                                    <p:anim calcmode="lin" valueType="num">
                                      <p:cBhvr>
                                        <p:cTn id="28" dur="1000" fill="hold"/>
                                        <p:tgtEl>
                                          <p:spTgt spid="65538">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65538">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65538">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65538">
                                            <p:txEl>
                                              <p:pRg st="4" end="4"/>
                                            </p:txEl>
                                          </p:spTgt>
                                        </p:tgtEl>
                                        <p:attrNameLst>
                                          <p:attrName>style.visibility</p:attrName>
                                        </p:attrNameLst>
                                      </p:cBhvr>
                                      <p:to>
                                        <p:strVal val="visible"/>
                                      </p:to>
                                    </p:set>
                                    <p:anim calcmode="lin" valueType="num">
                                      <p:cBhvr>
                                        <p:cTn id="35" dur="1000" fill="hold"/>
                                        <p:tgtEl>
                                          <p:spTgt spid="65538">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65538">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65538">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nodeType="clickEffect">
                                  <p:stCondLst>
                                    <p:cond delay="0"/>
                                  </p:stCondLst>
                                  <p:childTnLst>
                                    <p:set>
                                      <p:cBhvr>
                                        <p:cTn id="41" dur="1" fill="hold">
                                          <p:stCondLst>
                                            <p:cond delay="0"/>
                                          </p:stCondLst>
                                        </p:cTn>
                                        <p:tgtEl>
                                          <p:spTgt spid="65538">
                                            <p:txEl>
                                              <p:pRg st="5" end="5"/>
                                            </p:txEl>
                                          </p:spTgt>
                                        </p:tgtEl>
                                        <p:attrNameLst>
                                          <p:attrName>style.visibility</p:attrName>
                                        </p:attrNameLst>
                                      </p:cBhvr>
                                      <p:to>
                                        <p:strVal val="visible"/>
                                      </p:to>
                                    </p:set>
                                    <p:anim calcmode="lin" valueType="num">
                                      <p:cBhvr>
                                        <p:cTn id="42" dur="1000" fill="hold"/>
                                        <p:tgtEl>
                                          <p:spTgt spid="65538">
                                            <p:txEl>
                                              <p:pRg st="5" end="5"/>
                                            </p:txEl>
                                          </p:spTgt>
                                        </p:tgtEl>
                                        <p:attrNameLst>
                                          <p:attrName>ppt_w</p:attrName>
                                        </p:attrNameLst>
                                      </p:cBhvr>
                                      <p:tavLst>
                                        <p:tav tm="0">
                                          <p:val>
                                            <p:strVal val="#ppt_w+.3"/>
                                          </p:val>
                                        </p:tav>
                                        <p:tav tm="100000">
                                          <p:val>
                                            <p:strVal val="#ppt_w"/>
                                          </p:val>
                                        </p:tav>
                                      </p:tavLst>
                                    </p:anim>
                                    <p:anim calcmode="lin" valueType="num">
                                      <p:cBhvr>
                                        <p:cTn id="43" dur="1000" fill="hold"/>
                                        <p:tgtEl>
                                          <p:spTgt spid="65538">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65538">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nodeType="clickEffect">
                                  <p:stCondLst>
                                    <p:cond delay="0"/>
                                  </p:stCondLst>
                                  <p:childTnLst>
                                    <p:set>
                                      <p:cBhvr>
                                        <p:cTn id="48" dur="1" fill="hold">
                                          <p:stCondLst>
                                            <p:cond delay="0"/>
                                          </p:stCondLst>
                                        </p:cTn>
                                        <p:tgtEl>
                                          <p:spTgt spid="65538">
                                            <p:txEl>
                                              <p:pRg st="6" end="6"/>
                                            </p:txEl>
                                          </p:spTgt>
                                        </p:tgtEl>
                                        <p:attrNameLst>
                                          <p:attrName>style.visibility</p:attrName>
                                        </p:attrNameLst>
                                      </p:cBhvr>
                                      <p:to>
                                        <p:strVal val="visible"/>
                                      </p:to>
                                    </p:set>
                                    <p:anim calcmode="lin" valueType="num">
                                      <p:cBhvr>
                                        <p:cTn id="49" dur="1000" fill="hold"/>
                                        <p:tgtEl>
                                          <p:spTgt spid="65538">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65538">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6553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Content Placeholder 2"/>
          <p:cNvSpPr>
            <a:spLocks noGrp="1"/>
          </p:cNvSpPr>
          <p:nvPr>
            <p:ph idx="1"/>
          </p:nvPr>
        </p:nvSpPr>
        <p:spPr>
          <a:xfrm>
            <a:off x="685800" y="1066800"/>
            <a:ext cx="7772400" cy="5195888"/>
          </a:xfrm>
        </p:spPr>
        <p:txBody>
          <a:bodyPr/>
          <a:lstStyle/>
          <a:p>
            <a:pPr algn="r" rtl="1">
              <a:buFontTx/>
              <a:buNone/>
            </a:pPr>
            <a:r>
              <a:rPr lang="fa-IR" b="1" smtClean="0"/>
              <a:t>3- قیمت </a:t>
            </a:r>
            <a:r>
              <a:rPr lang="en-US" b="1" smtClean="0"/>
              <a:t> </a:t>
            </a:r>
            <a:r>
              <a:rPr lang="en-US" b="1" smtClean="0">
                <a:solidFill>
                  <a:srgbClr val="FF0000"/>
                </a:solidFill>
              </a:rPr>
              <a:t>PRICE</a:t>
            </a:r>
            <a:r>
              <a:rPr lang="en-US" b="1" smtClean="0"/>
              <a:t>                               </a:t>
            </a:r>
          </a:p>
          <a:p>
            <a:pPr algn="r" rtl="1">
              <a:buFontTx/>
              <a:buNone/>
            </a:pPr>
            <a:endParaRPr lang="en-US" b="1" smtClean="0"/>
          </a:p>
          <a:p>
            <a:pPr algn="r" rtl="1">
              <a:buFont typeface="Wingdings" pitchFamily="2" charset="2"/>
              <a:buChar char="ü"/>
            </a:pPr>
            <a:r>
              <a:rPr lang="fa-IR" b="1" smtClean="0"/>
              <a:t>ارزش واحد محصول</a:t>
            </a:r>
          </a:p>
          <a:p>
            <a:pPr algn="r" rtl="1">
              <a:buFont typeface="Wingdings" pitchFamily="2" charset="2"/>
              <a:buChar char="ü"/>
            </a:pPr>
            <a:r>
              <a:rPr lang="fa-IR" b="1" smtClean="0"/>
              <a:t>سطح قیمت ها</a:t>
            </a:r>
          </a:p>
          <a:p>
            <a:pPr algn="r" rtl="1">
              <a:buFont typeface="Wingdings" pitchFamily="2" charset="2"/>
              <a:buChar char="ü"/>
            </a:pPr>
            <a:r>
              <a:rPr lang="fa-IR" b="1" smtClean="0"/>
              <a:t> تنوع قیمت ها</a:t>
            </a:r>
          </a:p>
          <a:p>
            <a:pPr algn="r" rtl="1">
              <a:buFont typeface="Wingdings" pitchFamily="2" charset="2"/>
              <a:buChar char="ü"/>
            </a:pPr>
            <a:r>
              <a:rPr lang="fa-IR" b="1" smtClean="0"/>
              <a:t>تغییر قیمت ها</a:t>
            </a:r>
            <a:endParaRPr lang="en-US" b="1" smtClean="0"/>
          </a:p>
        </p:txBody>
      </p:sp>
      <p:sp>
        <p:nvSpPr>
          <p:cNvPr id="54275"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66562">
                                            <p:txEl>
                                              <p:pRg st="0" end="0"/>
                                            </p:txEl>
                                          </p:spTgt>
                                        </p:tgtEl>
                                        <p:attrNameLst>
                                          <p:attrName>style.visibility</p:attrName>
                                        </p:attrNameLst>
                                      </p:cBhvr>
                                      <p:to>
                                        <p:strVal val="visible"/>
                                      </p:to>
                                    </p:set>
                                    <p:anim calcmode="lin" valueType="num">
                                      <p:cBhvr>
                                        <p:cTn id="7" dur="1000" fill="hold"/>
                                        <p:tgtEl>
                                          <p:spTgt spid="66562">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6656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656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66562">
                                            <p:txEl>
                                              <p:pRg st="2" end="2"/>
                                            </p:txEl>
                                          </p:spTgt>
                                        </p:tgtEl>
                                        <p:attrNameLst>
                                          <p:attrName>style.visibility</p:attrName>
                                        </p:attrNameLst>
                                      </p:cBhvr>
                                      <p:to>
                                        <p:strVal val="visible"/>
                                      </p:to>
                                    </p:set>
                                    <p:anim calcmode="lin" valueType="num">
                                      <p:cBhvr>
                                        <p:cTn id="14" dur="1000" fill="hold"/>
                                        <p:tgtEl>
                                          <p:spTgt spid="66562">
                                            <p:txEl>
                                              <p:pRg st="2" end="2"/>
                                            </p:txEl>
                                          </p:spTgt>
                                        </p:tgtEl>
                                        <p:attrNameLst>
                                          <p:attrName>ppt_w</p:attrName>
                                        </p:attrNameLst>
                                      </p:cBhvr>
                                      <p:tavLst>
                                        <p:tav tm="0">
                                          <p:val>
                                            <p:strVal val="#ppt_w+.3"/>
                                          </p:val>
                                        </p:tav>
                                        <p:tav tm="100000">
                                          <p:val>
                                            <p:strVal val="#ppt_w"/>
                                          </p:val>
                                        </p:tav>
                                      </p:tavLst>
                                    </p:anim>
                                    <p:anim calcmode="lin" valueType="num">
                                      <p:cBhvr>
                                        <p:cTn id="15" dur="1000" fill="hold"/>
                                        <p:tgtEl>
                                          <p:spTgt spid="66562">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6656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66562">
                                            <p:txEl>
                                              <p:pRg st="3" end="3"/>
                                            </p:txEl>
                                          </p:spTgt>
                                        </p:tgtEl>
                                        <p:attrNameLst>
                                          <p:attrName>style.visibility</p:attrName>
                                        </p:attrNameLst>
                                      </p:cBhvr>
                                      <p:to>
                                        <p:strVal val="visible"/>
                                      </p:to>
                                    </p:set>
                                    <p:anim calcmode="lin" valueType="num">
                                      <p:cBhvr>
                                        <p:cTn id="21" dur="1000" fill="hold"/>
                                        <p:tgtEl>
                                          <p:spTgt spid="66562">
                                            <p:txEl>
                                              <p:pRg st="3" end="3"/>
                                            </p:txEl>
                                          </p:spTgt>
                                        </p:tgtEl>
                                        <p:attrNameLst>
                                          <p:attrName>ppt_w</p:attrName>
                                        </p:attrNameLst>
                                      </p:cBhvr>
                                      <p:tavLst>
                                        <p:tav tm="0">
                                          <p:val>
                                            <p:strVal val="#ppt_w+.3"/>
                                          </p:val>
                                        </p:tav>
                                        <p:tav tm="100000">
                                          <p:val>
                                            <p:strVal val="#ppt_w"/>
                                          </p:val>
                                        </p:tav>
                                      </p:tavLst>
                                    </p:anim>
                                    <p:anim calcmode="lin" valueType="num">
                                      <p:cBhvr>
                                        <p:cTn id="22" dur="1000" fill="hold"/>
                                        <p:tgtEl>
                                          <p:spTgt spid="66562">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6656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66562">
                                            <p:txEl>
                                              <p:pRg st="4" end="4"/>
                                            </p:txEl>
                                          </p:spTgt>
                                        </p:tgtEl>
                                        <p:attrNameLst>
                                          <p:attrName>style.visibility</p:attrName>
                                        </p:attrNameLst>
                                      </p:cBhvr>
                                      <p:to>
                                        <p:strVal val="visible"/>
                                      </p:to>
                                    </p:set>
                                    <p:anim calcmode="lin" valueType="num">
                                      <p:cBhvr>
                                        <p:cTn id="28" dur="1000" fill="hold"/>
                                        <p:tgtEl>
                                          <p:spTgt spid="66562">
                                            <p:txEl>
                                              <p:pRg st="4" end="4"/>
                                            </p:txEl>
                                          </p:spTgt>
                                        </p:tgtEl>
                                        <p:attrNameLst>
                                          <p:attrName>ppt_w</p:attrName>
                                        </p:attrNameLst>
                                      </p:cBhvr>
                                      <p:tavLst>
                                        <p:tav tm="0">
                                          <p:val>
                                            <p:strVal val="#ppt_w+.3"/>
                                          </p:val>
                                        </p:tav>
                                        <p:tav tm="100000">
                                          <p:val>
                                            <p:strVal val="#ppt_w"/>
                                          </p:val>
                                        </p:tav>
                                      </p:tavLst>
                                    </p:anim>
                                    <p:anim calcmode="lin" valueType="num">
                                      <p:cBhvr>
                                        <p:cTn id="29" dur="1000" fill="hold"/>
                                        <p:tgtEl>
                                          <p:spTgt spid="66562">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6656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66562">
                                            <p:txEl>
                                              <p:pRg st="5" end="5"/>
                                            </p:txEl>
                                          </p:spTgt>
                                        </p:tgtEl>
                                        <p:attrNameLst>
                                          <p:attrName>style.visibility</p:attrName>
                                        </p:attrNameLst>
                                      </p:cBhvr>
                                      <p:to>
                                        <p:strVal val="visible"/>
                                      </p:to>
                                    </p:set>
                                    <p:anim calcmode="lin" valueType="num">
                                      <p:cBhvr>
                                        <p:cTn id="35" dur="1000" fill="hold"/>
                                        <p:tgtEl>
                                          <p:spTgt spid="66562">
                                            <p:txEl>
                                              <p:pRg st="5" end="5"/>
                                            </p:txEl>
                                          </p:spTgt>
                                        </p:tgtEl>
                                        <p:attrNameLst>
                                          <p:attrName>ppt_w</p:attrName>
                                        </p:attrNameLst>
                                      </p:cBhvr>
                                      <p:tavLst>
                                        <p:tav tm="0">
                                          <p:val>
                                            <p:strVal val="#ppt_w+.3"/>
                                          </p:val>
                                        </p:tav>
                                        <p:tav tm="100000">
                                          <p:val>
                                            <p:strVal val="#ppt_w"/>
                                          </p:val>
                                        </p:tav>
                                      </p:tavLst>
                                    </p:anim>
                                    <p:anim calcmode="lin" valueType="num">
                                      <p:cBhvr>
                                        <p:cTn id="36" dur="1000" fill="hold"/>
                                        <p:tgtEl>
                                          <p:spTgt spid="66562">
                                            <p:txEl>
                                              <p:pRg st="5" end="5"/>
                                            </p:txEl>
                                          </p:spTgt>
                                        </p:tgtEl>
                                        <p:attrNameLst>
                                          <p:attrName>ppt_h</p:attrName>
                                        </p:attrNameLst>
                                      </p:cBhvr>
                                      <p:tavLst>
                                        <p:tav tm="0">
                                          <p:val>
                                            <p:strVal val="#ppt_h"/>
                                          </p:val>
                                        </p:tav>
                                        <p:tav tm="100000">
                                          <p:val>
                                            <p:strVal val="#ppt_h"/>
                                          </p:val>
                                        </p:tav>
                                      </p:tavLst>
                                    </p:anim>
                                    <p:animEffect transition="in" filter="fade">
                                      <p:cBhvr>
                                        <p:cTn id="37" dur="1000"/>
                                        <p:tgtEl>
                                          <p:spTgt spid="6656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Content Placeholder 2"/>
          <p:cNvSpPr>
            <a:spLocks noGrp="1"/>
          </p:cNvSpPr>
          <p:nvPr>
            <p:ph idx="1"/>
          </p:nvPr>
        </p:nvSpPr>
        <p:spPr>
          <a:xfrm>
            <a:off x="152400" y="1524000"/>
            <a:ext cx="8991600" cy="4114800"/>
          </a:xfrm>
        </p:spPr>
        <p:txBody>
          <a:bodyPr/>
          <a:lstStyle/>
          <a:p>
            <a:pPr algn="r" rtl="1">
              <a:buFontTx/>
              <a:buNone/>
            </a:pPr>
            <a:r>
              <a:rPr lang="fa-IR" sz="2800" b="1" smtClean="0"/>
              <a:t>4- </a:t>
            </a:r>
            <a:r>
              <a:rPr lang="fa-IR" sz="2400" b="1" smtClean="0"/>
              <a:t>مرحله چرخه عمر محصول   </a:t>
            </a:r>
            <a:r>
              <a:rPr lang="en-US" sz="2400" b="1" smtClean="0"/>
              <a:t>  </a:t>
            </a:r>
            <a:r>
              <a:rPr lang="en-US" sz="2400" b="1" smtClean="0">
                <a:solidFill>
                  <a:srgbClr val="FF0000"/>
                </a:solidFill>
              </a:rPr>
              <a:t>STAGE IN PRODUCT LIFE CYCLE</a:t>
            </a:r>
            <a:endParaRPr lang="fa-IR" sz="2400" b="1" smtClean="0">
              <a:solidFill>
                <a:srgbClr val="FF0000"/>
              </a:solidFill>
            </a:endParaRPr>
          </a:p>
          <a:p>
            <a:pPr algn="r" rtl="1">
              <a:buFontTx/>
              <a:buNone/>
            </a:pPr>
            <a:endParaRPr lang="fa-IR" sz="2400" b="1" smtClean="0"/>
          </a:p>
          <a:p>
            <a:pPr algn="r" rtl="1">
              <a:buFont typeface="Wingdings" pitchFamily="2" charset="2"/>
              <a:buChar char="ü"/>
            </a:pPr>
            <a:r>
              <a:rPr lang="fa-IR" sz="2800" b="1" smtClean="0"/>
              <a:t>مرحله معرفی و ورود به بازار</a:t>
            </a:r>
          </a:p>
          <a:p>
            <a:pPr algn="r" rtl="1">
              <a:buFont typeface="Wingdings" pitchFamily="2" charset="2"/>
              <a:buChar char="ü"/>
            </a:pPr>
            <a:r>
              <a:rPr lang="fa-IR" sz="2800" b="1" smtClean="0"/>
              <a:t>مرحله رشد</a:t>
            </a:r>
          </a:p>
          <a:p>
            <a:pPr algn="r" rtl="1">
              <a:buFont typeface="Wingdings" pitchFamily="2" charset="2"/>
              <a:buChar char="ü"/>
            </a:pPr>
            <a:r>
              <a:rPr lang="fa-IR" sz="2800" b="1" smtClean="0"/>
              <a:t>مرحله اشباع وپختگی</a:t>
            </a:r>
          </a:p>
          <a:p>
            <a:pPr algn="r" rtl="1">
              <a:buFont typeface="Wingdings" pitchFamily="2" charset="2"/>
              <a:buChar char="ü"/>
            </a:pPr>
            <a:r>
              <a:rPr lang="fa-IR" sz="2800" b="1" smtClean="0"/>
              <a:t>مرحله نزول</a:t>
            </a:r>
            <a:endParaRPr lang="en-US" sz="2800" b="1" smtClean="0"/>
          </a:p>
        </p:txBody>
      </p:sp>
      <p:sp>
        <p:nvSpPr>
          <p:cNvPr id="55299"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67586">
                                            <p:txEl>
                                              <p:pRg st="0" end="0"/>
                                            </p:txEl>
                                          </p:spTgt>
                                        </p:tgtEl>
                                        <p:attrNameLst>
                                          <p:attrName>style.visibility</p:attrName>
                                        </p:attrNameLst>
                                      </p:cBhvr>
                                      <p:to>
                                        <p:strVal val="visible"/>
                                      </p:to>
                                    </p:set>
                                    <p:anim calcmode="lin" valueType="num">
                                      <p:cBhvr>
                                        <p:cTn id="7" dur="1000" fill="hold"/>
                                        <p:tgtEl>
                                          <p:spTgt spid="67586">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6758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758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67586">
                                            <p:txEl>
                                              <p:pRg st="2" end="2"/>
                                            </p:txEl>
                                          </p:spTgt>
                                        </p:tgtEl>
                                        <p:attrNameLst>
                                          <p:attrName>style.visibility</p:attrName>
                                        </p:attrNameLst>
                                      </p:cBhvr>
                                      <p:to>
                                        <p:strVal val="visible"/>
                                      </p:to>
                                    </p:set>
                                    <p:anim calcmode="lin" valueType="num">
                                      <p:cBhvr>
                                        <p:cTn id="14" dur="1000" fill="hold"/>
                                        <p:tgtEl>
                                          <p:spTgt spid="67586">
                                            <p:txEl>
                                              <p:pRg st="2" end="2"/>
                                            </p:txEl>
                                          </p:spTgt>
                                        </p:tgtEl>
                                        <p:attrNameLst>
                                          <p:attrName>ppt_w</p:attrName>
                                        </p:attrNameLst>
                                      </p:cBhvr>
                                      <p:tavLst>
                                        <p:tav tm="0">
                                          <p:val>
                                            <p:strVal val="#ppt_w+.3"/>
                                          </p:val>
                                        </p:tav>
                                        <p:tav tm="100000">
                                          <p:val>
                                            <p:strVal val="#ppt_w"/>
                                          </p:val>
                                        </p:tav>
                                      </p:tavLst>
                                    </p:anim>
                                    <p:anim calcmode="lin" valueType="num">
                                      <p:cBhvr>
                                        <p:cTn id="15" dur="1000" fill="hold"/>
                                        <p:tgtEl>
                                          <p:spTgt spid="67586">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67586">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67586">
                                            <p:txEl>
                                              <p:pRg st="3" end="3"/>
                                            </p:txEl>
                                          </p:spTgt>
                                        </p:tgtEl>
                                        <p:attrNameLst>
                                          <p:attrName>style.visibility</p:attrName>
                                        </p:attrNameLst>
                                      </p:cBhvr>
                                      <p:to>
                                        <p:strVal val="visible"/>
                                      </p:to>
                                    </p:set>
                                    <p:anim calcmode="lin" valueType="num">
                                      <p:cBhvr>
                                        <p:cTn id="21" dur="1000" fill="hold"/>
                                        <p:tgtEl>
                                          <p:spTgt spid="67586">
                                            <p:txEl>
                                              <p:pRg st="3" end="3"/>
                                            </p:txEl>
                                          </p:spTgt>
                                        </p:tgtEl>
                                        <p:attrNameLst>
                                          <p:attrName>ppt_w</p:attrName>
                                        </p:attrNameLst>
                                      </p:cBhvr>
                                      <p:tavLst>
                                        <p:tav tm="0">
                                          <p:val>
                                            <p:strVal val="#ppt_w+.3"/>
                                          </p:val>
                                        </p:tav>
                                        <p:tav tm="100000">
                                          <p:val>
                                            <p:strVal val="#ppt_w"/>
                                          </p:val>
                                        </p:tav>
                                      </p:tavLst>
                                    </p:anim>
                                    <p:anim calcmode="lin" valueType="num">
                                      <p:cBhvr>
                                        <p:cTn id="22" dur="1000" fill="hold"/>
                                        <p:tgtEl>
                                          <p:spTgt spid="67586">
                                            <p:txEl>
                                              <p:pRg st="3" end="3"/>
                                            </p:txEl>
                                          </p:spTgt>
                                        </p:tgtEl>
                                        <p:attrNameLst>
                                          <p:attrName>ppt_h</p:attrName>
                                        </p:attrNameLst>
                                      </p:cBhvr>
                                      <p:tavLst>
                                        <p:tav tm="0">
                                          <p:val>
                                            <p:strVal val="#ppt_h"/>
                                          </p:val>
                                        </p:tav>
                                        <p:tav tm="100000">
                                          <p:val>
                                            <p:strVal val="#ppt_h"/>
                                          </p:val>
                                        </p:tav>
                                      </p:tavLst>
                                    </p:anim>
                                    <p:animEffect transition="in" filter="fade">
                                      <p:cBhvr>
                                        <p:cTn id="23" dur="1000"/>
                                        <p:tgtEl>
                                          <p:spTgt spid="67586">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67586">
                                            <p:txEl>
                                              <p:pRg st="4" end="4"/>
                                            </p:txEl>
                                          </p:spTgt>
                                        </p:tgtEl>
                                        <p:attrNameLst>
                                          <p:attrName>style.visibility</p:attrName>
                                        </p:attrNameLst>
                                      </p:cBhvr>
                                      <p:to>
                                        <p:strVal val="visible"/>
                                      </p:to>
                                    </p:set>
                                    <p:anim calcmode="lin" valueType="num">
                                      <p:cBhvr>
                                        <p:cTn id="28" dur="1000" fill="hold"/>
                                        <p:tgtEl>
                                          <p:spTgt spid="67586">
                                            <p:txEl>
                                              <p:pRg st="4" end="4"/>
                                            </p:txEl>
                                          </p:spTgt>
                                        </p:tgtEl>
                                        <p:attrNameLst>
                                          <p:attrName>ppt_w</p:attrName>
                                        </p:attrNameLst>
                                      </p:cBhvr>
                                      <p:tavLst>
                                        <p:tav tm="0">
                                          <p:val>
                                            <p:strVal val="#ppt_w+.3"/>
                                          </p:val>
                                        </p:tav>
                                        <p:tav tm="100000">
                                          <p:val>
                                            <p:strVal val="#ppt_w"/>
                                          </p:val>
                                        </p:tav>
                                      </p:tavLst>
                                    </p:anim>
                                    <p:anim calcmode="lin" valueType="num">
                                      <p:cBhvr>
                                        <p:cTn id="29" dur="1000" fill="hold"/>
                                        <p:tgtEl>
                                          <p:spTgt spid="67586">
                                            <p:txEl>
                                              <p:pRg st="4" end="4"/>
                                            </p:txEl>
                                          </p:spTgt>
                                        </p:tgtEl>
                                        <p:attrNameLst>
                                          <p:attrName>ppt_h</p:attrName>
                                        </p:attrNameLst>
                                      </p:cBhvr>
                                      <p:tavLst>
                                        <p:tav tm="0">
                                          <p:val>
                                            <p:strVal val="#ppt_h"/>
                                          </p:val>
                                        </p:tav>
                                        <p:tav tm="100000">
                                          <p:val>
                                            <p:strVal val="#ppt_h"/>
                                          </p:val>
                                        </p:tav>
                                      </p:tavLst>
                                    </p:anim>
                                    <p:animEffect transition="in" filter="fade">
                                      <p:cBhvr>
                                        <p:cTn id="30" dur="1000"/>
                                        <p:tgtEl>
                                          <p:spTgt spid="67586">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67586">
                                            <p:txEl>
                                              <p:pRg st="5" end="5"/>
                                            </p:txEl>
                                          </p:spTgt>
                                        </p:tgtEl>
                                        <p:attrNameLst>
                                          <p:attrName>style.visibility</p:attrName>
                                        </p:attrNameLst>
                                      </p:cBhvr>
                                      <p:to>
                                        <p:strVal val="visible"/>
                                      </p:to>
                                    </p:set>
                                    <p:anim calcmode="lin" valueType="num">
                                      <p:cBhvr>
                                        <p:cTn id="35" dur="1000" fill="hold"/>
                                        <p:tgtEl>
                                          <p:spTgt spid="67586">
                                            <p:txEl>
                                              <p:pRg st="5" end="5"/>
                                            </p:txEl>
                                          </p:spTgt>
                                        </p:tgtEl>
                                        <p:attrNameLst>
                                          <p:attrName>ppt_w</p:attrName>
                                        </p:attrNameLst>
                                      </p:cBhvr>
                                      <p:tavLst>
                                        <p:tav tm="0">
                                          <p:val>
                                            <p:strVal val="#ppt_w+.3"/>
                                          </p:val>
                                        </p:tav>
                                        <p:tav tm="100000">
                                          <p:val>
                                            <p:strVal val="#ppt_w"/>
                                          </p:val>
                                        </p:tav>
                                      </p:tavLst>
                                    </p:anim>
                                    <p:anim calcmode="lin" valueType="num">
                                      <p:cBhvr>
                                        <p:cTn id="36" dur="1000" fill="hold"/>
                                        <p:tgtEl>
                                          <p:spTgt spid="67586">
                                            <p:txEl>
                                              <p:pRg st="5" end="5"/>
                                            </p:txEl>
                                          </p:spTgt>
                                        </p:tgtEl>
                                        <p:attrNameLst>
                                          <p:attrName>ppt_h</p:attrName>
                                        </p:attrNameLst>
                                      </p:cBhvr>
                                      <p:tavLst>
                                        <p:tav tm="0">
                                          <p:val>
                                            <p:strVal val="#ppt_h"/>
                                          </p:val>
                                        </p:tav>
                                        <p:tav tm="100000">
                                          <p:val>
                                            <p:strVal val="#ppt_h"/>
                                          </p:val>
                                        </p:tav>
                                      </p:tavLst>
                                    </p:anim>
                                    <p:animEffect transition="in" filter="fade">
                                      <p:cBhvr>
                                        <p:cTn id="37" dur="1000"/>
                                        <p:tgtEl>
                                          <p:spTgt spid="6758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Content Placeholder 2"/>
          <p:cNvSpPr>
            <a:spLocks noGrp="1"/>
          </p:cNvSpPr>
          <p:nvPr>
            <p:ph idx="1"/>
          </p:nvPr>
        </p:nvSpPr>
        <p:spPr>
          <a:xfrm>
            <a:off x="685800" y="914400"/>
            <a:ext cx="7772400" cy="5348288"/>
          </a:xfrm>
        </p:spPr>
        <p:txBody>
          <a:bodyPr/>
          <a:lstStyle/>
          <a:p>
            <a:pPr algn="r" rtl="1">
              <a:buFontTx/>
              <a:buNone/>
            </a:pPr>
            <a:r>
              <a:rPr lang="fa-IR" b="1" smtClean="0"/>
              <a:t>5- </a:t>
            </a:r>
            <a:r>
              <a:rPr lang="fa-IR" sz="2800" b="1" smtClean="0"/>
              <a:t>استراتژی های ترویجی </a:t>
            </a:r>
            <a:r>
              <a:rPr lang="en-US" sz="2800" b="1" smtClean="0"/>
              <a:t> </a:t>
            </a:r>
            <a:r>
              <a:rPr lang="en-US" sz="2400" b="1" smtClean="0">
                <a:solidFill>
                  <a:srgbClr val="FF0000"/>
                </a:solidFill>
              </a:rPr>
              <a:t>PROMOTION STRATEGIES</a:t>
            </a:r>
            <a:endParaRPr lang="fa-IR" sz="2400" b="1" smtClean="0">
              <a:solidFill>
                <a:srgbClr val="FF0000"/>
              </a:solidFill>
            </a:endParaRPr>
          </a:p>
          <a:p>
            <a:pPr algn="r" rtl="1">
              <a:buFontTx/>
              <a:buNone/>
            </a:pPr>
            <a:endParaRPr lang="fa-IR" sz="2800" b="1" smtClean="0"/>
          </a:p>
          <a:p>
            <a:pPr algn="r" rtl="1">
              <a:buFont typeface="Wingdings" pitchFamily="2" charset="2"/>
              <a:buChar char="ü"/>
            </a:pPr>
            <a:r>
              <a:rPr lang="fa-IR" sz="2800" b="1" smtClean="0"/>
              <a:t>استراتژی رانش</a:t>
            </a:r>
            <a:r>
              <a:rPr lang="en-US" sz="2800" b="1" smtClean="0"/>
              <a:t>      </a:t>
            </a:r>
            <a:r>
              <a:rPr lang="fa-IR" sz="2800" b="1" smtClean="0"/>
              <a:t> </a:t>
            </a:r>
            <a:r>
              <a:rPr lang="en-US" sz="2800" b="1" smtClean="0"/>
              <a:t>                              </a:t>
            </a:r>
            <a:r>
              <a:rPr lang="en-US" sz="2800" b="1" smtClean="0">
                <a:solidFill>
                  <a:srgbClr val="FF0000"/>
                </a:solidFill>
              </a:rPr>
              <a:t>PUSH</a:t>
            </a:r>
            <a:r>
              <a:rPr lang="en-US" sz="2800" b="1" smtClean="0"/>
              <a:t> </a:t>
            </a:r>
            <a:r>
              <a:rPr lang="fa-IR" sz="2800" b="1" smtClean="0"/>
              <a:t> </a:t>
            </a:r>
            <a:r>
              <a:rPr lang="en-US" sz="2800" b="1" smtClean="0"/>
              <a:t> </a:t>
            </a:r>
            <a:r>
              <a:rPr lang="fa-IR" sz="2800" b="1" smtClean="0"/>
              <a:t>ایجاد انگیزه در کانالهای توزیع وواسطه ها</a:t>
            </a:r>
          </a:p>
          <a:p>
            <a:pPr algn="r" rtl="1">
              <a:buFontTx/>
              <a:buNone/>
            </a:pPr>
            <a:endParaRPr lang="fa-IR" sz="2800" b="1" smtClean="0"/>
          </a:p>
          <a:p>
            <a:pPr algn="r" rtl="1">
              <a:buFont typeface="Wingdings" pitchFamily="2" charset="2"/>
              <a:buChar char="ü"/>
            </a:pPr>
            <a:r>
              <a:rPr lang="fa-IR" sz="2800" b="1" smtClean="0"/>
              <a:t>استراتژی کشش </a:t>
            </a:r>
            <a:r>
              <a:rPr lang="en-US" sz="2800" b="1" smtClean="0">
                <a:solidFill>
                  <a:srgbClr val="FF0000"/>
                </a:solidFill>
              </a:rPr>
              <a:t>PULL     </a:t>
            </a:r>
          </a:p>
          <a:p>
            <a:pPr algn="r" rtl="1">
              <a:buFontTx/>
              <a:buNone/>
            </a:pPr>
            <a:r>
              <a:rPr lang="fa-IR" sz="2800" b="1" smtClean="0"/>
              <a:t>  ایجاد انگیزه در مصرف کنندگان وخریداران</a:t>
            </a:r>
          </a:p>
          <a:p>
            <a:pPr algn="r" rtl="1">
              <a:buFontTx/>
              <a:buNone/>
            </a:pPr>
            <a:endParaRPr lang="fa-IR" sz="2800" b="1" smtClean="0"/>
          </a:p>
          <a:p>
            <a:pPr algn="r" rtl="1">
              <a:buFont typeface="Wingdings" pitchFamily="2" charset="2"/>
              <a:buChar char="ü"/>
            </a:pPr>
            <a:r>
              <a:rPr lang="fa-IR" sz="2800" b="1" smtClean="0"/>
              <a:t>استراتژی ترکیبی (رانش وکشش )</a:t>
            </a:r>
            <a:r>
              <a:rPr lang="en-US" sz="2800" b="1" smtClean="0"/>
              <a:t>  </a:t>
            </a:r>
            <a:r>
              <a:rPr lang="en-US" sz="2800" b="1" smtClean="0">
                <a:solidFill>
                  <a:srgbClr val="FF0000"/>
                </a:solidFill>
              </a:rPr>
              <a:t>PUSH &amp; PULL </a:t>
            </a:r>
          </a:p>
          <a:p>
            <a:pPr algn="r" rtl="1">
              <a:buFontTx/>
              <a:buNone/>
            </a:pPr>
            <a:r>
              <a:rPr lang="en-US" sz="2800" b="1" smtClean="0"/>
              <a:t> </a:t>
            </a:r>
            <a:r>
              <a:rPr lang="fa-IR" sz="2800" b="1" smtClean="0"/>
              <a:t> ایجاد انگیزه در گروههای گوناگون</a:t>
            </a:r>
          </a:p>
          <a:p>
            <a:pPr algn="r" rtl="1">
              <a:buFontTx/>
              <a:buNone/>
            </a:pPr>
            <a:endParaRPr lang="en-US" sz="2800" b="1" smtClean="0"/>
          </a:p>
        </p:txBody>
      </p:sp>
      <p:sp>
        <p:nvSpPr>
          <p:cNvPr id="56323"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68610">
                                            <p:txEl>
                                              <p:pRg st="0" end="0"/>
                                            </p:txEl>
                                          </p:spTgt>
                                        </p:tgtEl>
                                        <p:attrNameLst>
                                          <p:attrName>style.visibility</p:attrName>
                                        </p:attrNameLst>
                                      </p:cBhvr>
                                      <p:to>
                                        <p:strVal val="visible"/>
                                      </p:to>
                                    </p:set>
                                    <p:anim calcmode="lin" valueType="num">
                                      <p:cBhvr>
                                        <p:cTn id="7" dur="1000" fill="hold"/>
                                        <p:tgtEl>
                                          <p:spTgt spid="68610">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6861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861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68610">
                                            <p:txEl>
                                              <p:pRg st="2" end="2"/>
                                            </p:txEl>
                                          </p:spTgt>
                                        </p:tgtEl>
                                        <p:attrNameLst>
                                          <p:attrName>style.visibility</p:attrName>
                                        </p:attrNameLst>
                                      </p:cBhvr>
                                      <p:to>
                                        <p:strVal val="visible"/>
                                      </p:to>
                                    </p:set>
                                    <p:anim calcmode="lin" valueType="num">
                                      <p:cBhvr>
                                        <p:cTn id="14" dur="1000" fill="hold"/>
                                        <p:tgtEl>
                                          <p:spTgt spid="68610">
                                            <p:txEl>
                                              <p:pRg st="2" end="2"/>
                                            </p:txEl>
                                          </p:spTgt>
                                        </p:tgtEl>
                                        <p:attrNameLst>
                                          <p:attrName>ppt_w</p:attrName>
                                        </p:attrNameLst>
                                      </p:cBhvr>
                                      <p:tavLst>
                                        <p:tav tm="0">
                                          <p:val>
                                            <p:strVal val="#ppt_w+.3"/>
                                          </p:val>
                                        </p:tav>
                                        <p:tav tm="100000">
                                          <p:val>
                                            <p:strVal val="#ppt_w"/>
                                          </p:val>
                                        </p:tav>
                                      </p:tavLst>
                                    </p:anim>
                                    <p:anim calcmode="lin" valueType="num">
                                      <p:cBhvr>
                                        <p:cTn id="15" dur="1000" fill="hold"/>
                                        <p:tgtEl>
                                          <p:spTgt spid="68610">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68610">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9" presetClass="entr" presetSubtype="0" accel="100000" fill="hold" nodeType="clickEffect">
                                  <p:stCondLst>
                                    <p:cond delay="0"/>
                                  </p:stCondLst>
                                  <p:childTnLst>
                                    <p:set>
                                      <p:cBhvr>
                                        <p:cTn id="20" dur="1" fill="hold">
                                          <p:stCondLst>
                                            <p:cond delay="0"/>
                                          </p:stCondLst>
                                        </p:cTn>
                                        <p:tgtEl>
                                          <p:spTgt spid="68610">
                                            <p:txEl>
                                              <p:pRg st="4" end="4"/>
                                            </p:txEl>
                                          </p:spTgt>
                                        </p:tgtEl>
                                        <p:attrNameLst>
                                          <p:attrName>style.visibility</p:attrName>
                                        </p:attrNameLst>
                                      </p:cBhvr>
                                      <p:to>
                                        <p:strVal val="visible"/>
                                      </p:to>
                                    </p:set>
                                    <p:anim calcmode="lin" valueType="num">
                                      <p:cBhvr>
                                        <p:cTn id="21" dur="500" fill="hold"/>
                                        <p:tgtEl>
                                          <p:spTgt spid="68610">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68610">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68610">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68610">
                                            <p:txEl>
                                              <p:pRg st="4" end="4"/>
                                            </p:txEl>
                                          </p:spTgt>
                                        </p:tgtEl>
                                        <p:attrNameLst>
                                          <p:attrName>ppt_y</p:attrName>
                                        </p:attrNameLst>
                                      </p:cBhvr>
                                      <p:tavLst>
                                        <p:tav tm="0">
                                          <p:val>
                                            <p:strVal val="#ppt_y"/>
                                          </p:val>
                                        </p:tav>
                                        <p:tav tm="100000">
                                          <p:val>
                                            <p:strVal val="#ppt_y"/>
                                          </p:val>
                                        </p:tav>
                                      </p:tavLst>
                                    </p:anim>
                                  </p:childTnLst>
                                </p:cTn>
                              </p:par>
                              <p:par>
                                <p:cTn id="25" presetID="39" presetClass="entr" presetSubtype="0" accel="100000" fill="hold" nodeType="withEffect">
                                  <p:stCondLst>
                                    <p:cond delay="0"/>
                                  </p:stCondLst>
                                  <p:childTnLst>
                                    <p:set>
                                      <p:cBhvr>
                                        <p:cTn id="26" dur="1" fill="hold">
                                          <p:stCondLst>
                                            <p:cond delay="0"/>
                                          </p:stCondLst>
                                        </p:cTn>
                                        <p:tgtEl>
                                          <p:spTgt spid="68610">
                                            <p:txEl>
                                              <p:pRg st="5" end="5"/>
                                            </p:txEl>
                                          </p:spTgt>
                                        </p:tgtEl>
                                        <p:attrNameLst>
                                          <p:attrName>style.visibility</p:attrName>
                                        </p:attrNameLst>
                                      </p:cBhvr>
                                      <p:to>
                                        <p:strVal val="visible"/>
                                      </p:to>
                                    </p:set>
                                    <p:anim calcmode="lin" valueType="num">
                                      <p:cBhvr>
                                        <p:cTn id="27" dur="500" fill="hold"/>
                                        <p:tgtEl>
                                          <p:spTgt spid="68610">
                                            <p:txEl>
                                              <p:pRg st="5" end="5"/>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500" fill="hold"/>
                                        <p:tgtEl>
                                          <p:spTgt spid="68610">
                                            <p:txEl>
                                              <p:pRg st="5" end="5"/>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500" fill="hold"/>
                                        <p:tgtEl>
                                          <p:spTgt spid="68610">
                                            <p:txEl>
                                              <p:pRg st="5" end="5"/>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500" fill="hold"/>
                                        <p:tgtEl>
                                          <p:spTgt spid="6861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68610">
                                            <p:txEl>
                                              <p:pRg st="7" end="7"/>
                                            </p:txEl>
                                          </p:spTgt>
                                        </p:tgtEl>
                                        <p:attrNameLst>
                                          <p:attrName>style.visibility</p:attrName>
                                        </p:attrNameLst>
                                      </p:cBhvr>
                                      <p:to>
                                        <p:strVal val="visible"/>
                                      </p:to>
                                    </p:set>
                                    <p:anim calcmode="lin" valueType="num">
                                      <p:cBhvr>
                                        <p:cTn id="35" dur="1000" fill="hold"/>
                                        <p:tgtEl>
                                          <p:spTgt spid="68610">
                                            <p:txEl>
                                              <p:pRg st="7" end="7"/>
                                            </p:txEl>
                                          </p:spTgt>
                                        </p:tgtEl>
                                        <p:attrNameLst>
                                          <p:attrName>ppt_w</p:attrName>
                                        </p:attrNameLst>
                                      </p:cBhvr>
                                      <p:tavLst>
                                        <p:tav tm="0">
                                          <p:val>
                                            <p:strVal val="#ppt_w+.3"/>
                                          </p:val>
                                        </p:tav>
                                        <p:tav tm="100000">
                                          <p:val>
                                            <p:strVal val="#ppt_w"/>
                                          </p:val>
                                        </p:tav>
                                      </p:tavLst>
                                    </p:anim>
                                    <p:anim calcmode="lin" valueType="num">
                                      <p:cBhvr>
                                        <p:cTn id="36" dur="1000" fill="hold"/>
                                        <p:tgtEl>
                                          <p:spTgt spid="68610">
                                            <p:txEl>
                                              <p:pRg st="7" end="7"/>
                                            </p:txEl>
                                          </p:spTgt>
                                        </p:tgtEl>
                                        <p:attrNameLst>
                                          <p:attrName>ppt_h</p:attrName>
                                        </p:attrNameLst>
                                      </p:cBhvr>
                                      <p:tavLst>
                                        <p:tav tm="0">
                                          <p:val>
                                            <p:strVal val="#ppt_h"/>
                                          </p:val>
                                        </p:tav>
                                        <p:tav tm="100000">
                                          <p:val>
                                            <p:strVal val="#ppt_h"/>
                                          </p:val>
                                        </p:tav>
                                      </p:tavLst>
                                    </p:anim>
                                    <p:animEffect transition="in" filter="fade">
                                      <p:cBhvr>
                                        <p:cTn id="37" dur="1000"/>
                                        <p:tgtEl>
                                          <p:spTgt spid="68610">
                                            <p:txEl>
                                              <p:pRg st="7" end="7"/>
                                            </p:txEl>
                                          </p:spTgt>
                                        </p:tgtEl>
                                      </p:cBhvr>
                                    </p:animEffect>
                                  </p:childTnLst>
                                </p:cTn>
                              </p:par>
                              <p:par>
                                <p:cTn id="38" presetID="50" presetClass="entr" presetSubtype="0" decel="100000" fill="hold" nodeType="withEffect">
                                  <p:stCondLst>
                                    <p:cond delay="0"/>
                                  </p:stCondLst>
                                  <p:childTnLst>
                                    <p:set>
                                      <p:cBhvr>
                                        <p:cTn id="39" dur="1" fill="hold">
                                          <p:stCondLst>
                                            <p:cond delay="0"/>
                                          </p:stCondLst>
                                        </p:cTn>
                                        <p:tgtEl>
                                          <p:spTgt spid="68610">
                                            <p:txEl>
                                              <p:pRg st="8" end="8"/>
                                            </p:txEl>
                                          </p:spTgt>
                                        </p:tgtEl>
                                        <p:attrNameLst>
                                          <p:attrName>style.visibility</p:attrName>
                                        </p:attrNameLst>
                                      </p:cBhvr>
                                      <p:to>
                                        <p:strVal val="visible"/>
                                      </p:to>
                                    </p:set>
                                    <p:anim calcmode="lin" valueType="num">
                                      <p:cBhvr>
                                        <p:cTn id="40" dur="1000" fill="hold"/>
                                        <p:tgtEl>
                                          <p:spTgt spid="68610">
                                            <p:txEl>
                                              <p:pRg st="8" end="8"/>
                                            </p:txEl>
                                          </p:spTgt>
                                        </p:tgtEl>
                                        <p:attrNameLst>
                                          <p:attrName>ppt_w</p:attrName>
                                        </p:attrNameLst>
                                      </p:cBhvr>
                                      <p:tavLst>
                                        <p:tav tm="0">
                                          <p:val>
                                            <p:strVal val="#ppt_w+.3"/>
                                          </p:val>
                                        </p:tav>
                                        <p:tav tm="100000">
                                          <p:val>
                                            <p:strVal val="#ppt_w"/>
                                          </p:val>
                                        </p:tav>
                                      </p:tavLst>
                                    </p:anim>
                                    <p:anim calcmode="lin" valueType="num">
                                      <p:cBhvr>
                                        <p:cTn id="41" dur="1000" fill="hold"/>
                                        <p:tgtEl>
                                          <p:spTgt spid="68610">
                                            <p:txEl>
                                              <p:pRg st="8" end="8"/>
                                            </p:txEl>
                                          </p:spTgt>
                                        </p:tgtEl>
                                        <p:attrNameLst>
                                          <p:attrName>ppt_h</p:attrName>
                                        </p:attrNameLst>
                                      </p:cBhvr>
                                      <p:tavLst>
                                        <p:tav tm="0">
                                          <p:val>
                                            <p:strVal val="#ppt_h"/>
                                          </p:val>
                                        </p:tav>
                                        <p:tav tm="100000">
                                          <p:val>
                                            <p:strVal val="#ppt_h"/>
                                          </p:val>
                                        </p:tav>
                                      </p:tavLst>
                                    </p:anim>
                                    <p:animEffect transition="in" filter="fade">
                                      <p:cBhvr>
                                        <p:cTn id="42" dur="1000"/>
                                        <p:tgtEl>
                                          <p:spTgt spid="686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Content Placeholder 2"/>
          <p:cNvSpPr>
            <a:spLocks noGrp="1"/>
          </p:cNvSpPr>
          <p:nvPr>
            <p:ph idx="1"/>
          </p:nvPr>
        </p:nvSpPr>
        <p:spPr>
          <a:xfrm>
            <a:off x="685800" y="2057400"/>
            <a:ext cx="7772400" cy="3124200"/>
          </a:xfrm>
        </p:spPr>
        <p:txBody>
          <a:bodyPr/>
          <a:lstStyle/>
          <a:p>
            <a:pPr algn="r" rtl="1">
              <a:buFontTx/>
              <a:buNone/>
            </a:pPr>
            <a:r>
              <a:rPr lang="fa-IR" b="1" smtClean="0"/>
              <a:t>6- بودجه بندی </a:t>
            </a:r>
            <a:r>
              <a:rPr lang="en-US" b="1" smtClean="0"/>
              <a:t> </a:t>
            </a:r>
            <a:r>
              <a:rPr lang="en-US" b="1" smtClean="0">
                <a:solidFill>
                  <a:srgbClr val="FF0000"/>
                </a:solidFill>
              </a:rPr>
              <a:t>BUDGETING</a:t>
            </a:r>
            <a:r>
              <a:rPr lang="en-US" b="1" smtClean="0"/>
              <a:t>                       </a:t>
            </a:r>
          </a:p>
          <a:p>
            <a:pPr algn="r" rtl="1">
              <a:buFontTx/>
              <a:buNone/>
            </a:pPr>
            <a:endParaRPr lang="fa-IR" b="1" smtClean="0"/>
          </a:p>
          <a:p>
            <a:pPr algn="r" rtl="1">
              <a:buFont typeface="Wingdings" pitchFamily="2" charset="2"/>
              <a:buChar char="ü"/>
            </a:pPr>
            <a:r>
              <a:rPr lang="fa-IR" b="1" smtClean="0"/>
              <a:t>میزان بودجه تخصیص داده شده</a:t>
            </a:r>
          </a:p>
          <a:p>
            <a:pPr algn="r" rtl="1">
              <a:buFont typeface="Wingdings" pitchFamily="2" charset="2"/>
              <a:buChar char="ü"/>
            </a:pPr>
            <a:r>
              <a:rPr lang="fa-IR" b="1" smtClean="0"/>
              <a:t>بودجه در دسترس</a:t>
            </a:r>
            <a:endParaRPr lang="en-US" b="1" smtClean="0"/>
          </a:p>
        </p:txBody>
      </p:sp>
      <p:sp>
        <p:nvSpPr>
          <p:cNvPr id="57347"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69634">
                                            <p:txEl>
                                              <p:pRg st="0" end="0"/>
                                            </p:txEl>
                                          </p:spTgt>
                                        </p:tgtEl>
                                        <p:attrNameLst>
                                          <p:attrName>style.visibility</p:attrName>
                                        </p:attrNameLst>
                                      </p:cBhvr>
                                      <p:to>
                                        <p:strVal val="visible"/>
                                      </p:to>
                                    </p:set>
                                    <p:anim calcmode="lin" valueType="num">
                                      <p:cBhvr>
                                        <p:cTn id="7" dur="1000" fill="hold"/>
                                        <p:tgtEl>
                                          <p:spTgt spid="69634">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6963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963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69634">
                                            <p:txEl>
                                              <p:pRg st="2" end="2"/>
                                            </p:txEl>
                                          </p:spTgt>
                                        </p:tgtEl>
                                        <p:attrNameLst>
                                          <p:attrName>style.visibility</p:attrName>
                                        </p:attrNameLst>
                                      </p:cBhvr>
                                      <p:to>
                                        <p:strVal val="visible"/>
                                      </p:to>
                                    </p:set>
                                    <p:anim calcmode="lin" valueType="num">
                                      <p:cBhvr>
                                        <p:cTn id="14" dur="500" fill="hold"/>
                                        <p:tgtEl>
                                          <p:spTgt spid="69634">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69634">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69634">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6963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50" presetClass="entr" presetSubtype="0" decel="100000" fill="hold" nodeType="clickEffect">
                                  <p:stCondLst>
                                    <p:cond delay="0"/>
                                  </p:stCondLst>
                                  <p:childTnLst>
                                    <p:set>
                                      <p:cBhvr>
                                        <p:cTn id="21" dur="1" fill="hold">
                                          <p:stCondLst>
                                            <p:cond delay="0"/>
                                          </p:stCondLst>
                                        </p:cTn>
                                        <p:tgtEl>
                                          <p:spTgt spid="69634">
                                            <p:txEl>
                                              <p:pRg st="3" end="3"/>
                                            </p:txEl>
                                          </p:spTgt>
                                        </p:tgtEl>
                                        <p:attrNameLst>
                                          <p:attrName>style.visibility</p:attrName>
                                        </p:attrNameLst>
                                      </p:cBhvr>
                                      <p:to>
                                        <p:strVal val="visible"/>
                                      </p:to>
                                    </p:set>
                                    <p:anim calcmode="lin" valueType="num">
                                      <p:cBhvr>
                                        <p:cTn id="22" dur="1000" fill="hold"/>
                                        <p:tgtEl>
                                          <p:spTgt spid="69634">
                                            <p:txEl>
                                              <p:pRg st="3" end="3"/>
                                            </p:txEl>
                                          </p:spTgt>
                                        </p:tgtEl>
                                        <p:attrNameLst>
                                          <p:attrName>ppt_w</p:attrName>
                                        </p:attrNameLst>
                                      </p:cBhvr>
                                      <p:tavLst>
                                        <p:tav tm="0">
                                          <p:val>
                                            <p:strVal val="#ppt_w+.3"/>
                                          </p:val>
                                        </p:tav>
                                        <p:tav tm="100000">
                                          <p:val>
                                            <p:strVal val="#ppt_w"/>
                                          </p:val>
                                        </p:tav>
                                      </p:tavLst>
                                    </p:anim>
                                    <p:anim calcmode="lin" valueType="num">
                                      <p:cBhvr>
                                        <p:cTn id="23" dur="1000" fill="hold"/>
                                        <p:tgtEl>
                                          <p:spTgt spid="69634">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6963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Content Placeholder 2"/>
          <p:cNvSpPr>
            <a:spLocks noGrp="1"/>
          </p:cNvSpPr>
          <p:nvPr>
            <p:ph idx="1"/>
          </p:nvPr>
        </p:nvSpPr>
        <p:spPr>
          <a:xfrm>
            <a:off x="152400" y="1676400"/>
            <a:ext cx="8839200" cy="5029200"/>
          </a:xfrm>
        </p:spPr>
        <p:txBody>
          <a:bodyPr/>
          <a:lstStyle/>
          <a:p>
            <a:pPr algn="r" rtl="1">
              <a:buFontTx/>
              <a:buNone/>
            </a:pPr>
            <a:r>
              <a:rPr lang="fa-IR" b="1" smtClean="0"/>
              <a:t>7- قوانین ومقررات      </a:t>
            </a:r>
            <a:r>
              <a:rPr lang="en-US" b="1" smtClean="0"/>
              <a:t>  </a:t>
            </a:r>
            <a:r>
              <a:rPr lang="en-US" b="1" smtClean="0">
                <a:solidFill>
                  <a:srgbClr val="FF0000"/>
                </a:solidFill>
              </a:rPr>
              <a:t>RULES &amp; REGULATIONS</a:t>
            </a:r>
            <a:r>
              <a:rPr lang="fa-IR" b="1" smtClean="0">
                <a:solidFill>
                  <a:srgbClr val="FF0000"/>
                </a:solidFill>
              </a:rPr>
              <a:t>  </a:t>
            </a:r>
          </a:p>
          <a:p>
            <a:pPr algn="r" rtl="1">
              <a:buFont typeface="Wingdings" pitchFamily="2" charset="2"/>
              <a:buChar char="ü"/>
            </a:pPr>
            <a:r>
              <a:rPr lang="fa-IR" b="1" smtClean="0"/>
              <a:t>مربوط به رسانه ها</a:t>
            </a:r>
          </a:p>
          <a:p>
            <a:pPr algn="r" rtl="1">
              <a:buFont typeface="Wingdings" pitchFamily="2" charset="2"/>
              <a:buChar char="ü"/>
            </a:pPr>
            <a:r>
              <a:rPr lang="fa-IR" b="1" smtClean="0"/>
              <a:t>آژانس ها</a:t>
            </a:r>
          </a:p>
          <a:p>
            <a:pPr algn="r" rtl="1">
              <a:buFont typeface="Wingdings" pitchFamily="2" charset="2"/>
              <a:buChar char="ü"/>
            </a:pPr>
            <a:r>
              <a:rPr lang="fa-IR" b="1" smtClean="0"/>
              <a:t>تولیدکنندگان ومصرف کنندگان</a:t>
            </a:r>
          </a:p>
          <a:p>
            <a:pPr algn="r" rtl="1">
              <a:buFont typeface="Wingdings" pitchFamily="2" charset="2"/>
              <a:buChar char="ü"/>
            </a:pPr>
            <a:r>
              <a:rPr lang="fa-IR" b="1" smtClean="0"/>
              <a:t>نهادهای مربوطه</a:t>
            </a:r>
          </a:p>
          <a:p>
            <a:pPr algn="r" rtl="1">
              <a:buFontTx/>
              <a:buNone/>
            </a:pPr>
            <a:endParaRPr lang="fa-IR" b="1" smtClean="0"/>
          </a:p>
          <a:p>
            <a:pPr algn="r" rtl="1">
              <a:buFontTx/>
              <a:buNone/>
            </a:pPr>
            <a:endParaRPr lang="en-US" b="1" smtClean="0"/>
          </a:p>
        </p:txBody>
      </p:sp>
      <p:sp>
        <p:nvSpPr>
          <p:cNvPr id="58371" name="Footer Placeholder 3"/>
          <p:cNvSpPr>
            <a:spLocks noGrp="1"/>
          </p:cNvSpPr>
          <p:nvPr>
            <p:ph type="ftr" sz="quarter" idx="11"/>
          </p:nvPr>
        </p:nvSpPr>
        <p:spPr>
          <a:xfrm>
            <a:off x="152400" y="6324600"/>
            <a:ext cx="2819400" cy="457200"/>
          </a:xfrm>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70658">
                                            <p:txEl>
                                              <p:pRg st="0" end="0"/>
                                            </p:txEl>
                                          </p:spTgt>
                                        </p:tgtEl>
                                        <p:attrNameLst>
                                          <p:attrName>style.visibility</p:attrName>
                                        </p:attrNameLst>
                                      </p:cBhvr>
                                      <p:to>
                                        <p:strVal val="visible"/>
                                      </p:to>
                                    </p:set>
                                    <p:anim calcmode="lin" valueType="num">
                                      <p:cBhvr>
                                        <p:cTn id="7" dur="1000" fill="hold"/>
                                        <p:tgtEl>
                                          <p:spTgt spid="70658">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70658">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065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70658">
                                            <p:txEl>
                                              <p:pRg st="1" end="1"/>
                                            </p:txEl>
                                          </p:spTgt>
                                        </p:tgtEl>
                                        <p:attrNameLst>
                                          <p:attrName>style.visibility</p:attrName>
                                        </p:attrNameLst>
                                      </p:cBhvr>
                                      <p:to>
                                        <p:strVal val="visible"/>
                                      </p:to>
                                    </p:set>
                                    <p:anim calcmode="lin" valueType="num">
                                      <p:cBhvr>
                                        <p:cTn id="14" dur="1000" fill="hold"/>
                                        <p:tgtEl>
                                          <p:spTgt spid="70658">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70658">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70658">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9" presetClass="entr" presetSubtype="0" accel="100000" fill="hold" nodeType="clickEffect">
                                  <p:stCondLst>
                                    <p:cond delay="0"/>
                                  </p:stCondLst>
                                  <p:childTnLst>
                                    <p:set>
                                      <p:cBhvr>
                                        <p:cTn id="20" dur="1" fill="hold">
                                          <p:stCondLst>
                                            <p:cond delay="0"/>
                                          </p:stCondLst>
                                        </p:cTn>
                                        <p:tgtEl>
                                          <p:spTgt spid="70658">
                                            <p:txEl>
                                              <p:pRg st="2" end="2"/>
                                            </p:txEl>
                                          </p:spTgt>
                                        </p:tgtEl>
                                        <p:attrNameLst>
                                          <p:attrName>style.visibility</p:attrName>
                                        </p:attrNameLst>
                                      </p:cBhvr>
                                      <p:to>
                                        <p:strVal val="visible"/>
                                      </p:to>
                                    </p:set>
                                    <p:anim calcmode="lin" valueType="num">
                                      <p:cBhvr>
                                        <p:cTn id="21" dur="500" fill="hold"/>
                                        <p:tgtEl>
                                          <p:spTgt spid="70658">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70658">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70658">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7065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7" presetClass="entr" presetSubtype="10" fill="hold" nodeType="clickEffect">
                                  <p:stCondLst>
                                    <p:cond delay="0"/>
                                  </p:stCondLst>
                                  <p:childTnLst>
                                    <p:set>
                                      <p:cBhvr>
                                        <p:cTn id="28" dur="1" fill="hold">
                                          <p:stCondLst>
                                            <p:cond delay="0"/>
                                          </p:stCondLst>
                                        </p:cTn>
                                        <p:tgtEl>
                                          <p:spTgt spid="70658">
                                            <p:txEl>
                                              <p:pRg st="3" end="3"/>
                                            </p:txEl>
                                          </p:spTgt>
                                        </p:tgtEl>
                                        <p:attrNameLst>
                                          <p:attrName>style.visibility</p:attrName>
                                        </p:attrNameLst>
                                      </p:cBhvr>
                                      <p:to>
                                        <p:strVal val="visible"/>
                                      </p:to>
                                    </p:set>
                                    <p:anim calcmode="lin" valueType="num">
                                      <p:cBhvr>
                                        <p:cTn id="29" dur="500" fill="hold"/>
                                        <p:tgtEl>
                                          <p:spTgt spid="70658">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70658">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70658">
                                            <p:txEl>
                                              <p:pRg st="4" end="4"/>
                                            </p:txEl>
                                          </p:spTgt>
                                        </p:tgtEl>
                                        <p:attrNameLst>
                                          <p:attrName>style.visibility</p:attrName>
                                        </p:attrNameLst>
                                      </p:cBhvr>
                                      <p:to>
                                        <p:strVal val="visible"/>
                                      </p:to>
                                    </p:set>
                                    <p:anim calcmode="lin" valueType="num">
                                      <p:cBhvr>
                                        <p:cTn id="35" dur="1000" fill="hold"/>
                                        <p:tgtEl>
                                          <p:spTgt spid="70658">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70658">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706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524000"/>
            <a:ext cx="7772400" cy="4738688"/>
          </a:xfrm>
        </p:spPr>
        <p:txBody>
          <a:bodyPr/>
          <a:lstStyle/>
          <a:p>
            <a:pPr algn="r" rtl="1">
              <a:buFontTx/>
              <a:buNone/>
            </a:pPr>
            <a:r>
              <a:rPr lang="fa-IR" b="1" smtClean="0"/>
              <a:t>8- اهداف   </a:t>
            </a:r>
            <a:r>
              <a:rPr lang="en-US" b="1" smtClean="0">
                <a:solidFill>
                  <a:srgbClr val="FF0000"/>
                </a:solidFill>
              </a:rPr>
              <a:t>OBJECTIVES</a:t>
            </a:r>
            <a:r>
              <a:rPr lang="en-US" b="1" smtClean="0"/>
              <a:t>                                 </a:t>
            </a:r>
            <a:endParaRPr lang="fa-IR" b="1" smtClean="0"/>
          </a:p>
          <a:p>
            <a:pPr algn="r" rtl="1">
              <a:buFont typeface="Wingdings" pitchFamily="2" charset="2"/>
              <a:buChar char="ü"/>
            </a:pPr>
            <a:r>
              <a:rPr lang="fa-IR" b="1" smtClean="0"/>
              <a:t>کلان شرکت</a:t>
            </a:r>
          </a:p>
          <a:p>
            <a:pPr algn="r" rtl="1">
              <a:buFont typeface="Wingdings" pitchFamily="2" charset="2"/>
              <a:buChar char="ü"/>
            </a:pPr>
            <a:r>
              <a:rPr lang="fa-IR" b="1" smtClean="0"/>
              <a:t>بازاریابی وفروش</a:t>
            </a:r>
          </a:p>
          <a:p>
            <a:pPr algn="r" rtl="1">
              <a:buFont typeface="Wingdings" pitchFamily="2" charset="2"/>
              <a:buChar char="ü"/>
            </a:pPr>
            <a:r>
              <a:rPr lang="fa-IR" b="1" smtClean="0"/>
              <a:t>ارتباطات وترویج بازاریابی</a:t>
            </a:r>
            <a:endParaRPr lang="en-US" b="1" smtClean="0"/>
          </a:p>
          <a:p>
            <a:pPr algn="r" rtl="1">
              <a:buFontTx/>
              <a:buNone/>
            </a:pPr>
            <a:endParaRPr lang="en-US" smtClean="0"/>
          </a:p>
        </p:txBody>
      </p:sp>
      <p:sp>
        <p:nvSpPr>
          <p:cNvPr id="59395"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9" presetClass="entr" presetSubtype="0" accel="10000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0" presetClass="entr" presetSubtype="0" decel="10000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066800"/>
            <a:ext cx="7772400" cy="5195888"/>
          </a:xfrm>
        </p:spPr>
        <p:txBody>
          <a:bodyPr/>
          <a:lstStyle/>
          <a:p>
            <a:pPr algn="ctr" rtl="1">
              <a:buFontTx/>
              <a:buNone/>
            </a:pPr>
            <a:r>
              <a:rPr lang="fa-IR" sz="3600" b="1" smtClean="0"/>
              <a:t> </a:t>
            </a:r>
            <a:r>
              <a:rPr lang="fa-IR" sz="3600" b="1" smtClean="0">
                <a:solidFill>
                  <a:srgbClr val="FF0000"/>
                </a:solidFill>
              </a:rPr>
              <a:t>و سرانجام اینکه...</a:t>
            </a:r>
          </a:p>
          <a:p>
            <a:pPr algn="r" rtl="1">
              <a:buFontTx/>
              <a:buNone/>
            </a:pPr>
            <a:endParaRPr lang="fa-IR" sz="3600" b="1" smtClean="0"/>
          </a:p>
          <a:p>
            <a:pPr algn="ctr" rtl="1">
              <a:buFontTx/>
              <a:buNone/>
            </a:pPr>
            <a:r>
              <a:rPr lang="fa-IR" sz="3600" b="1" smtClean="0"/>
              <a:t>هیچ چیز ثابت نیست</a:t>
            </a:r>
          </a:p>
          <a:p>
            <a:pPr algn="ctr" rtl="1">
              <a:buFontTx/>
              <a:buNone/>
            </a:pPr>
            <a:r>
              <a:rPr lang="fa-IR" sz="3600" b="1" smtClean="0"/>
              <a:t>هیچ کس کامل نیست</a:t>
            </a:r>
          </a:p>
          <a:p>
            <a:pPr algn="ctr" rtl="1">
              <a:buFontTx/>
              <a:buNone/>
            </a:pPr>
            <a:r>
              <a:rPr lang="fa-IR" sz="3600" b="1" smtClean="0"/>
              <a:t>همه چیز نسبی ووابسته به چیزهای دیگر است</a:t>
            </a:r>
            <a:endParaRPr lang="en-US" sz="3600" b="1" smtClean="0"/>
          </a:p>
        </p:txBody>
      </p:sp>
      <p:sp>
        <p:nvSpPr>
          <p:cNvPr id="60419"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9" presetClass="entr" presetSubtype="0" accel="10000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5" dur="500" fill="hold"/>
                                        <p:tgtEl>
                                          <p:spTgt spid="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6" dur="500" fill="hold"/>
                                        <p:tgtEl>
                                          <p:spTgt spid="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7"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5"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anim calcmode="lin" valueType="num">
                                      <p:cBhvr>
                                        <p:cTn id="23" dur="2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24"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2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childTnLst>
                    </p:cTn>
                  </p:par>
                  <p:par>
                    <p:cTn id="26" fill="hold">
                      <p:stCondLst>
                        <p:cond delay="indefinite"/>
                      </p:stCondLst>
                      <p:childTnLst>
                        <p:par>
                          <p:cTn id="27" fill="hold">
                            <p:stCondLst>
                              <p:cond delay="0"/>
                            </p:stCondLst>
                            <p:childTnLst>
                              <p:par>
                                <p:cTn id="28" presetID="17" presetClass="entr" presetSubtype="10"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p:cTn id="3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Content Placeholder 4" descr="28133.jpg"/>
          <p:cNvPicPr>
            <a:picLocks noGrp="1" noChangeAspect="1"/>
          </p:cNvPicPr>
          <p:nvPr>
            <p:ph idx="1"/>
          </p:nvPr>
        </p:nvPicPr>
        <p:blipFill>
          <a:blip r:embed="rId2"/>
          <a:srcRect/>
          <a:stretch>
            <a:fillRect/>
          </a:stretch>
        </p:blipFill>
        <p:spPr>
          <a:xfrm>
            <a:off x="609600" y="309563"/>
            <a:ext cx="4724400" cy="6299200"/>
          </a:xfrm>
        </p:spPr>
      </p:pic>
      <p:sp>
        <p:nvSpPr>
          <p:cNvPr id="6" name="Title 1"/>
          <p:cNvSpPr>
            <a:spLocks noGrp="1"/>
          </p:cNvSpPr>
          <p:nvPr>
            <p:ph type="title"/>
          </p:nvPr>
        </p:nvSpPr>
        <p:spPr>
          <a:xfrm>
            <a:off x="0" y="685800"/>
            <a:ext cx="8534400" cy="6172200"/>
          </a:xfrm>
        </p:spPr>
        <p:txBody>
          <a:bodyPr/>
          <a:lstStyle/>
          <a:p>
            <a:pPr algn="r" rtl="1"/>
            <a:r>
              <a:rPr lang="fa-IR" sz="2700" b="1" smtClean="0">
                <a:solidFill>
                  <a:schemeClr val="tx1"/>
                </a:solidFill>
                <a:latin typeface="Tahoma" pitchFamily="34" charset="0"/>
                <a:cs typeface="Tahoma" pitchFamily="34" charset="0"/>
              </a:rPr>
              <a:t>دردرا باید گفت</a:t>
            </a:r>
            <a:br>
              <a:rPr lang="fa-IR" sz="2700" b="1" smtClean="0">
                <a:solidFill>
                  <a:schemeClr val="tx1"/>
                </a:solidFill>
                <a:latin typeface="Tahoma" pitchFamily="34" charset="0"/>
                <a:cs typeface="Tahoma" pitchFamily="34" charset="0"/>
              </a:rPr>
            </a:br>
            <a:r>
              <a:rPr lang="fa-IR" sz="2700" b="1" smtClean="0">
                <a:solidFill>
                  <a:schemeClr val="tx1"/>
                </a:solidFill>
                <a:latin typeface="Tahoma" pitchFamily="34" charset="0"/>
                <a:cs typeface="Tahoma" pitchFamily="34" charset="0"/>
              </a:rPr>
              <a:t>حرف را باید زد</a:t>
            </a:r>
            <a:br>
              <a:rPr lang="fa-IR" sz="2700" b="1" smtClean="0">
                <a:solidFill>
                  <a:schemeClr val="tx1"/>
                </a:solidFill>
                <a:latin typeface="Tahoma" pitchFamily="34" charset="0"/>
                <a:cs typeface="Tahoma" pitchFamily="34" charset="0"/>
              </a:rPr>
            </a:br>
            <a:r>
              <a:rPr lang="fa-IR" sz="2700" b="1" smtClean="0">
                <a:solidFill>
                  <a:schemeClr val="tx1"/>
                </a:solidFill>
                <a:latin typeface="Tahoma" pitchFamily="34" charset="0"/>
                <a:cs typeface="Tahoma" pitchFamily="34" charset="0"/>
              </a:rPr>
              <a:t/>
            </a:r>
            <a:br>
              <a:rPr lang="fa-IR" sz="2700" b="1" smtClean="0">
                <a:solidFill>
                  <a:schemeClr val="tx1"/>
                </a:solidFill>
                <a:latin typeface="Tahoma" pitchFamily="34" charset="0"/>
                <a:cs typeface="Tahoma" pitchFamily="34" charset="0"/>
              </a:rPr>
            </a:br>
            <a:r>
              <a:rPr lang="fa-IR" sz="2700" b="1" smtClean="0">
                <a:solidFill>
                  <a:schemeClr val="tx1"/>
                </a:solidFill>
                <a:latin typeface="Tahoma" pitchFamily="34" charset="0"/>
                <a:cs typeface="Tahoma" pitchFamily="34" charset="0"/>
              </a:rPr>
              <a:t>رودباید شدو رفت</a:t>
            </a:r>
            <a:br>
              <a:rPr lang="fa-IR" sz="2700" b="1" smtClean="0">
                <a:solidFill>
                  <a:schemeClr val="tx1"/>
                </a:solidFill>
                <a:latin typeface="Tahoma" pitchFamily="34" charset="0"/>
                <a:cs typeface="Tahoma" pitchFamily="34" charset="0"/>
              </a:rPr>
            </a:br>
            <a:r>
              <a:rPr lang="fa-IR" sz="2700" b="1" smtClean="0">
                <a:solidFill>
                  <a:schemeClr val="tx1"/>
                </a:solidFill>
                <a:latin typeface="Tahoma" pitchFamily="34" charset="0"/>
                <a:cs typeface="Tahoma" pitchFamily="34" charset="0"/>
              </a:rPr>
              <a:t>دشت باید شد و خواند</a:t>
            </a:r>
            <a:br>
              <a:rPr lang="fa-IR" sz="2700" b="1" smtClean="0">
                <a:solidFill>
                  <a:schemeClr val="tx1"/>
                </a:solidFill>
                <a:latin typeface="Tahoma" pitchFamily="34" charset="0"/>
                <a:cs typeface="Tahoma" pitchFamily="34" charset="0"/>
              </a:rPr>
            </a:br>
            <a:r>
              <a:rPr lang="fa-IR" sz="2700" b="1" smtClean="0">
                <a:solidFill>
                  <a:schemeClr val="tx1"/>
                </a:solidFill>
                <a:latin typeface="Tahoma" pitchFamily="34" charset="0"/>
                <a:cs typeface="Tahoma" pitchFamily="34" charset="0"/>
              </a:rPr>
              <a:t>کوه باید شد و ماند</a:t>
            </a:r>
            <a:br>
              <a:rPr lang="fa-IR" sz="2700" b="1" smtClean="0">
                <a:solidFill>
                  <a:schemeClr val="tx1"/>
                </a:solidFill>
                <a:latin typeface="Tahoma" pitchFamily="34" charset="0"/>
                <a:cs typeface="Tahoma" pitchFamily="34" charset="0"/>
              </a:rPr>
            </a:br>
            <a:r>
              <a:rPr lang="fa-IR" sz="2700" b="1" smtClean="0">
                <a:solidFill>
                  <a:schemeClr val="tx1"/>
                </a:solidFill>
                <a:latin typeface="Tahoma" pitchFamily="34" charset="0"/>
                <a:cs typeface="Tahoma" pitchFamily="34" charset="0"/>
              </a:rPr>
              <a:t> </a:t>
            </a:r>
            <a:r>
              <a:rPr lang="fa-IR" b="1" smtClean="0">
                <a:solidFill>
                  <a:schemeClr val="tx1"/>
                </a:solidFill>
                <a:latin typeface="Tahoma" pitchFamily="34" charset="0"/>
                <a:cs typeface="Tahoma" pitchFamily="34" charset="0"/>
              </a:rPr>
              <a:t/>
            </a:r>
            <a:br>
              <a:rPr lang="fa-IR" b="1" smtClean="0">
                <a:solidFill>
                  <a:schemeClr val="tx1"/>
                </a:solidFill>
                <a:latin typeface="Tahoma" pitchFamily="34" charset="0"/>
                <a:cs typeface="Tahoma" pitchFamily="34" charset="0"/>
              </a:rPr>
            </a:br>
            <a:r>
              <a:rPr lang="fa-IR" b="1" smtClean="0">
                <a:solidFill>
                  <a:schemeClr val="tx1"/>
                </a:solidFill>
                <a:latin typeface="Tahoma" pitchFamily="34" charset="0"/>
                <a:cs typeface="Tahoma" pitchFamily="34" charset="0"/>
              </a:rPr>
              <a:t/>
            </a:r>
            <a:br>
              <a:rPr lang="fa-IR" b="1" smtClean="0">
                <a:solidFill>
                  <a:schemeClr val="tx1"/>
                </a:solidFill>
                <a:latin typeface="Tahoma" pitchFamily="34" charset="0"/>
                <a:cs typeface="Tahoma" pitchFamily="34" charset="0"/>
              </a:rPr>
            </a:br>
            <a:r>
              <a:rPr lang="fa-IR" sz="3200" b="1" smtClean="0">
                <a:solidFill>
                  <a:schemeClr val="tx1"/>
                </a:solidFill>
                <a:latin typeface="Tahoma" pitchFamily="34" charset="0"/>
                <a:cs typeface="Tahoma" pitchFamily="34" charset="0"/>
              </a:rPr>
              <a:t> با سپاس</a:t>
            </a:r>
            <a:br>
              <a:rPr lang="fa-IR" sz="3200" b="1" smtClean="0">
                <a:solidFill>
                  <a:schemeClr val="tx1"/>
                </a:solidFill>
                <a:latin typeface="Tahoma" pitchFamily="34" charset="0"/>
                <a:cs typeface="Tahoma" pitchFamily="34" charset="0"/>
              </a:rPr>
            </a:br>
            <a:r>
              <a:rPr lang="fa-IR" sz="3200" b="1" smtClean="0">
                <a:solidFill>
                  <a:schemeClr val="tx1"/>
                </a:solidFill>
                <a:latin typeface="Tahoma" pitchFamily="34" charset="0"/>
                <a:cs typeface="Tahoma" pitchFamily="34" charset="0"/>
              </a:rPr>
              <a:t>    احمد روستا</a:t>
            </a:r>
            <a:r>
              <a:rPr lang="en-US" sz="3200" b="1" smtClean="0">
                <a:solidFill>
                  <a:schemeClr val="tx1"/>
                </a:solidFill>
                <a:latin typeface="Tahoma" pitchFamily="34" charset="0"/>
                <a:cs typeface="Tahoma" pitchFamily="34" charset="0"/>
              </a:rPr>
              <a:t/>
            </a:r>
            <a:br>
              <a:rPr lang="en-US" sz="3200" b="1" smtClean="0">
                <a:solidFill>
                  <a:schemeClr val="tx1"/>
                </a:solidFill>
                <a:latin typeface="Tahoma" pitchFamily="34" charset="0"/>
                <a:cs typeface="Tahoma" pitchFamily="34" charset="0"/>
              </a:rPr>
            </a:br>
            <a:r>
              <a:rPr lang="en-US" sz="1800" b="1" smtClean="0">
                <a:solidFill>
                  <a:schemeClr val="tx1"/>
                </a:solidFill>
                <a:latin typeface="Tahoma" pitchFamily="34" charset="0"/>
                <a:cs typeface="Tahoma" pitchFamily="34" charset="0"/>
              </a:rPr>
              <a:t>  </a:t>
            </a:r>
            <a:r>
              <a:rPr lang="fa-IR" sz="1800" b="1" smtClean="0">
                <a:solidFill>
                  <a:schemeClr val="tx1"/>
                </a:solidFill>
                <a:latin typeface="Tahoma" pitchFamily="34" charset="0"/>
                <a:cs typeface="Tahoma" pitchFamily="34" charset="0"/>
              </a:rPr>
              <a:t/>
            </a:r>
            <a:br>
              <a:rPr lang="fa-IR" sz="1800" b="1" smtClean="0">
                <a:solidFill>
                  <a:schemeClr val="tx1"/>
                </a:solidFill>
                <a:latin typeface="Tahoma" pitchFamily="34" charset="0"/>
                <a:cs typeface="Tahoma" pitchFamily="34" charset="0"/>
              </a:rPr>
            </a:br>
            <a:r>
              <a:rPr lang="fa-IR" sz="1800" b="1" smtClean="0">
                <a:solidFill>
                  <a:schemeClr val="tx1"/>
                </a:solidFill>
                <a:latin typeface="Tahoma" pitchFamily="34" charset="0"/>
                <a:cs typeface="Tahoma" pitchFamily="34" charset="0"/>
              </a:rPr>
              <a:t/>
            </a:r>
            <a:br>
              <a:rPr lang="fa-IR" sz="1800" b="1" smtClean="0">
                <a:solidFill>
                  <a:schemeClr val="tx1"/>
                </a:solidFill>
                <a:latin typeface="Tahoma" pitchFamily="34" charset="0"/>
                <a:cs typeface="Tahoma" pitchFamily="34" charset="0"/>
              </a:rPr>
            </a:br>
            <a:r>
              <a:rPr lang="fa-IR" sz="1800" b="1" smtClean="0">
                <a:solidFill>
                  <a:schemeClr val="tx1"/>
                </a:solidFill>
                <a:latin typeface="Tahoma" pitchFamily="34" charset="0"/>
                <a:cs typeface="Tahoma" pitchFamily="34" charset="0"/>
              </a:rPr>
              <a:t>      </a:t>
            </a:r>
            <a:r>
              <a:rPr lang="en-US" sz="1800" b="1" smtClean="0">
                <a:solidFill>
                  <a:schemeClr val="tx1"/>
                </a:solidFill>
                <a:latin typeface="Tahoma" pitchFamily="34" charset="0"/>
                <a:cs typeface="Tahoma" pitchFamily="34" charset="0"/>
              </a:rPr>
              <a:t>      www.drroosta.com</a:t>
            </a:r>
          </a:p>
        </p:txBody>
      </p:sp>
      <p:sp>
        <p:nvSpPr>
          <p:cNvPr id="61444" name="Slide Number Placeholder 4"/>
          <p:cNvSpPr>
            <a:spLocks noGrp="1"/>
          </p:cNvSpPr>
          <p:nvPr>
            <p:ph type="sldNum" sz="quarter" idx="12"/>
          </p:nvPr>
        </p:nvSpPr>
        <p:spPr>
          <a:noFill/>
        </p:spPr>
        <p:txBody>
          <a:bodyPr/>
          <a:lstStyle/>
          <a:p>
            <a:fld id="{AF1ABA17-5EFA-4466-BD74-9FB70979028A}" type="slidenum">
              <a:rPr lang="en-US" smtClean="0"/>
              <a:pPr/>
              <a:t>58</a:t>
            </a:fld>
            <a:endParaRPr lang="en-US" smtClean="0"/>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rtl="1">
              <a:buFontTx/>
              <a:buNone/>
            </a:pPr>
            <a:r>
              <a:rPr lang="fa-IR" b="1" smtClean="0">
                <a:solidFill>
                  <a:srgbClr val="FF0000"/>
                </a:solidFill>
              </a:rPr>
              <a:t>دان شولتز </a:t>
            </a:r>
            <a:r>
              <a:rPr lang="fa-IR" b="1" smtClean="0"/>
              <a:t>معتقد است «ارتباطات بازاریابی یکپارچه عبارت است از آن چه که بازاریابی رابطه مدار را ممکن میسازد.</a:t>
            </a:r>
          </a:p>
          <a:p>
            <a:pPr algn="ctr" rtl="1">
              <a:buFontTx/>
              <a:buNone/>
            </a:pPr>
            <a:endParaRPr lang="fa-IR" b="1" smtClean="0">
              <a:solidFill>
                <a:srgbClr val="FF0000"/>
              </a:solidFill>
            </a:endParaRPr>
          </a:p>
          <a:p>
            <a:pPr algn="ctr" rtl="1">
              <a:buFontTx/>
              <a:buNone/>
            </a:pPr>
            <a:r>
              <a:rPr lang="fa-IR" b="1" smtClean="0">
                <a:solidFill>
                  <a:srgbClr val="FF0000"/>
                </a:solidFill>
              </a:rPr>
              <a:t>ولتر</a:t>
            </a:r>
            <a:r>
              <a:rPr lang="fa-IR" b="1" smtClean="0"/>
              <a:t> اشاره میکند که ارتباطات بازاریابی یکپارچه ،مدیریت تعامل بین تولید کننده و مشتری در بازار است.»</a:t>
            </a:r>
            <a:endParaRPr lang="en-US" smtClean="0"/>
          </a:p>
        </p:txBody>
      </p:sp>
      <p:sp>
        <p:nvSpPr>
          <p:cNvPr id="9219"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5"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2000"/>
                                        <p:tgtEl>
                                          <p:spTgt spid="3">
                                            <p:txEl>
                                              <p:pRg st="2" end="2"/>
                                            </p:txEl>
                                          </p:spTgt>
                                        </p:tgtEl>
                                      </p:cBhvr>
                                    </p:animEffect>
                                    <p:anim calcmode="lin" valueType="num">
                                      <p:cBhvr>
                                        <p:cTn id="15"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16"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2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idx="1"/>
          </p:nvPr>
        </p:nvSpPr>
        <p:spPr>
          <a:xfrm>
            <a:off x="457200" y="838200"/>
            <a:ext cx="8229600" cy="5715000"/>
          </a:xfrm>
        </p:spPr>
        <p:txBody>
          <a:bodyPr>
            <a:normAutofit lnSpcReduction="10000"/>
          </a:bodyPr>
          <a:lstStyle/>
          <a:p>
            <a:pPr algn="just" rtl="1" eaLnBrk="1" hangingPunct="1">
              <a:buFont typeface="Wingdings" pitchFamily="2" charset="2"/>
              <a:buNone/>
              <a:defRPr/>
            </a:pPr>
            <a:endParaRPr lang="fa-IR" b="1" dirty="0" smtClean="0"/>
          </a:p>
          <a:p>
            <a:pPr algn="ctr" rtl="1" eaLnBrk="1" hangingPunct="1">
              <a:lnSpc>
                <a:spcPct val="150000"/>
              </a:lnSpc>
              <a:buFont typeface="Wingdings" pitchFamily="2" charset="2"/>
              <a:buNone/>
              <a:defRPr/>
            </a:pPr>
            <a:r>
              <a:rPr lang="fa-IR" sz="3800" b="1" dirty="0" smtClean="0">
                <a:solidFill>
                  <a:srgbClr val="FF0000"/>
                </a:solidFill>
              </a:rPr>
              <a:t>زیگموند آمیکو </a:t>
            </a:r>
            <a:r>
              <a:rPr lang="fa-IR" sz="3800" b="1" dirty="0" smtClean="0"/>
              <a:t>معتقد است</a:t>
            </a:r>
          </a:p>
          <a:p>
            <a:pPr algn="ctr" rtl="1" eaLnBrk="1" hangingPunct="1">
              <a:lnSpc>
                <a:spcPct val="150000"/>
              </a:lnSpc>
              <a:buFont typeface="Wingdings" pitchFamily="2" charset="2"/>
              <a:buNone/>
              <a:defRPr/>
            </a:pPr>
            <a:r>
              <a:rPr lang="fa-IR" sz="3800" b="1" dirty="0" smtClean="0"/>
              <a:t>ارتباطات بازاریابی یکپارچه به مدیران یادآوری میکند که همه عناصرآمیزه ترویج باید به طور یکپارچه و منظم و به گونه ای هماهنگ شوند که در محیط بازار همچون صدای یک ارکستر سمفونیک به گوش رسند</a:t>
            </a:r>
          </a:p>
          <a:p>
            <a:pPr algn="just" rtl="1" eaLnBrk="1" hangingPunct="1">
              <a:buFont typeface="Wingdings" pitchFamily="2" charset="2"/>
              <a:buNone/>
              <a:defRPr/>
            </a:pPr>
            <a:endParaRPr lang="fa-IR" b="1" dirty="0" smtClean="0"/>
          </a:p>
          <a:p>
            <a:pPr algn="just" rtl="1" eaLnBrk="1" hangingPunct="1">
              <a:buFont typeface="Wingdings" pitchFamily="2" charset="2"/>
              <a:buNone/>
              <a:defRPr/>
            </a:pPr>
            <a:endParaRPr lang="fa-IR" b="1" dirty="0" smtClean="0"/>
          </a:p>
          <a:p>
            <a:pPr algn="just" rtl="1" eaLnBrk="1" hangingPunct="1">
              <a:buFont typeface="Wingdings" pitchFamily="2" charset="2"/>
              <a:buNone/>
              <a:defRPr/>
            </a:pPr>
            <a:endParaRPr lang="fa-IR" b="1" dirty="0" smtClean="0"/>
          </a:p>
          <a:p>
            <a:pPr algn="just" rtl="1" eaLnBrk="1" hangingPunct="1">
              <a:buFont typeface="Wingdings" pitchFamily="2" charset="2"/>
              <a:buNone/>
              <a:defRPr/>
            </a:pPr>
            <a:endParaRPr lang="en-US" b="1" dirty="0" smtClean="0"/>
          </a:p>
        </p:txBody>
      </p:sp>
      <p:sp>
        <p:nvSpPr>
          <p:cNvPr id="10243" name="Slide Number Placeholder 2"/>
          <p:cNvSpPr>
            <a:spLocks noGrp="1"/>
          </p:cNvSpPr>
          <p:nvPr>
            <p:ph type="sldNum" sz="quarter" idx="12"/>
          </p:nvPr>
        </p:nvSpPr>
        <p:spPr>
          <a:noFill/>
        </p:spPr>
        <p:txBody>
          <a:bodyPr/>
          <a:lstStyle/>
          <a:p>
            <a:fld id="{7DBDADEE-1513-4C00-A918-6EBA39796FFC}" type="slidenum">
              <a:rPr lang="en-US" smtClean="0"/>
              <a:pPr/>
              <a:t>7</a:t>
            </a:fld>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1683">
                                            <p:txEl>
                                              <p:pRg st="1" end="1"/>
                                            </p:txEl>
                                          </p:spTgt>
                                        </p:tgtEl>
                                        <p:attrNameLst>
                                          <p:attrName>style.visibility</p:attrName>
                                        </p:attrNameLst>
                                      </p:cBhvr>
                                      <p:to>
                                        <p:strVal val="visible"/>
                                      </p:to>
                                    </p:set>
                                    <p:animEffect transition="in" filter="fade">
                                      <p:cBhvr>
                                        <p:cTn id="7" dur="2000"/>
                                        <p:tgtEl>
                                          <p:spTgt spid="7168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1683">
                                            <p:txEl>
                                              <p:pRg st="2" end="2"/>
                                            </p:txEl>
                                          </p:spTgt>
                                        </p:tgtEl>
                                        <p:attrNameLst>
                                          <p:attrName>style.visibility</p:attrName>
                                        </p:attrNameLst>
                                      </p:cBhvr>
                                      <p:to>
                                        <p:strVal val="visible"/>
                                      </p:to>
                                    </p:set>
                                    <p:animEffect transition="in" filter="fade">
                                      <p:cBhvr>
                                        <p:cTn id="12" dur="2000"/>
                                        <p:tgtEl>
                                          <p:spTgt spid="716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838200"/>
            <a:ext cx="7772400" cy="5638800"/>
          </a:xfrm>
        </p:spPr>
        <p:txBody>
          <a:bodyPr/>
          <a:lstStyle/>
          <a:p>
            <a:pPr algn="ctr" rtl="1">
              <a:buFontTx/>
              <a:buNone/>
            </a:pPr>
            <a:endParaRPr lang="fa-IR" b="1" smtClean="0">
              <a:solidFill>
                <a:srgbClr val="FF0000"/>
              </a:solidFill>
            </a:endParaRPr>
          </a:p>
          <a:p>
            <a:pPr algn="ctr" rtl="1">
              <a:buFontTx/>
              <a:buNone/>
            </a:pPr>
            <a:r>
              <a:rPr lang="fa-IR" b="1" smtClean="0">
                <a:solidFill>
                  <a:srgbClr val="FF0000"/>
                </a:solidFill>
              </a:rPr>
              <a:t>میشل بکر</a:t>
            </a:r>
            <a:r>
              <a:rPr lang="fa-IR" b="1" smtClean="0"/>
              <a:t>معتقد است  </a:t>
            </a:r>
          </a:p>
          <a:p>
            <a:pPr algn="ctr" rtl="1">
              <a:buFontTx/>
              <a:buNone/>
            </a:pPr>
            <a:r>
              <a:rPr lang="fa-IR" b="1" smtClean="0"/>
              <a:t>که برنامه های ارتباطات یکپارچه بازاریابی شامل طراحی، تدوین و اجرای برنامه ها در خصوص استفاده از ابزارهای گوناگون ترویجی است به نحوی که این برنامه قابلیت انعطاف پذیری، تعامل و تاثیر گذاری بر بازار و مشتری را بطور هم زمان داشته باشد.</a:t>
            </a:r>
            <a:endParaRPr lang="en-US" b="1" smtClean="0"/>
          </a:p>
          <a:p>
            <a:pPr algn="ctr" rtl="1">
              <a:buFontTx/>
              <a:buNone/>
            </a:pPr>
            <a:endParaRPr lang="en-US" smtClean="0"/>
          </a:p>
        </p:txBody>
      </p:sp>
      <p:sp>
        <p:nvSpPr>
          <p:cNvPr id="11267"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Content Placeholder 2"/>
          <p:cNvSpPr>
            <a:spLocks noGrp="1"/>
          </p:cNvSpPr>
          <p:nvPr>
            <p:ph idx="1"/>
          </p:nvPr>
        </p:nvSpPr>
        <p:spPr>
          <a:xfrm>
            <a:off x="685800" y="1371600"/>
            <a:ext cx="7772400" cy="4891088"/>
          </a:xfrm>
        </p:spPr>
        <p:txBody>
          <a:bodyPr/>
          <a:lstStyle/>
          <a:p>
            <a:pPr algn="ctr" rtl="1"/>
            <a:endParaRPr lang="fa-IR" b="1" smtClean="0"/>
          </a:p>
          <a:p>
            <a:pPr algn="ctr" rtl="1"/>
            <a:endParaRPr lang="fa-IR" b="1" smtClean="0"/>
          </a:p>
          <a:p>
            <a:pPr algn="ctr" rtl="1"/>
            <a:r>
              <a:rPr lang="fa-IR" b="1" smtClean="0"/>
              <a:t>فرایند طرح ریزی،تنظیم،اجرا وارزیابی برنامه های ارتباطی هماهنگ شده وقابل اندازه گیری با مخاطبان در طول زمان با پیامهائی هماهنگ وپیوسته از طریق انواع رسانه هاست</a:t>
            </a:r>
            <a:endParaRPr lang="en-US" b="1" smtClean="0"/>
          </a:p>
        </p:txBody>
      </p:sp>
      <p:sp>
        <p:nvSpPr>
          <p:cNvPr id="12291" name="Footer Placeholder 3"/>
          <p:cNvSpPr>
            <a:spLocks noGrp="1"/>
          </p:cNvSpPr>
          <p:nvPr>
            <p:ph type="ftr" sz="quarter" idx="11"/>
          </p:nvPr>
        </p:nvSpPr>
        <p:spPr>
          <a:noFill/>
        </p:spPr>
        <p:txBody>
          <a:bodyPr/>
          <a:lstStyle/>
          <a:p>
            <a:r>
              <a:rPr lang="en-US" altLang="zh-TW" smtClean="0"/>
              <a:t>www.drroosta.com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58370">
                                            <p:txEl>
                                              <p:pRg st="2" end="2"/>
                                            </p:txEl>
                                          </p:spTgt>
                                        </p:tgtEl>
                                        <p:attrNameLst>
                                          <p:attrName>style.visibility</p:attrName>
                                        </p:attrNameLst>
                                      </p:cBhvr>
                                      <p:to>
                                        <p:strVal val="visible"/>
                                      </p:to>
                                    </p:set>
                                    <p:anim calcmode="lin" valueType="num">
                                      <p:cBhvr>
                                        <p:cTn id="7" dur="1000" fill="hold"/>
                                        <p:tgtEl>
                                          <p:spTgt spid="58370">
                                            <p:txEl>
                                              <p:pRg st="2" end="2"/>
                                            </p:txEl>
                                          </p:spTgt>
                                        </p:tgtEl>
                                        <p:attrNameLst>
                                          <p:attrName>ppt_w</p:attrName>
                                        </p:attrNameLst>
                                      </p:cBhvr>
                                      <p:tavLst>
                                        <p:tav tm="0">
                                          <p:val>
                                            <p:strVal val="#ppt_w+.3"/>
                                          </p:val>
                                        </p:tav>
                                        <p:tav tm="100000">
                                          <p:val>
                                            <p:strVal val="#ppt_w"/>
                                          </p:val>
                                        </p:tav>
                                      </p:tavLst>
                                    </p:anim>
                                    <p:anim calcmode="lin" valueType="num">
                                      <p:cBhvr>
                                        <p:cTn id="8" dur="1000" fill="hold"/>
                                        <p:tgtEl>
                                          <p:spTgt spid="58370">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5837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lobal">
  <a:themeElements>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Global">
      <a:majorFont>
        <a:latin typeface="Times New Roman"/>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Designs\Global.pot</Template>
  <TotalTime>604</TotalTime>
  <Words>2317</Words>
  <Application>Microsoft PowerPoint</Application>
  <PresentationFormat>On-screen Show (4:3)</PresentationFormat>
  <Paragraphs>471</Paragraphs>
  <Slides>58</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58</vt:i4>
      </vt:variant>
    </vt:vector>
  </HeadingPairs>
  <TitlesOfParts>
    <vt:vector size="60" baseType="lpstr">
      <vt:lpstr>Global</vt:lpstr>
      <vt:lpstr>Clip</vt:lpstr>
      <vt:lpstr>Slide 1</vt:lpstr>
      <vt:lpstr>Slide 2</vt:lpstr>
      <vt:lpstr>Integrated marketing  communications</vt:lpstr>
      <vt:lpstr>Slide 4</vt:lpstr>
      <vt:lpstr>Slide 5</vt:lpstr>
      <vt:lpstr>Slide 6</vt:lpstr>
      <vt:lpstr>Slide 7</vt:lpstr>
      <vt:lpstr>Slide 8</vt:lpstr>
      <vt:lpstr>Slide 9</vt:lpstr>
      <vt:lpstr>Slide 10</vt:lpstr>
      <vt:lpstr>Slide 11</vt:lpstr>
      <vt:lpstr>Slide 12</vt:lpstr>
      <vt:lpstr>واژه های کلیدی تعریف:</vt:lpstr>
      <vt:lpstr>Slide 14</vt:lpstr>
      <vt:lpstr>Slide 15</vt:lpstr>
      <vt:lpstr>Slide 16</vt:lpstr>
      <vt:lpstr>Slide 17</vt:lpstr>
      <vt:lpstr>Slide 18</vt:lpstr>
      <vt:lpstr>Slide 19</vt:lpstr>
      <vt:lpstr>Slide 20</vt:lpstr>
      <vt:lpstr>Slide 21</vt:lpstr>
      <vt:lpstr>Slide 22</vt:lpstr>
      <vt:lpstr>خصوصیات IMC :</vt:lpstr>
      <vt:lpstr>چالشهای مربوط به ارتباطات بازاریابی یکپارچه:</vt:lpstr>
      <vt:lpstr>Slide 25</vt:lpstr>
      <vt:lpstr> Some communication tools ابزارهای ارتباطات</vt:lpstr>
      <vt:lpstr>Definition</vt:lpstr>
      <vt:lpstr>Steps in Developing  Effective Communications</vt:lpstr>
      <vt:lpstr>The Changing Communications Environment</vt:lpstr>
      <vt:lpstr>Integrated Marketing Communications</vt:lpstr>
      <vt:lpstr>Integrated Marketing Communications*</vt:lpstr>
      <vt:lpstr>Slide 32</vt:lpstr>
      <vt:lpstr>Slide 33</vt:lpstr>
      <vt:lpstr>Slide 34</vt:lpstr>
      <vt:lpstr>Slide 35</vt:lpstr>
      <vt:lpstr>Relationship Between Promotion,  the Promotional Mix, and  imc  رابطه بین ترویج ،آمیزه ترویج وارتباطات بازاریابی یکپارچه</vt:lpstr>
      <vt:lpstr>Slide 37</vt:lpstr>
      <vt:lpstr>Slide 38</vt:lpstr>
      <vt:lpstr>Slide 39</vt:lpstr>
      <vt:lpstr>Common causes of IMC failure</vt:lpstr>
      <vt:lpstr>Harmonizing IMC</vt:lpstr>
      <vt:lpstr>Evaluating IMC Programs</vt:lpstr>
      <vt:lpstr>Evaluating IMC Programs</vt:lpstr>
      <vt:lpstr>Evaluating IMC Programs</vt:lpstr>
      <vt:lpstr>“Keller Be’s” for IMC</vt:lpstr>
      <vt:lpstr>“Keller Be’s” for IMC</vt:lpstr>
      <vt:lpstr>طرح ارتباطات بازاریابی یکپارچه چیست؟</vt:lpstr>
      <vt:lpstr>Slide 48</vt:lpstr>
      <vt:lpstr>عوامل کلیدی در طراحی وتنظیم IMC :</vt:lpstr>
      <vt:lpstr>Slide 50</vt:lpstr>
      <vt:lpstr>Slide 51</vt:lpstr>
      <vt:lpstr>Slide 52</vt:lpstr>
      <vt:lpstr>Slide 53</vt:lpstr>
      <vt:lpstr>Slide 54</vt:lpstr>
      <vt:lpstr>Slide 55</vt:lpstr>
      <vt:lpstr>Slide 56</vt:lpstr>
      <vt:lpstr>Slide 57</vt:lpstr>
      <vt:lpstr>دردرا باید گفت حرف را باید زد  رودباید شدو رفت دشت باید شد و خواند کوه باید شد و ماند     با سپاس     احمد روستا                 www.drroosta.com</vt:lpstr>
    </vt:vector>
  </TitlesOfParts>
  <Company>Pitney Bowes,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Marketing Communications…</dc:title>
  <dc:creator>Pitney Bowes, Inc.</dc:creator>
  <cp:lastModifiedBy>Marjan</cp:lastModifiedBy>
  <cp:revision>151</cp:revision>
  <cp:lastPrinted>1601-01-01T00:00:00Z</cp:lastPrinted>
  <dcterms:created xsi:type="dcterms:W3CDTF">2003-04-02T22:26:10Z</dcterms:created>
  <dcterms:modified xsi:type="dcterms:W3CDTF">2010-01-09T07:05:26Z</dcterms:modified>
</cp:coreProperties>
</file>