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slides/slide14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129.xml" ContentType="application/vnd.openxmlformats-officedocument.presentationml.slide+xml"/>
  <Override PartName="/ppt/slides/slide99.xml" ContentType="application/vnd.openxmlformats-officedocument.presentationml.slide+xml"/>
  <Override PartName="/ppt/slides/slide118.xml" ContentType="application/vnd.openxmlformats-officedocument.presentationml.slide+xml"/>
  <Override PartName="/ppt/slides/slide136.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32.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slideshow.main+xml"/>
  <Override PartName="/ppt/slides/slide22.xml" ContentType="application/vnd.openxmlformats-officedocument.presentationml.slide+xml"/>
  <Override PartName="/ppt/slides/slide51.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s/slide119.xml" ContentType="application/vnd.openxmlformats-officedocument.presentationml.slide+xml"/>
  <Override PartName="/ppt/slides/slide139.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117.xml" ContentType="application/vnd.openxmlformats-officedocument.presentationml.slide+xml"/>
  <Override PartName="/ppt/slides/slide126.xml" ContentType="application/vnd.openxmlformats-officedocument.presentationml.slide+xml"/>
  <Override PartName="/ppt/slides/slide128.xml" ContentType="application/vnd.openxmlformats-officedocument.presentationml.slide+xml"/>
  <Override PartName="/ppt/slides/slide137.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wmf" ContentType="image/x-wmf"/>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4"/>
  </p:notesMasterIdLst>
  <p:sldIdLst>
    <p:sldId id="256" r:id="rId2"/>
    <p:sldId id="592" r:id="rId3"/>
    <p:sldId id="593" r:id="rId4"/>
    <p:sldId id="599" r:id="rId5"/>
    <p:sldId id="388" r:id="rId6"/>
    <p:sldId id="438" r:id="rId7"/>
    <p:sldId id="597" r:id="rId8"/>
    <p:sldId id="598" r:id="rId9"/>
    <p:sldId id="594" r:id="rId10"/>
    <p:sldId id="444" r:id="rId11"/>
    <p:sldId id="445" r:id="rId12"/>
    <p:sldId id="518" r:id="rId13"/>
    <p:sldId id="520" r:id="rId14"/>
    <p:sldId id="548" r:id="rId15"/>
    <p:sldId id="549" r:id="rId16"/>
    <p:sldId id="550" r:id="rId17"/>
    <p:sldId id="551" r:id="rId18"/>
    <p:sldId id="552" r:id="rId19"/>
    <p:sldId id="585" r:id="rId20"/>
    <p:sldId id="586" r:id="rId21"/>
    <p:sldId id="587" r:id="rId22"/>
    <p:sldId id="588" r:id="rId23"/>
    <p:sldId id="589" r:id="rId24"/>
    <p:sldId id="590" r:id="rId25"/>
    <p:sldId id="553" r:id="rId26"/>
    <p:sldId id="554" r:id="rId27"/>
    <p:sldId id="555" r:id="rId28"/>
    <p:sldId id="591" r:id="rId29"/>
    <p:sldId id="522" r:id="rId30"/>
    <p:sldId id="546" r:id="rId31"/>
    <p:sldId id="544" r:id="rId32"/>
    <p:sldId id="545" r:id="rId33"/>
    <p:sldId id="523" r:id="rId34"/>
    <p:sldId id="540" r:id="rId35"/>
    <p:sldId id="542" r:id="rId36"/>
    <p:sldId id="543" r:id="rId37"/>
    <p:sldId id="524" r:id="rId38"/>
    <p:sldId id="525" r:id="rId39"/>
    <p:sldId id="526" r:id="rId40"/>
    <p:sldId id="527" r:id="rId41"/>
    <p:sldId id="583" r:id="rId42"/>
    <p:sldId id="584" r:id="rId43"/>
    <p:sldId id="530" r:id="rId44"/>
    <p:sldId id="531" r:id="rId45"/>
    <p:sldId id="532" r:id="rId46"/>
    <p:sldId id="533" r:id="rId47"/>
    <p:sldId id="534" r:id="rId48"/>
    <p:sldId id="535" r:id="rId49"/>
    <p:sldId id="536" r:id="rId50"/>
    <p:sldId id="537" r:id="rId51"/>
    <p:sldId id="538" r:id="rId52"/>
    <p:sldId id="539" r:id="rId53"/>
    <p:sldId id="472" r:id="rId54"/>
    <p:sldId id="473" r:id="rId55"/>
    <p:sldId id="475" r:id="rId56"/>
    <p:sldId id="478" r:id="rId57"/>
    <p:sldId id="476" r:id="rId58"/>
    <p:sldId id="479" r:id="rId59"/>
    <p:sldId id="487" r:id="rId60"/>
    <p:sldId id="480" r:id="rId61"/>
    <p:sldId id="474" r:id="rId62"/>
    <p:sldId id="460" r:id="rId63"/>
    <p:sldId id="461" r:id="rId64"/>
    <p:sldId id="462" r:id="rId65"/>
    <p:sldId id="463" r:id="rId66"/>
    <p:sldId id="481" r:id="rId67"/>
    <p:sldId id="482" r:id="rId68"/>
    <p:sldId id="483" r:id="rId69"/>
    <p:sldId id="484" r:id="rId70"/>
    <p:sldId id="485" r:id="rId71"/>
    <p:sldId id="413" r:id="rId72"/>
    <p:sldId id="414" r:id="rId73"/>
    <p:sldId id="264" r:id="rId74"/>
    <p:sldId id="267" r:id="rId75"/>
    <p:sldId id="268" r:id="rId76"/>
    <p:sldId id="269" r:id="rId77"/>
    <p:sldId id="270" r:id="rId78"/>
    <p:sldId id="271" r:id="rId79"/>
    <p:sldId id="272" r:id="rId80"/>
    <p:sldId id="273" r:id="rId81"/>
    <p:sldId id="303" r:id="rId82"/>
    <p:sldId id="311" r:id="rId83"/>
    <p:sldId id="312" r:id="rId84"/>
    <p:sldId id="313" r:id="rId85"/>
    <p:sldId id="314" r:id="rId86"/>
    <p:sldId id="315" r:id="rId87"/>
    <p:sldId id="316" r:id="rId88"/>
    <p:sldId id="317" r:id="rId89"/>
    <p:sldId id="318" r:id="rId90"/>
    <p:sldId id="319" r:id="rId91"/>
    <p:sldId id="320" r:id="rId92"/>
    <p:sldId id="321" r:id="rId93"/>
    <p:sldId id="322" r:id="rId94"/>
    <p:sldId id="323" r:id="rId95"/>
    <p:sldId id="324" r:id="rId96"/>
    <p:sldId id="325" r:id="rId97"/>
    <p:sldId id="326" r:id="rId98"/>
    <p:sldId id="327" r:id="rId99"/>
    <p:sldId id="328" r:id="rId100"/>
    <p:sldId id="329" r:id="rId101"/>
    <p:sldId id="330" r:id="rId102"/>
    <p:sldId id="331" r:id="rId103"/>
    <p:sldId id="332" r:id="rId104"/>
    <p:sldId id="333" r:id="rId105"/>
    <p:sldId id="334" r:id="rId106"/>
    <p:sldId id="278" r:id="rId107"/>
    <p:sldId id="279" r:id="rId108"/>
    <p:sldId id="280" r:id="rId109"/>
    <p:sldId id="281" r:id="rId110"/>
    <p:sldId id="282" r:id="rId111"/>
    <p:sldId id="283" r:id="rId112"/>
    <p:sldId id="284" r:id="rId113"/>
    <p:sldId id="285" r:id="rId114"/>
    <p:sldId id="286" r:id="rId115"/>
    <p:sldId id="287" r:id="rId116"/>
    <p:sldId id="288" r:id="rId117"/>
    <p:sldId id="289" r:id="rId118"/>
    <p:sldId id="290" r:id="rId119"/>
    <p:sldId id="291" r:id="rId120"/>
    <p:sldId id="292" r:id="rId121"/>
    <p:sldId id="293" r:id="rId122"/>
    <p:sldId id="294" r:id="rId123"/>
    <p:sldId id="295" r:id="rId124"/>
    <p:sldId id="296" r:id="rId125"/>
    <p:sldId id="297" r:id="rId126"/>
    <p:sldId id="298" r:id="rId127"/>
    <p:sldId id="299" r:id="rId128"/>
    <p:sldId id="300" r:id="rId129"/>
    <p:sldId id="304" r:id="rId130"/>
    <p:sldId id="305" r:id="rId131"/>
    <p:sldId id="306" r:id="rId132"/>
    <p:sldId id="307" r:id="rId133"/>
    <p:sldId id="308" r:id="rId134"/>
    <p:sldId id="309" r:id="rId135"/>
    <p:sldId id="335" r:id="rId136"/>
    <p:sldId id="336" r:id="rId137"/>
    <p:sldId id="337" r:id="rId138"/>
    <p:sldId id="338" r:id="rId139"/>
    <p:sldId id="595" r:id="rId140"/>
    <p:sldId id="596" r:id="rId141"/>
    <p:sldId id="339" r:id="rId142"/>
    <p:sldId id="425" r:id="rId1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inimized">
    <p:restoredLeft sz="7957" autoAdjust="0"/>
    <p:restoredTop sz="94660"/>
  </p:normalViewPr>
  <p:slideViewPr>
    <p:cSldViewPr>
      <p:cViewPr>
        <p:scale>
          <a:sx n="62" d="100"/>
          <a:sy n="62" d="100"/>
        </p:scale>
        <p:origin x="-72" y="-27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notesMaster" Target="notesMasters/notesMaster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7.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8.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9.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30.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3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32.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33.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34.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35.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36.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592808-7E21-46F2-823D-16009B406D7C}" type="datetimeFigureOut">
              <a:rPr lang="en-US" smtClean="0"/>
              <a:pPr/>
              <a:t>2/23/2009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F52B2A1-EB65-4EBE-8F7C-BF0A09EF627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01D20D-E4B5-4D41-9641-4E529F9C12A4}" type="datetime1">
              <a:rPr lang="en-US" smtClean="0"/>
              <a:pPr/>
              <a:t>2/23/2009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90EBBE-3E5E-420A-95FE-1C2CD9EE4D3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BD30B2-2523-46E0-90E1-D6E8440476E0}" type="datetime1">
              <a:rPr lang="en-US" smtClean="0"/>
              <a:pPr/>
              <a:t>2/23/2009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90EBBE-3E5E-420A-95FE-1C2CD9EE4D3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48752C-82BD-4559-B275-F65F83230BB7}" type="datetime1">
              <a:rPr lang="en-US" smtClean="0"/>
              <a:pPr/>
              <a:t>2/23/2009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90EBBE-3E5E-420A-95FE-1C2CD9EE4D36}"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smtClean="0"/>
          </a:p>
        </p:txBody>
      </p:sp>
      <p:sp>
        <p:nvSpPr>
          <p:cNvPr id="4" name="Rectangle 2"/>
          <p:cNvSpPr>
            <a:spLocks noGrp="1" noChangeArrowheads="1"/>
          </p:cNvSpPr>
          <p:nvPr>
            <p:ph type="dt" sz="half" idx="10"/>
          </p:nvPr>
        </p:nvSpPr>
        <p:spPr>
          <a:ln/>
        </p:spPr>
        <p:txBody>
          <a:bodyPr/>
          <a:lstStyle>
            <a:lvl1pPr>
              <a:defRPr/>
            </a:lvl1pPr>
          </a:lstStyle>
          <a:p>
            <a:pPr>
              <a:defRPr/>
            </a:pPr>
            <a:fld id="{EB8C8628-3429-4530-8704-97F0E30333DD}" type="datetime1">
              <a:rPr lang="en-US" smtClean="0"/>
              <a:pPr>
                <a:defRPr/>
              </a:pPr>
              <a:t>2/23/2009</a:t>
            </a:fld>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1F986DD2-0A57-4D32-9BCA-1A7FBBCAD216}" type="slidenum">
              <a:rPr lang="ar-SA"/>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3A8EF9-9FA5-46D0-86DE-F627096749D7}" type="datetime1">
              <a:rPr lang="en-US" smtClean="0"/>
              <a:pPr/>
              <a:t>2/23/2009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90EBBE-3E5E-420A-95FE-1C2CD9EE4D3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39D9782-A089-428C-AD92-403A02D8D274}" type="datetime1">
              <a:rPr lang="en-US" smtClean="0"/>
              <a:pPr/>
              <a:t>2/23/2009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90EBBE-3E5E-420A-95FE-1C2CD9EE4D3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2970809-1C6F-450C-A21C-139773AD80BD}" type="datetime1">
              <a:rPr lang="en-US" smtClean="0"/>
              <a:pPr/>
              <a:t>2/23/2009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90EBBE-3E5E-420A-95FE-1C2CD9EE4D3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6B9E6F8-FED9-4B33-B386-B281874C07AA}" type="datetime1">
              <a:rPr lang="en-US" smtClean="0"/>
              <a:pPr/>
              <a:t>2/23/2009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90EBBE-3E5E-420A-95FE-1C2CD9EE4D3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DA8B0CC-B2A9-43DC-A122-D281EC86EEA7}" type="datetime1">
              <a:rPr lang="en-US" smtClean="0"/>
              <a:pPr/>
              <a:t>2/23/2009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90EBBE-3E5E-420A-95FE-1C2CD9EE4D3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D99BCB-447F-44D9-AF74-533E2D212D41}" type="datetime1">
              <a:rPr lang="en-US" smtClean="0"/>
              <a:pPr/>
              <a:t>2/23/2009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90EBBE-3E5E-420A-95FE-1C2CD9EE4D3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EDA85B-8126-42C5-BA65-CD9257983429}" type="datetime1">
              <a:rPr lang="en-US" smtClean="0"/>
              <a:pPr/>
              <a:t>2/23/2009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90EBBE-3E5E-420A-95FE-1C2CD9EE4D3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9314C3-5221-437C-BF88-5BE769098924}" type="datetime1">
              <a:rPr lang="en-US" smtClean="0"/>
              <a:pPr/>
              <a:t>2/23/2009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90EBBE-3E5E-420A-95FE-1C2CD9EE4D3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0082"/>
            </a:gs>
            <a:gs pos="13000">
              <a:srgbClr val="0047FF"/>
            </a:gs>
            <a:gs pos="28000">
              <a:srgbClr val="000082"/>
            </a:gs>
            <a:gs pos="42999">
              <a:srgbClr val="0047FF"/>
            </a:gs>
            <a:gs pos="58000">
              <a:srgbClr val="000082"/>
            </a:gs>
            <a:gs pos="72000">
              <a:srgbClr val="0047FF"/>
            </a:gs>
            <a:gs pos="87000">
              <a:srgbClr val="000082"/>
            </a:gs>
            <a:gs pos="100000">
              <a:srgbClr val="0047FF"/>
            </a:gs>
          </a:gsLst>
          <a:lin ang="138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6CB401-81F4-4490-9974-885EF469619F}" type="datetime1">
              <a:rPr lang="en-US" smtClean="0"/>
              <a:pPr/>
              <a:t>2/23/2009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0EBBE-3E5E-420A-95FE-1C2CD9EE4D3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6.xml"/><Relationship Id="rId1" Type="http://schemas.openxmlformats.org/officeDocument/2006/relationships/vmlDrawing" Target="../drawings/vmlDrawing3.v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mlDrawing" Target="../drawings/vmlDrawing34.vml"/><Relationship Id="rId4" Type="http://schemas.openxmlformats.org/officeDocument/2006/relationships/oleObject" Target="../embeddings/oleObject34.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6.xml"/><Relationship Id="rId1" Type="http://schemas.openxmlformats.org/officeDocument/2006/relationships/vmlDrawing" Target="../drawings/vmlDrawing4.vml"/><Relationship Id="rId4" Type="http://schemas.openxmlformats.org/officeDocument/2006/relationships/image" Target="../media/image2.jpeg"/></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6.xml"/><Relationship Id="rId1" Type="http://schemas.openxmlformats.org/officeDocument/2006/relationships/vmlDrawing" Target="../drawings/vmlDrawing35.vml"/><Relationship Id="rId4" Type="http://schemas.openxmlformats.org/officeDocument/2006/relationships/oleObject" Target="../embeddings/oleObject35.bin"/></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mlDrawing" Target="../drawings/vmlDrawing36.vml"/><Relationship Id="rId4" Type="http://schemas.openxmlformats.org/officeDocument/2006/relationships/oleObject" Target="../embeddings/oleObject36.bin"/></Relationships>
</file>

<file path=ppt/slides/_rels/slide14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6.xml"/><Relationship Id="rId1" Type="http://schemas.openxmlformats.org/officeDocument/2006/relationships/vmlDrawing" Target="../drawings/vmlDrawing6.v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2.jpe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1.xml"/><Relationship Id="rId1" Type="http://schemas.openxmlformats.org/officeDocument/2006/relationships/vmlDrawing" Target="../drawings/vmlDrawing9.vml"/><Relationship Id="rId4" Type="http://schemas.openxmlformats.org/officeDocument/2006/relationships/image" Target="../media/image2.jpeg"/></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7.xml"/><Relationship Id="rId1" Type="http://schemas.openxmlformats.org/officeDocument/2006/relationships/vmlDrawing" Target="../drawings/vmlDrawing10.vml"/><Relationship Id="rId4" Type="http://schemas.openxmlformats.org/officeDocument/2006/relationships/image" Target="../media/image2.jpeg"/></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11.vml"/><Relationship Id="rId4" Type="http://schemas.openxmlformats.org/officeDocument/2006/relationships/image" Target="../media/image2.jpeg"/></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7.xml"/><Relationship Id="rId1" Type="http://schemas.openxmlformats.org/officeDocument/2006/relationships/vmlDrawing" Target="../drawings/vmlDrawing12.vml"/><Relationship Id="rId4" Type="http://schemas.openxmlformats.org/officeDocument/2006/relationships/image" Target="../media/image2.jpeg"/></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2.jpeg"/></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2.jpeg"/></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image" Target="../media/image2.jpeg"/></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2.jpeg"/></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2.jpeg"/></Relationships>
</file>

<file path=ppt/slides/_rels/slide43.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7.xml"/><Relationship Id="rId1" Type="http://schemas.openxmlformats.org/officeDocument/2006/relationships/vmlDrawing" Target="../drawings/vmlDrawing19.vml"/><Relationship Id="rId4" Type="http://schemas.openxmlformats.org/officeDocument/2006/relationships/image" Target="../media/image2.jpeg"/></Relationships>
</file>

<file path=ppt/slides/_rels/slide44.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20.vml"/><Relationship Id="rId4" Type="http://schemas.openxmlformats.org/officeDocument/2006/relationships/image" Target="../media/image2.jpeg"/></Relationships>
</file>

<file path=ppt/slides/_rels/slide45.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21.vml"/><Relationship Id="rId4" Type="http://schemas.openxmlformats.org/officeDocument/2006/relationships/image" Target="../media/image2.jpeg"/></Relationships>
</file>

<file path=ppt/slides/_rels/slide46.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7.xml"/><Relationship Id="rId1" Type="http://schemas.openxmlformats.org/officeDocument/2006/relationships/vmlDrawing" Target="../drawings/vmlDrawing22.vml"/><Relationship Id="rId4" Type="http://schemas.openxmlformats.org/officeDocument/2006/relationships/image" Target="../media/image2.jpeg"/></Relationships>
</file>

<file path=ppt/slides/_rels/slide47.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23.vml"/><Relationship Id="rId4" Type="http://schemas.openxmlformats.org/officeDocument/2006/relationships/image" Target="../media/image2.jpeg"/></Relationships>
</file>

<file path=ppt/slides/_rels/slide48.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24.vml"/><Relationship Id="rId4" Type="http://schemas.openxmlformats.org/officeDocument/2006/relationships/image" Target="../media/image2.jpeg"/></Relationships>
</file>

<file path=ppt/slides/_rels/slide49.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7.xml"/><Relationship Id="rId1" Type="http://schemas.openxmlformats.org/officeDocument/2006/relationships/vmlDrawing" Target="../drawings/vmlDrawing25.v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26.vml"/><Relationship Id="rId4" Type="http://schemas.openxmlformats.org/officeDocument/2006/relationships/image" Target="../media/image2.jpeg"/></Relationships>
</file>

<file path=ppt/slides/_rels/slide51.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27.vml"/><Relationship Id="rId4" Type="http://schemas.openxmlformats.org/officeDocument/2006/relationships/image" Target="../media/image2.jpeg"/></Relationships>
</file>

<file path=ppt/slides/_rels/slide52.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7.xml"/><Relationship Id="rId1" Type="http://schemas.openxmlformats.org/officeDocument/2006/relationships/vmlDrawing" Target="../drawings/vmlDrawing28.vml"/><Relationship Id="rId4" Type="http://schemas.openxmlformats.org/officeDocument/2006/relationships/image" Target="../media/image2.jpeg"/></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mlDrawing" Target="../drawings/vmlDrawing29.vml"/><Relationship Id="rId4" Type="http://schemas.openxmlformats.org/officeDocument/2006/relationships/oleObject" Target="../embeddings/oleObject29.bin"/></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mlDrawing" Target="../drawings/vmlDrawing30.vml"/><Relationship Id="rId4" Type="http://schemas.openxmlformats.org/officeDocument/2006/relationships/oleObject" Target="../embeddings/oleObject30.bin"/></Relationships>
</file>

<file path=ppt/slides/_rels/slide62.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31.v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mlDrawing" Target="../drawings/vmlDrawing32.vml"/><Relationship Id="rId4" Type="http://schemas.openxmlformats.org/officeDocument/2006/relationships/oleObject" Target="../embeddings/oleObject32.bin"/></Relationships>
</file>

<file path=ppt/slides/_rels/slide8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mlDrawing" Target="../drawings/vmlDrawing33.vml"/><Relationship Id="rId4" Type="http://schemas.openxmlformats.org/officeDocument/2006/relationships/oleObject" Target="../embeddings/oleObject33.bin"/></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1"/>
            <a:ext cx="7772400" cy="2514600"/>
          </a:xfrm>
        </p:spPr>
        <p:txBody>
          <a:bodyPr>
            <a:normAutofit/>
          </a:bodyPr>
          <a:lstStyle/>
          <a:p>
            <a:r>
              <a:rPr lang="fa-IR" sz="88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101600">
                    <a:schemeClr val="accent5">
                      <a:satMod val="175000"/>
                      <a:alpha val="40000"/>
                    </a:schemeClr>
                  </a:glow>
                  <a:outerShdw blurRad="41275" dist="12700" dir="12000000" algn="tl" rotWithShape="0">
                    <a:srgbClr val="000000">
                      <a:alpha val="40000"/>
                    </a:srgbClr>
                  </a:outerShdw>
                </a:effectLst>
                <a:cs typeface="+mn-cs"/>
              </a:rPr>
              <a:t>روانشناسی تبلیغات</a:t>
            </a:r>
            <a:endParaRPr lang="en-US" sz="88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101600">
                  <a:schemeClr val="accent5">
                    <a:satMod val="175000"/>
                    <a:alpha val="40000"/>
                  </a:schemeClr>
                </a:glow>
                <a:outerShdw blurRad="41275" dist="12700" dir="12000000" algn="tl" rotWithShape="0">
                  <a:srgbClr val="000000">
                    <a:alpha val="40000"/>
                  </a:srgbClr>
                </a:outerShdw>
              </a:effectLst>
              <a:cs typeface="+mn-cs"/>
            </a:endParaRPr>
          </a:p>
        </p:txBody>
      </p:sp>
      <p:sp>
        <p:nvSpPr>
          <p:cNvPr id="3" name="Subtitle 2"/>
          <p:cNvSpPr>
            <a:spLocks noGrp="1"/>
          </p:cNvSpPr>
          <p:nvPr>
            <p:ph type="subTitle" idx="1"/>
          </p:nvPr>
        </p:nvSpPr>
        <p:spPr>
          <a:xfrm>
            <a:off x="762000" y="4343400"/>
            <a:ext cx="7467600" cy="2286000"/>
          </a:xfrm>
        </p:spPr>
        <p:txBody>
          <a:bodyPr>
            <a:normAutofit lnSpcReduction="10000"/>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rtl="1"/>
            <a:r>
              <a:rPr lang="fa-IR"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a:t>
            </a:r>
            <a:r>
              <a:rPr lang="fa-IR" b="1" dirty="0" smtClean="0">
                <a:ln w="18415" cmpd="sng">
                  <a:solidFill>
                    <a:srgbClr val="FFFFFF"/>
                  </a:solidFill>
                  <a:prstDash val="solid"/>
                </a:ln>
                <a:solidFill>
                  <a:srgbClr val="FFFFFF"/>
                </a:solidFill>
                <a:effectLst>
                  <a:glow rad="228600">
                    <a:schemeClr val="accent5">
                      <a:satMod val="175000"/>
                      <a:alpha val="40000"/>
                    </a:schemeClr>
                  </a:glow>
                  <a:outerShdw blurRad="63500" dir="3600000" algn="tl" rotWithShape="0">
                    <a:srgbClr val="000000">
                      <a:alpha val="70000"/>
                    </a:srgbClr>
                  </a:outerShdw>
                </a:effectLst>
              </a:rPr>
              <a:t>دکتر احمد روستا  </a:t>
            </a:r>
          </a:p>
          <a:p>
            <a:pPr rtl="1"/>
            <a:r>
              <a:rPr lang="fa-IR" b="1" dirty="0" smtClean="0">
                <a:ln w="18415" cmpd="sng">
                  <a:solidFill>
                    <a:srgbClr val="FFFFFF"/>
                  </a:solidFill>
                  <a:prstDash val="solid"/>
                </a:ln>
                <a:solidFill>
                  <a:srgbClr val="FFFFFF"/>
                </a:solidFill>
                <a:effectLst>
                  <a:glow rad="228600">
                    <a:schemeClr val="accent5">
                      <a:satMod val="175000"/>
                      <a:alpha val="40000"/>
                    </a:schemeClr>
                  </a:glow>
                  <a:outerShdw blurRad="63500" dir="3600000" algn="tl" rotWithShape="0">
                    <a:srgbClr val="000000">
                      <a:alpha val="70000"/>
                    </a:srgbClr>
                  </a:outerShdw>
                </a:effectLst>
              </a:rPr>
              <a:t>آذر</a:t>
            </a:r>
            <a:r>
              <a:rPr lang="fa-IR" b="1" dirty="0" smtClean="0">
                <a:ln w="18415" cmpd="sng">
                  <a:solidFill>
                    <a:srgbClr val="FFFFFF"/>
                  </a:solidFill>
                  <a:prstDash val="solid"/>
                </a:ln>
                <a:solidFill>
                  <a:srgbClr val="FFFFFF"/>
                </a:solidFill>
                <a:effectLst>
                  <a:glow rad="228600">
                    <a:schemeClr val="accent5">
                      <a:satMod val="175000"/>
                      <a:alpha val="40000"/>
                    </a:schemeClr>
                  </a:glow>
                  <a:outerShdw blurRad="63500" dir="3600000" algn="tl" rotWithShape="0">
                    <a:srgbClr val="000000">
                      <a:alpha val="70000"/>
                    </a:srgbClr>
                  </a:outerShdw>
                </a:effectLst>
                <a:cs typeface="B Nazanin" pitchFamily="2" charset="-78"/>
              </a:rPr>
              <a:t>1387</a:t>
            </a:r>
          </a:p>
          <a:p>
            <a:pPr rtl="1"/>
            <a:r>
              <a:rPr lang="fa-IR" b="1" dirty="0" smtClean="0">
                <a:ln w="18415" cmpd="sng">
                  <a:solidFill>
                    <a:srgbClr val="FFFFFF"/>
                  </a:solidFill>
                  <a:prstDash val="solid"/>
                </a:ln>
                <a:solidFill>
                  <a:srgbClr val="FFFFFF"/>
                </a:solidFill>
                <a:effectLst>
                  <a:glow rad="228600">
                    <a:schemeClr val="accent5">
                      <a:satMod val="175000"/>
                      <a:alpha val="40000"/>
                    </a:schemeClr>
                  </a:glow>
                  <a:outerShdw blurRad="63500" dir="3600000" algn="tl" rotWithShape="0">
                    <a:srgbClr val="000000">
                      <a:alpha val="70000"/>
                    </a:srgbClr>
                  </a:outerShdw>
                </a:effectLst>
                <a:cs typeface="B Nazanin" pitchFamily="2" charset="-78"/>
              </a:rPr>
              <a:t>اصفهان</a:t>
            </a:r>
          </a:p>
          <a:p>
            <a:pPr rtl="1"/>
            <a:r>
              <a:rPr lang="en-US"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cs typeface="B Nazanin" pitchFamily="2" charset="-78"/>
              </a:rPr>
              <a:t>www.drroosta.com</a:t>
            </a:r>
            <a:endParaRPr lang="en-US" b="1"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cs typeface="B Nazanin" pitchFamily="2" charset="-78"/>
            </a:endParaRPr>
          </a:p>
        </p:txBody>
      </p:sp>
      <p:sp>
        <p:nvSpPr>
          <p:cNvPr id="4" name="Slide Number Placeholder 3"/>
          <p:cNvSpPr>
            <a:spLocks noGrp="1"/>
          </p:cNvSpPr>
          <p:nvPr>
            <p:ph type="sldNum" sz="quarter" idx="12"/>
          </p:nvPr>
        </p:nvSpPr>
        <p:spPr/>
        <p:txBody>
          <a:bodyPr/>
          <a:lstStyle/>
          <a:p>
            <a:fld id="{B890EBBE-3E5E-420A-95FE-1C2CD9EE4D36}" type="slidenum">
              <a:rPr lang="en-US" smtClean="0"/>
              <a:pPr/>
              <a:t>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2000"/>
                                        <p:tgtEl>
                                          <p:spTgt spid="3">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2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FFFF00"/>
          </a:solidFill>
        </p:spPr>
        <p:txBody>
          <a:bodyPr>
            <a:normAutofit/>
          </a:bodyPr>
          <a:lstStyle/>
          <a:p>
            <a:pPr algn="r" rtl="1"/>
            <a:r>
              <a:rPr lang="fa-IR" sz="6000" b="1" dirty="0" smtClean="0"/>
              <a:t>مدیریت چیست؟</a:t>
            </a:r>
            <a:endParaRPr lang="en-US" sz="6000" b="1" dirty="0"/>
          </a:p>
        </p:txBody>
      </p:sp>
      <p:sp>
        <p:nvSpPr>
          <p:cNvPr id="3" name="Content Placeholder 2"/>
          <p:cNvSpPr>
            <a:spLocks noGrp="1"/>
          </p:cNvSpPr>
          <p:nvPr>
            <p:ph idx="1"/>
          </p:nvPr>
        </p:nvSpPr>
        <p:spPr>
          <a:xfrm>
            <a:off x="457200" y="1524000"/>
            <a:ext cx="8229600" cy="4953000"/>
          </a:xfrm>
          <a:noFill/>
        </p:spPr>
        <p:txBody>
          <a:bodyPr/>
          <a:lstStyle/>
          <a:p>
            <a:pPr algn="r" rtl="1">
              <a:buNone/>
            </a:pPr>
            <a:r>
              <a:rPr lang="fa-IR" b="1" dirty="0" smtClean="0">
                <a:solidFill>
                  <a:schemeClr val="bg1"/>
                </a:solidFill>
              </a:rPr>
              <a:t>مدیریت پیوند دو مصرع از دو بیت زیبای زبان فارسی است که عبارتند از:</a:t>
            </a:r>
          </a:p>
          <a:p>
            <a:pPr algn="r" rtl="1">
              <a:buNone/>
            </a:pPr>
            <a:r>
              <a:rPr lang="fa-IR" b="1" dirty="0" smtClean="0">
                <a:solidFill>
                  <a:schemeClr val="bg1"/>
                </a:solidFill>
              </a:rPr>
              <a:t>جهان چون خط و خال و چشم و ابروست</a:t>
            </a:r>
          </a:p>
          <a:p>
            <a:pPr algn="r" rtl="1">
              <a:buNone/>
            </a:pPr>
            <a:r>
              <a:rPr lang="fa-IR" b="1" dirty="0" smtClean="0">
                <a:solidFill>
                  <a:srgbClr val="FF0000"/>
                </a:solidFill>
              </a:rPr>
              <a:t>                       </a:t>
            </a:r>
            <a:r>
              <a:rPr lang="fa-IR" b="1" dirty="0" smtClean="0">
                <a:solidFill>
                  <a:srgbClr val="FFFF00"/>
                </a:solidFill>
              </a:rPr>
              <a:t>که هرچیزی به جای خویش نیکوست</a:t>
            </a:r>
          </a:p>
          <a:p>
            <a:pPr algn="r" rtl="1">
              <a:buNone/>
            </a:pPr>
            <a:r>
              <a:rPr lang="fa-IR" b="1" dirty="0" smtClean="0">
                <a:solidFill>
                  <a:schemeClr val="bg1"/>
                </a:solidFill>
              </a:rPr>
              <a:t>                      *  *   *  *  *   *  *       </a:t>
            </a:r>
          </a:p>
          <a:p>
            <a:pPr algn="r" rtl="1">
              <a:buNone/>
            </a:pPr>
            <a:r>
              <a:rPr lang="fa-IR" b="1" dirty="0" smtClean="0">
                <a:solidFill>
                  <a:srgbClr val="FFFF00"/>
                </a:solidFill>
              </a:rPr>
              <a:t>اندازه نگه دار که اندازه نکوست</a:t>
            </a:r>
          </a:p>
          <a:p>
            <a:pPr algn="r" rtl="1">
              <a:buNone/>
            </a:pPr>
            <a:r>
              <a:rPr lang="fa-IR" b="1" dirty="0" smtClean="0">
                <a:solidFill>
                  <a:srgbClr val="FF0000"/>
                </a:solidFill>
              </a:rPr>
              <a:t>                    </a:t>
            </a:r>
            <a:r>
              <a:rPr lang="fa-IR" b="1" dirty="0" smtClean="0">
                <a:solidFill>
                  <a:schemeClr val="bg1"/>
                </a:solidFill>
              </a:rPr>
              <a:t>هم درخور دشمن است و هم درخوردوست</a:t>
            </a:r>
            <a:endParaRPr lang="en-US" b="1" dirty="0" smtClean="0">
              <a:solidFill>
                <a:schemeClr val="bg1"/>
              </a:solidFill>
            </a:endParaRPr>
          </a:p>
          <a:p>
            <a:pPr algn="r" rtl="1">
              <a:buNone/>
            </a:pPr>
            <a:endParaRPr lang="en-US" b="1" dirty="0" smtClean="0">
              <a:solidFill>
                <a:schemeClr val="tx2">
                  <a:lumMod val="60000"/>
                  <a:lumOff val="40000"/>
                </a:schemeClr>
              </a:solidFill>
            </a:endParaRPr>
          </a:p>
          <a:p>
            <a:pPr algn="ctr" rtl="1">
              <a:buNone/>
            </a:pPr>
            <a:r>
              <a:rPr lang="en-US" sz="1400" b="1" dirty="0" smtClean="0">
                <a:solidFill>
                  <a:srgbClr val="FFFF00"/>
                </a:solidFill>
              </a:rPr>
              <a:t>www.drroosta.com</a:t>
            </a:r>
          </a:p>
        </p:txBody>
      </p:sp>
      <p:sp>
        <p:nvSpPr>
          <p:cNvPr id="4" name="Slide Number Placeholder 3"/>
          <p:cNvSpPr>
            <a:spLocks noGrp="1"/>
          </p:cNvSpPr>
          <p:nvPr>
            <p:ph type="sldNum" sz="quarter" idx="12"/>
          </p:nvPr>
        </p:nvSpPr>
        <p:spPr/>
        <p:txBody>
          <a:bodyPr/>
          <a:lstStyle/>
          <a:p>
            <a:fld id="{B890EBBE-3E5E-420A-95FE-1C2CD9EE4D36}" type="slidenum">
              <a:rPr lang="en-US" smtClean="0"/>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457200" y="609600"/>
            <a:ext cx="8229600" cy="5516563"/>
          </a:xfrm>
        </p:spPr>
        <p:txBody>
          <a:bodyPr anchor="ctr"/>
          <a:lstStyle/>
          <a:p>
            <a:pPr algn="ctr" eaLnBrk="1" hangingPunct="1">
              <a:lnSpc>
                <a:spcPct val="80000"/>
              </a:lnSpc>
              <a:buFont typeface="Wingdings" pitchFamily="2" charset="2"/>
              <a:buNone/>
              <a:defRPr/>
            </a:pPr>
            <a:r>
              <a:rPr lang="fa-IR" sz="2000" b="1" dirty="0" smtClean="0">
                <a:solidFill>
                  <a:schemeClr val="bg1"/>
                </a:solidFill>
              </a:rPr>
              <a:t> </a:t>
            </a:r>
            <a:r>
              <a:rPr lang="fa-IR" sz="4400" b="1" dirty="0" smtClean="0">
                <a:solidFill>
                  <a:schemeClr val="bg1"/>
                </a:solidFill>
              </a:rPr>
              <a:t>قانون </a:t>
            </a:r>
            <a:r>
              <a:rPr lang="fa-IR" sz="4400" b="1" dirty="0" smtClean="0">
                <a:solidFill>
                  <a:schemeClr val="bg1"/>
                </a:solidFill>
                <a:cs typeface="B Nazanin" pitchFamily="2" charset="-78"/>
              </a:rPr>
              <a:t>17</a:t>
            </a:r>
            <a:r>
              <a:rPr lang="fa-IR" sz="4400" b="1" dirty="0" smtClean="0">
                <a:solidFill>
                  <a:schemeClr val="bg1"/>
                </a:solidFill>
              </a:rPr>
              <a:t>- قانون گپ زدن</a:t>
            </a:r>
            <a:r>
              <a:rPr lang="fa-IR" sz="4000" b="1" dirty="0" smtClean="0">
                <a:solidFill>
                  <a:schemeClr val="bg1"/>
                </a:solidFill>
              </a:rPr>
              <a:t> </a:t>
            </a:r>
          </a:p>
          <a:p>
            <a:pPr algn="ctr" eaLnBrk="1" hangingPunct="1">
              <a:lnSpc>
                <a:spcPct val="80000"/>
              </a:lnSpc>
              <a:buFont typeface="Wingdings" pitchFamily="2" charset="2"/>
              <a:buNone/>
              <a:defRPr/>
            </a:pPr>
            <a:r>
              <a:rPr lang="en-US" sz="4000" b="1" dirty="0" smtClean="0">
                <a:solidFill>
                  <a:schemeClr val="bg1"/>
                </a:solidFill>
              </a:rPr>
              <a:t>The Law of the chat </a:t>
            </a:r>
          </a:p>
          <a:p>
            <a:pPr algn="ctr" eaLnBrk="1" hangingPunct="1">
              <a:lnSpc>
                <a:spcPct val="80000"/>
              </a:lnSpc>
              <a:buFont typeface="Wingdings" pitchFamily="2" charset="2"/>
              <a:buNone/>
              <a:defRPr/>
            </a:pPr>
            <a:r>
              <a:rPr lang="en-US" sz="4000" b="1" dirty="0" smtClean="0">
                <a:solidFill>
                  <a:schemeClr val="bg1"/>
                </a:solidFill>
              </a:rPr>
              <a:t>(Neil French)</a:t>
            </a:r>
            <a:endParaRPr lang="fa-IR" sz="4000" b="1" dirty="0" smtClean="0">
              <a:solidFill>
                <a:schemeClr val="bg1"/>
              </a:solidFill>
            </a:endParaRPr>
          </a:p>
          <a:p>
            <a:pPr algn="ctr" eaLnBrk="1" hangingPunct="1">
              <a:lnSpc>
                <a:spcPct val="80000"/>
              </a:lnSpc>
              <a:buFont typeface="Wingdings" pitchFamily="2" charset="2"/>
              <a:buNone/>
              <a:defRPr/>
            </a:pPr>
            <a:endParaRPr lang="fa-IR" sz="4000" b="1" dirty="0" smtClean="0">
              <a:solidFill>
                <a:schemeClr val="bg1"/>
              </a:solidFill>
            </a:endParaRPr>
          </a:p>
          <a:p>
            <a:pPr algn="ctr" eaLnBrk="1" hangingPunct="1">
              <a:lnSpc>
                <a:spcPct val="80000"/>
              </a:lnSpc>
              <a:buFont typeface="Wingdings" pitchFamily="2" charset="2"/>
              <a:buNone/>
              <a:defRPr/>
            </a:pPr>
            <a:r>
              <a:rPr lang="fa-IR" sz="4000" b="1" dirty="0" smtClean="0">
                <a:solidFill>
                  <a:schemeClr val="bg1"/>
                </a:solidFill>
              </a:rPr>
              <a:t>طوری تبلیغ کنید که مخاطب احساس کند با او </a:t>
            </a:r>
            <a:endParaRPr lang="en-US" sz="4000" b="1" dirty="0" smtClean="0">
              <a:solidFill>
                <a:schemeClr val="bg1"/>
              </a:solidFill>
            </a:endParaRPr>
          </a:p>
          <a:p>
            <a:pPr algn="ctr" rtl="1" eaLnBrk="1" hangingPunct="1">
              <a:lnSpc>
                <a:spcPct val="80000"/>
              </a:lnSpc>
              <a:buFont typeface="Wingdings" pitchFamily="2" charset="2"/>
              <a:buNone/>
              <a:defRPr/>
            </a:pPr>
            <a:r>
              <a:rPr lang="fa-IR" sz="4000" b="1" dirty="0" smtClean="0">
                <a:solidFill>
                  <a:schemeClr val="bg1"/>
                </a:solidFill>
              </a:rPr>
              <a:t>صحبت می کنید و شما را درک می کند.</a:t>
            </a:r>
            <a:r>
              <a:rPr lang="en-US" sz="4000" b="1" dirty="0" smtClean="0">
                <a:solidFill>
                  <a:schemeClr val="bg1"/>
                </a:solidFill>
              </a:rPr>
              <a:t> </a:t>
            </a:r>
          </a:p>
          <a:p>
            <a:pPr algn="ctr" rtl="1" eaLnBrk="1" hangingPunct="1">
              <a:lnSpc>
                <a:spcPct val="80000"/>
              </a:lnSpc>
              <a:buFont typeface="Wingdings" pitchFamily="2" charset="2"/>
              <a:buNone/>
              <a:defRPr/>
            </a:pPr>
            <a:endParaRPr lang="en-US" sz="1400" b="1" dirty="0" smtClean="0">
              <a:solidFill>
                <a:schemeClr val="bg1"/>
              </a:solidFill>
            </a:endParaRPr>
          </a:p>
          <a:p>
            <a:pPr algn="ctr" rtl="1" eaLnBrk="1" hangingPunct="1">
              <a:lnSpc>
                <a:spcPct val="80000"/>
              </a:lnSpc>
              <a:buFont typeface="Wingdings" pitchFamily="2" charset="2"/>
              <a:buNone/>
              <a:defRPr/>
            </a:pPr>
            <a:endParaRPr lang="en-US" sz="1400" b="1" dirty="0" smtClean="0">
              <a:solidFill>
                <a:schemeClr val="bg1"/>
              </a:solidFill>
            </a:endParaRPr>
          </a:p>
          <a:p>
            <a:pPr algn="ctr" rtl="1" eaLnBrk="1" hangingPunct="1">
              <a:lnSpc>
                <a:spcPct val="80000"/>
              </a:lnSpc>
              <a:buFont typeface="Wingdings" pitchFamily="2" charset="2"/>
              <a:buNone/>
              <a:defRPr/>
            </a:pPr>
            <a:endParaRPr lang="en-US" sz="1400" b="1" dirty="0" smtClean="0">
              <a:solidFill>
                <a:schemeClr val="bg1"/>
              </a:solidFill>
            </a:endParaRPr>
          </a:p>
          <a:p>
            <a:pPr algn="ctr" rtl="1" eaLnBrk="1" hangingPunct="1">
              <a:lnSpc>
                <a:spcPct val="80000"/>
              </a:lnSpc>
              <a:buFont typeface="Wingdings" pitchFamily="2" charset="2"/>
              <a:buNone/>
              <a:defRPr/>
            </a:pPr>
            <a:endParaRPr lang="en-US" sz="1400" b="1" dirty="0" smtClean="0">
              <a:solidFill>
                <a:schemeClr val="bg1"/>
              </a:solidFill>
            </a:endParaRPr>
          </a:p>
          <a:p>
            <a:pPr algn="ctr" rtl="1" eaLnBrk="1" hangingPunct="1">
              <a:lnSpc>
                <a:spcPct val="80000"/>
              </a:lnSpc>
              <a:buFont typeface="Wingdings" pitchFamily="2" charset="2"/>
              <a:buNone/>
              <a:defRPr/>
            </a:pPr>
            <a:endParaRPr lang="en-US" sz="1400" b="1" dirty="0" smtClean="0">
              <a:solidFill>
                <a:schemeClr val="bg1"/>
              </a:solidFill>
            </a:endParaRPr>
          </a:p>
          <a:p>
            <a:pPr algn="ctr" rtl="1" eaLnBrk="1" hangingPunct="1">
              <a:lnSpc>
                <a:spcPct val="80000"/>
              </a:lnSpc>
              <a:buFont typeface="Wingdings" pitchFamily="2" charset="2"/>
              <a:buNone/>
              <a:defRPr/>
            </a:pPr>
            <a:r>
              <a:rPr lang="en-US" sz="1400" b="1" dirty="0" smtClean="0">
                <a:solidFill>
                  <a:schemeClr val="bg1"/>
                </a:solidFill>
              </a:rPr>
              <a:t>www.drroosta.com</a:t>
            </a:r>
          </a:p>
        </p:txBody>
      </p:sp>
      <p:sp>
        <p:nvSpPr>
          <p:cNvPr id="3" name="Slide Number Placeholder 2"/>
          <p:cNvSpPr>
            <a:spLocks noGrp="1"/>
          </p:cNvSpPr>
          <p:nvPr>
            <p:ph type="sldNum" sz="quarter" idx="12"/>
          </p:nvPr>
        </p:nvSpPr>
        <p:spPr/>
        <p:txBody>
          <a:bodyPr/>
          <a:lstStyle/>
          <a:p>
            <a:fld id="{B890EBBE-3E5E-420A-95FE-1C2CD9EE4D36}" type="slidenum">
              <a:rPr lang="en-US" smtClean="0"/>
              <a:pPr/>
              <a:t>100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p:cTn id="7" dur="1000" fill="hold"/>
                                        <p:tgtEl>
                                          <p:spTgt spid="16387">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16387">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16387">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16387">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1638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16387">
                                            <p:txEl>
                                              <p:pRg st="1" end="1"/>
                                            </p:txEl>
                                          </p:spTgt>
                                        </p:tgtEl>
                                        <p:attrNameLst>
                                          <p:attrName>style.visibility</p:attrName>
                                        </p:attrNameLst>
                                      </p:cBhvr>
                                      <p:to>
                                        <p:strVal val="visible"/>
                                      </p:to>
                                    </p:set>
                                    <p:anim calcmode="lin" valueType="num">
                                      <p:cBhvr>
                                        <p:cTn id="16" dur="1000" fill="hold"/>
                                        <p:tgtEl>
                                          <p:spTgt spid="16387">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1000" fill="hold"/>
                                        <p:tgtEl>
                                          <p:spTgt spid="16387">
                                            <p:txEl>
                                              <p:pRg st="1" end="1"/>
                                            </p:txEl>
                                          </p:spTgt>
                                        </p:tgtEl>
                                        <p:attrNameLst>
                                          <p:attrName>ppt_y</p:attrName>
                                        </p:attrNameLst>
                                      </p:cBhvr>
                                      <p:tavLst>
                                        <p:tav tm="0">
                                          <p:val>
                                            <p:strVal val="#ppt_y"/>
                                          </p:val>
                                        </p:tav>
                                        <p:tav tm="100000">
                                          <p:val>
                                            <p:strVal val="#ppt_y"/>
                                          </p:val>
                                        </p:tav>
                                      </p:tavLst>
                                    </p:anim>
                                    <p:anim calcmode="lin" valueType="num">
                                      <p:cBhvr>
                                        <p:cTn id="18" dur="1000" fill="hold"/>
                                        <p:tgtEl>
                                          <p:spTgt spid="16387">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1000" fill="hold"/>
                                        <p:tgtEl>
                                          <p:spTgt spid="16387">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1000" tmFilter="0,0; .5, 1; 1, 1"/>
                                        <p:tgtEl>
                                          <p:spTgt spid="16387">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16387">
                                            <p:txEl>
                                              <p:pRg st="2" end="2"/>
                                            </p:txEl>
                                          </p:spTgt>
                                        </p:tgtEl>
                                        <p:attrNameLst>
                                          <p:attrName>style.visibility</p:attrName>
                                        </p:attrNameLst>
                                      </p:cBhvr>
                                      <p:to>
                                        <p:strVal val="visible"/>
                                      </p:to>
                                    </p:set>
                                    <p:anim calcmode="lin" valueType="num">
                                      <p:cBhvr>
                                        <p:cTn id="25" dur="1000" fill="hold"/>
                                        <p:tgtEl>
                                          <p:spTgt spid="16387">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1000" fill="hold"/>
                                        <p:tgtEl>
                                          <p:spTgt spid="16387">
                                            <p:txEl>
                                              <p:pRg st="2" end="2"/>
                                            </p:txEl>
                                          </p:spTgt>
                                        </p:tgtEl>
                                        <p:attrNameLst>
                                          <p:attrName>ppt_y</p:attrName>
                                        </p:attrNameLst>
                                      </p:cBhvr>
                                      <p:tavLst>
                                        <p:tav tm="0">
                                          <p:val>
                                            <p:strVal val="#ppt_y"/>
                                          </p:val>
                                        </p:tav>
                                        <p:tav tm="100000">
                                          <p:val>
                                            <p:strVal val="#ppt_y"/>
                                          </p:val>
                                        </p:tav>
                                      </p:tavLst>
                                    </p:anim>
                                    <p:anim calcmode="lin" valueType="num">
                                      <p:cBhvr>
                                        <p:cTn id="27" dur="1000" fill="hold"/>
                                        <p:tgtEl>
                                          <p:spTgt spid="16387">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1000" fill="hold"/>
                                        <p:tgtEl>
                                          <p:spTgt spid="16387">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1000" tmFilter="0,0; .5, 1; 1, 1"/>
                                        <p:tgtEl>
                                          <p:spTgt spid="16387">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16387">
                                            <p:txEl>
                                              <p:pRg st="4" end="4"/>
                                            </p:txEl>
                                          </p:spTgt>
                                        </p:tgtEl>
                                        <p:attrNameLst>
                                          <p:attrName>style.visibility</p:attrName>
                                        </p:attrNameLst>
                                      </p:cBhvr>
                                      <p:to>
                                        <p:strVal val="visible"/>
                                      </p:to>
                                    </p:set>
                                    <p:anim calcmode="lin" valueType="num">
                                      <p:cBhvr>
                                        <p:cTn id="34" dur="1000" fill="hold"/>
                                        <p:tgtEl>
                                          <p:spTgt spid="16387">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1000" fill="hold"/>
                                        <p:tgtEl>
                                          <p:spTgt spid="16387">
                                            <p:txEl>
                                              <p:pRg st="4" end="4"/>
                                            </p:txEl>
                                          </p:spTgt>
                                        </p:tgtEl>
                                        <p:attrNameLst>
                                          <p:attrName>ppt_y</p:attrName>
                                        </p:attrNameLst>
                                      </p:cBhvr>
                                      <p:tavLst>
                                        <p:tav tm="0">
                                          <p:val>
                                            <p:strVal val="#ppt_y"/>
                                          </p:val>
                                        </p:tav>
                                        <p:tav tm="100000">
                                          <p:val>
                                            <p:strVal val="#ppt_y"/>
                                          </p:val>
                                        </p:tav>
                                      </p:tavLst>
                                    </p:anim>
                                    <p:anim calcmode="lin" valueType="num">
                                      <p:cBhvr>
                                        <p:cTn id="36" dur="1000" fill="hold"/>
                                        <p:tgtEl>
                                          <p:spTgt spid="16387">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1000" fill="hold"/>
                                        <p:tgtEl>
                                          <p:spTgt spid="16387">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1000" tmFilter="0,0; .5, 1; 1, 1"/>
                                        <p:tgtEl>
                                          <p:spTgt spid="16387">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grpId="0" nodeType="clickEffect">
                                  <p:stCondLst>
                                    <p:cond delay="0"/>
                                  </p:stCondLst>
                                  <p:iterate type="lt">
                                    <p:tmPct val="10000"/>
                                  </p:iterate>
                                  <p:childTnLst>
                                    <p:set>
                                      <p:cBhvr>
                                        <p:cTn id="42" dur="1" fill="hold">
                                          <p:stCondLst>
                                            <p:cond delay="0"/>
                                          </p:stCondLst>
                                        </p:cTn>
                                        <p:tgtEl>
                                          <p:spTgt spid="16387">
                                            <p:txEl>
                                              <p:pRg st="5" end="5"/>
                                            </p:txEl>
                                          </p:spTgt>
                                        </p:tgtEl>
                                        <p:attrNameLst>
                                          <p:attrName>style.visibility</p:attrName>
                                        </p:attrNameLst>
                                      </p:cBhvr>
                                      <p:to>
                                        <p:strVal val="visible"/>
                                      </p:to>
                                    </p:set>
                                    <p:anim calcmode="lin" valueType="num">
                                      <p:cBhvr>
                                        <p:cTn id="43" dur="1000" fill="hold"/>
                                        <p:tgtEl>
                                          <p:spTgt spid="16387">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44" dur="1000" fill="hold"/>
                                        <p:tgtEl>
                                          <p:spTgt spid="16387">
                                            <p:txEl>
                                              <p:pRg st="5" end="5"/>
                                            </p:txEl>
                                          </p:spTgt>
                                        </p:tgtEl>
                                        <p:attrNameLst>
                                          <p:attrName>ppt_y</p:attrName>
                                        </p:attrNameLst>
                                      </p:cBhvr>
                                      <p:tavLst>
                                        <p:tav tm="0">
                                          <p:val>
                                            <p:strVal val="#ppt_y"/>
                                          </p:val>
                                        </p:tav>
                                        <p:tav tm="100000">
                                          <p:val>
                                            <p:strVal val="#ppt_y"/>
                                          </p:val>
                                        </p:tav>
                                      </p:tavLst>
                                    </p:anim>
                                    <p:anim calcmode="lin" valueType="num">
                                      <p:cBhvr>
                                        <p:cTn id="45" dur="1000" fill="hold"/>
                                        <p:tgtEl>
                                          <p:spTgt spid="16387">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6" dur="1000" fill="hold"/>
                                        <p:tgtEl>
                                          <p:spTgt spid="16387">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7" dur="1000" tmFilter="0,0; .5, 1; 1, 1"/>
                                        <p:tgtEl>
                                          <p:spTgt spid="16387">
                                            <p:txEl>
                                              <p:pRg st="5" end="5"/>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41" presetClass="entr" presetSubtype="0" fill="hold" grpId="0" nodeType="clickEffect">
                                  <p:stCondLst>
                                    <p:cond delay="0"/>
                                  </p:stCondLst>
                                  <p:iterate type="lt">
                                    <p:tmPct val="10000"/>
                                  </p:iterate>
                                  <p:childTnLst>
                                    <p:set>
                                      <p:cBhvr>
                                        <p:cTn id="51" dur="1" fill="hold">
                                          <p:stCondLst>
                                            <p:cond delay="0"/>
                                          </p:stCondLst>
                                        </p:cTn>
                                        <p:tgtEl>
                                          <p:spTgt spid="16387">
                                            <p:txEl>
                                              <p:pRg st="11" end="11"/>
                                            </p:txEl>
                                          </p:spTgt>
                                        </p:tgtEl>
                                        <p:attrNameLst>
                                          <p:attrName>style.visibility</p:attrName>
                                        </p:attrNameLst>
                                      </p:cBhvr>
                                      <p:to>
                                        <p:strVal val="visible"/>
                                      </p:to>
                                    </p:set>
                                    <p:anim calcmode="lin" valueType="num">
                                      <p:cBhvr>
                                        <p:cTn id="52" dur="1000" fill="hold"/>
                                        <p:tgtEl>
                                          <p:spTgt spid="16387">
                                            <p:txEl>
                                              <p:pRg st="11" end="11"/>
                                            </p:txEl>
                                          </p:spTgt>
                                        </p:tgtEl>
                                        <p:attrNameLst>
                                          <p:attrName>ppt_x</p:attrName>
                                        </p:attrNameLst>
                                      </p:cBhvr>
                                      <p:tavLst>
                                        <p:tav tm="0">
                                          <p:val>
                                            <p:strVal val="#ppt_x"/>
                                          </p:val>
                                        </p:tav>
                                        <p:tav tm="50000">
                                          <p:val>
                                            <p:strVal val="#ppt_x+.1"/>
                                          </p:val>
                                        </p:tav>
                                        <p:tav tm="100000">
                                          <p:val>
                                            <p:strVal val="#ppt_x"/>
                                          </p:val>
                                        </p:tav>
                                      </p:tavLst>
                                    </p:anim>
                                    <p:anim calcmode="lin" valueType="num">
                                      <p:cBhvr>
                                        <p:cTn id="53" dur="1000" fill="hold"/>
                                        <p:tgtEl>
                                          <p:spTgt spid="16387">
                                            <p:txEl>
                                              <p:pRg st="11" end="11"/>
                                            </p:txEl>
                                          </p:spTgt>
                                        </p:tgtEl>
                                        <p:attrNameLst>
                                          <p:attrName>ppt_y</p:attrName>
                                        </p:attrNameLst>
                                      </p:cBhvr>
                                      <p:tavLst>
                                        <p:tav tm="0">
                                          <p:val>
                                            <p:strVal val="#ppt_y"/>
                                          </p:val>
                                        </p:tav>
                                        <p:tav tm="100000">
                                          <p:val>
                                            <p:strVal val="#ppt_y"/>
                                          </p:val>
                                        </p:tav>
                                      </p:tavLst>
                                    </p:anim>
                                    <p:anim calcmode="lin" valueType="num">
                                      <p:cBhvr>
                                        <p:cTn id="54" dur="1000" fill="hold"/>
                                        <p:tgtEl>
                                          <p:spTgt spid="16387">
                                            <p:txEl>
                                              <p:pRg st="11" end="1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5" dur="1000" fill="hold"/>
                                        <p:tgtEl>
                                          <p:spTgt spid="16387">
                                            <p:txEl>
                                              <p:pRg st="11" end="1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56" dur="1000" tmFilter="0,0; .5, 1; 1, 1"/>
                                        <p:tgtEl>
                                          <p:spTgt spid="16387">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457200" y="533400"/>
            <a:ext cx="8229600" cy="6019800"/>
          </a:xfrm>
        </p:spPr>
        <p:txBody>
          <a:bodyPr anchor="ctr"/>
          <a:lstStyle/>
          <a:p>
            <a:pPr algn="ctr" eaLnBrk="1" hangingPunct="1">
              <a:lnSpc>
                <a:spcPct val="90000"/>
              </a:lnSpc>
              <a:buFont typeface="Wingdings" pitchFamily="2" charset="2"/>
              <a:buNone/>
              <a:defRPr/>
            </a:pPr>
            <a:r>
              <a:rPr lang="fa-IR" b="1" dirty="0" smtClean="0">
                <a:solidFill>
                  <a:schemeClr val="bg1"/>
                </a:solidFill>
              </a:rPr>
              <a:t> </a:t>
            </a:r>
            <a:r>
              <a:rPr lang="fa-IR" sz="5400" b="1" dirty="0" smtClean="0">
                <a:solidFill>
                  <a:schemeClr val="bg1"/>
                </a:solidFill>
              </a:rPr>
              <a:t>قانون </a:t>
            </a:r>
            <a:r>
              <a:rPr lang="fa-IR" sz="5400" b="1" dirty="0" smtClean="0">
                <a:solidFill>
                  <a:schemeClr val="bg1"/>
                </a:solidFill>
                <a:cs typeface="B Nazanin" pitchFamily="2" charset="-78"/>
              </a:rPr>
              <a:t>18</a:t>
            </a:r>
            <a:r>
              <a:rPr lang="fa-IR" sz="5400" b="1" dirty="0" smtClean="0">
                <a:solidFill>
                  <a:schemeClr val="bg1"/>
                </a:solidFill>
              </a:rPr>
              <a:t>- قانون ظرافت ومهارت</a:t>
            </a:r>
          </a:p>
          <a:p>
            <a:pPr algn="ctr" eaLnBrk="1" hangingPunct="1">
              <a:lnSpc>
                <a:spcPct val="90000"/>
              </a:lnSpc>
              <a:buFont typeface="Wingdings" pitchFamily="2" charset="2"/>
              <a:buNone/>
              <a:defRPr/>
            </a:pPr>
            <a:r>
              <a:rPr lang="en-US" sz="5400" b="1" dirty="0" smtClean="0">
                <a:solidFill>
                  <a:schemeClr val="bg1"/>
                </a:solidFill>
              </a:rPr>
              <a:t>T he Law of Nice (Jamie Barrett)</a:t>
            </a:r>
            <a:r>
              <a:rPr lang="en-US" sz="4800" b="1" dirty="0" smtClean="0">
                <a:solidFill>
                  <a:schemeClr val="bg1"/>
                </a:solidFill>
              </a:rPr>
              <a:t>	</a:t>
            </a:r>
            <a:endParaRPr lang="fa-IR" sz="4800" b="1" dirty="0" smtClean="0">
              <a:solidFill>
                <a:schemeClr val="bg1"/>
              </a:solidFill>
            </a:endParaRPr>
          </a:p>
          <a:p>
            <a:pPr algn="ctr" rtl="1" eaLnBrk="1" hangingPunct="1">
              <a:lnSpc>
                <a:spcPct val="90000"/>
              </a:lnSpc>
              <a:buFont typeface="Wingdings" pitchFamily="2" charset="2"/>
              <a:buNone/>
              <a:defRPr/>
            </a:pPr>
            <a:r>
              <a:rPr lang="fa-IR" sz="4800" b="1" dirty="0" smtClean="0">
                <a:solidFill>
                  <a:schemeClr val="bg1"/>
                </a:solidFill>
              </a:rPr>
              <a:t>رعایت ظرافت و مهارتهای ارتباطی در تبلیغ می تواند اثر بخشی ان را بیشتر سازد</a:t>
            </a:r>
            <a:endParaRPr lang="en-US" sz="4800" b="1" dirty="0" smtClean="0">
              <a:solidFill>
                <a:schemeClr val="bg1"/>
              </a:solidFill>
            </a:endParaRPr>
          </a:p>
          <a:p>
            <a:pPr algn="ctr" rtl="1" eaLnBrk="1" hangingPunct="1">
              <a:lnSpc>
                <a:spcPct val="90000"/>
              </a:lnSpc>
              <a:buFont typeface="Wingdings" pitchFamily="2" charset="2"/>
              <a:buNone/>
              <a:defRPr/>
            </a:pPr>
            <a:endParaRPr lang="en-US" sz="1400" b="1" dirty="0" smtClean="0">
              <a:solidFill>
                <a:schemeClr val="bg1"/>
              </a:solidFill>
            </a:endParaRPr>
          </a:p>
          <a:p>
            <a:pPr algn="ctr" rtl="1" eaLnBrk="1" hangingPunct="1">
              <a:lnSpc>
                <a:spcPct val="90000"/>
              </a:lnSpc>
              <a:buFont typeface="Wingdings" pitchFamily="2" charset="2"/>
              <a:buNone/>
              <a:defRPr/>
            </a:pPr>
            <a:r>
              <a:rPr lang="en-US" sz="1400" b="1" dirty="0" smtClean="0">
                <a:solidFill>
                  <a:schemeClr val="bg1"/>
                </a:solidFill>
              </a:rPr>
              <a:t>www.drroosta.com</a:t>
            </a:r>
          </a:p>
        </p:txBody>
      </p:sp>
      <p:sp>
        <p:nvSpPr>
          <p:cNvPr id="3" name="Slide Number Placeholder 2"/>
          <p:cNvSpPr>
            <a:spLocks noGrp="1"/>
          </p:cNvSpPr>
          <p:nvPr>
            <p:ph type="sldNum" sz="quarter" idx="12"/>
          </p:nvPr>
        </p:nvSpPr>
        <p:spPr/>
        <p:txBody>
          <a:bodyPr/>
          <a:lstStyle/>
          <a:p>
            <a:fld id="{B890EBBE-3E5E-420A-95FE-1C2CD9EE4D36}" type="slidenum">
              <a:rPr lang="en-US" smtClean="0"/>
              <a:pPr/>
              <a:t>101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17411">
                                            <p:txEl>
                                              <p:pRg st="0" end="0"/>
                                            </p:txEl>
                                          </p:spTgt>
                                        </p:tgtEl>
                                        <p:attrNameLst>
                                          <p:attrName>style.visibility</p:attrName>
                                        </p:attrNameLst>
                                      </p:cBhvr>
                                      <p:to>
                                        <p:strVal val="visible"/>
                                      </p:to>
                                    </p:set>
                                    <p:anim calcmode="lin" valueType="num">
                                      <p:cBhvr>
                                        <p:cTn id="7" dur="1000" fill="hold"/>
                                        <p:tgtEl>
                                          <p:spTgt spid="17411">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17411">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17411">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17411">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17411">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17411">
                                            <p:txEl>
                                              <p:pRg st="1" end="1"/>
                                            </p:txEl>
                                          </p:spTgt>
                                        </p:tgtEl>
                                        <p:attrNameLst>
                                          <p:attrName>style.visibility</p:attrName>
                                        </p:attrNameLst>
                                      </p:cBhvr>
                                      <p:to>
                                        <p:strVal val="visible"/>
                                      </p:to>
                                    </p:set>
                                    <p:anim calcmode="lin" valueType="num">
                                      <p:cBhvr>
                                        <p:cTn id="16" dur="1000" fill="hold"/>
                                        <p:tgtEl>
                                          <p:spTgt spid="17411">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1000" fill="hold"/>
                                        <p:tgtEl>
                                          <p:spTgt spid="17411">
                                            <p:txEl>
                                              <p:pRg st="1" end="1"/>
                                            </p:txEl>
                                          </p:spTgt>
                                        </p:tgtEl>
                                        <p:attrNameLst>
                                          <p:attrName>ppt_y</p:attrName>
                                        </p:attrNameLst>
                                      </p:cBhvr>
                                      <p:tavLst>
                                        <p:tav tm="0">
                                          <p:val>
                                            <p:strVal val="#ppt_y"/>
                                          </p:val>
                                        </p:tav>
                                        <p:tav tm="100000">
                                          <p:val>
                                            <p:strVal val="#ppt_y"/>
                                          </p:val>
                                        </p:tav>
                                      </p:tavLst>
                                    </p:anim>
                                    <p:anim calcmode="lin" valueType="num">
                                      <p:cBhvr>
                                        <p:cTn id="18" dur="1000" fill="hold"/>
                                        <p:tgtEl>
                                          <p:spTgt spid="17411">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1000" fill="hold"/>
                                        <p:tgtEl>
                                          <p:spTgt spid="17411">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1000" tmFilter="0,0; .5, 1; 1, 1"/>
                                        <p:tgtEl>
                                          <p:spTgt spid="17411">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17411">
                                            <p:txEl>
                                              <p:pRg st="2" end="2"/>
                                            </p:txEl>
                                          </p:spTgt>
                                        </p:tgtEl>
                                        <p:attrNameLst>
                                          <p:attrName>style.visibility</p:attrName>
                                        </p:attrNameLst>
                                      </p:cBhvr>
                                      <p:to>
                                        <p:strVal val="visible"/>
                                      </p:to>
                                    </p:set>
                                    <p:anim calcmode="lin" valueType="num">
                                      <p:cBhvr>
                                        <p:cTn id="25" dur="1000" fill="hold"/>
                                        <p:tgtEl>
                                          <p:spTgt spid="17411">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1000" fill="hold"/>
                                        <p:tgtEl>
                                          <p:spTgt spid="17411">
                                            <p:txEl>
                                              <p:pRg st="2" end="2"/>
                                            </p:txEl>
                                          </p:spTgt>
                                        </p:tgtEl>
                                        <p:attrNameLst>
                                          <p:attrName>ppt_y</p:attrName>
                                        </p:attrNameLst>
                                      </p:cBhvr>
                                      <p:tavLst>
                                        <p:tav tm="0">
                                          <p:val>
                                            <p:strVal val="#ppt_y"/>
                                          </p:val>
                                        </p:tav>
                                        <p:tav tm="100000">
                                          <p:val>
                                            <p:strVal val="#ppt_y"/>
                                          </p:val>
                                        </p:tav>
                                      </p:tavLst>
                                    </p:anim>
                                    <p:anim calcmode="lin" valueType="num">
                                      <p:cBhvr>
                                        <p:cTn id="27" dur="1000" fill="hold"/>
                                        <p:tgtEl>
                                          <p:spTgt spid="17411">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1000" fill="hold"/>
                                        <p:tgtEl>
                                          <p:spTgt spid="17411">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1000" tmFilter="0,0; .5, 1; 1, 1"/>
                                        <p:tgtEl>
                                          <p:spTgt spid="17411">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17411">
                                            <p:txEl>
                                              <p:pRg st="4" end="4"/>
                                            </p:txEl>
                                          </p:spTgt>
                                        </p:tgtEl>
                                        <p:attrNameLst>
                                          <p:attrName>style.visibility</p:attrName>
                                        </p:attrNameLst>
                                      </p:cBhvr>
                                      <p:to>
                                        <p:strVal val="visible"/>
                                      </p:to>
                                    </p:set>
                                    <p:anim calcmode="lin" valueType="num">
                                      <p:cBhvr>
                                        <p:cTn id="34" dur="1000" fill="hold"/>
                                        <p:tgtEl>
                                          <p:spTgt spid="17411">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1000" fill="hold"/>
                                        <p:tgtEl>
                                          <p:spTgt spid="17411">
                                            <p:txEl>
                                              <p:pRg st="4" end="4"/>
                                            </p:txEl>
                                          </p:spTgt>
                                        </p:tgtEl>
                                        <p:attrNameLst>
                                          <p:attrName>ppt_y</p:attrName>
                                        </p:attrNameLst>
                                      </p:cBhvr>
                                      <p:tavLst>
                                        <p:tav tm="0">
                                          <p:val>
                                            <p:strVal val="#ppt_y"/>
                                          </p:val>
                                        </p:tav>
                                        <p:tav tm="100000">
                                          <p:val>
                                            <p:strVal val="#ppt_y"/>
                                          </p:val>
                                        </p:tav>
                                      </p:tavLst>
                                    </p:anim>
                                    <p:anim calcmode="lin" valueType="num">
                                      <p:cBhvr>
                                        <p:cTn id="36" dur="1000" fill="hold"/>
                                        <p:tgtEl>
                                          <p:spTgt spid="17411">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1000" fill="hold"/>
                                        <p:tgtEl>
                                          <p:spTgt spid="17411">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1000" tmFilter="0,0; .5, 1; 1, 1"/>
                                        <p:tgtEl>
                                          <p:spTgt spid="174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457200" y="609600"/>
            <a:ext cx="8229600" cy="5791200"/>
          </a:xfrm>
        </p:spPr>
        <p:txBody>
          <a:bodyPr anchor="ctr"/>
          <a:lstStyle/>
          <a:p>
            <a:pPr algn="ctr" eaLnBrk="1" hangingPunct="1">
              <a:buFont typeface="Wingdings" pitchFamily="2" charset="2"/>
              <a:buNone/>
              <a:defRPr/>
            </a:pPr>
            <a:r>
              <a:rPr lang="fa-IR" sz="2800" b="1" dirty="0" smtClean="0">
                <a:solidFill>
                  <a:schemeClr val="bg1"/>
                </a:solidFill>
              </a:rPr>
              <a:t> </a:t>
            </a:r>
            <a:r>
              <a:rPr lang="fa-IR" sz="4800" b="1" dirty="0" smtClean="0">
                <a:solidFill>
                  <a:schemeClr val="bg1"/>
                </a:solidFill>
              </a:rPr>
              <a:t>قانون </a:t>
            </a:r>
            <a:r>
              <a:rPr lang="fa-IR" sz="4800" b="1" dirty="0" smtClean="0">
                <a:solidFill>
                  <a:schemeClr val="bg1"/>
                </a:solidFill>
                <a:cs typeface="B Nazanin" pitchFamily="2" charset="-78"/>
              </a:rPr>
              <a:t>19</a:t>
            </a:r>
            <a:r>
              <a:rPr lang="fa-IR" sz="4800" b="1" dirty="0" smtClean="0">
                <a:solidFill>
                  <a:schemeClr val="bg1"/>
                </a:solidFill>
              </a:rPr>
              <a:t>- قانون نفی</a:t>
            </a:r>
          </a:p>
          <a:p>
            <a:pPr algn="ctr" eaLnBrk="1" hangingPunct="1">
              <a:buFont typeface="Wingdings" pitchFamily="2" charset="2"/>
              <a:buNone/>
              <a:defRPr/>
            </a:pPr>
            <a:r>
              <a:rPr lang="en-US" sz="4800" b="1" dirty="0" smtClean="0">
                <a:solidFill>
                  <a:schemeClr val="bg1"/>
                </a:solidFill>
              </a:rPr>
              <a:t>T he Law of Negativity (Jack Vaughan)</a:t>
            </a:r>
          </a:p>
          <a:p>
            <a:pPr algn="ctr" eaLnBrk="1" hangingPunct="1">
              <a:buFont typeface="Wingdings" pitchFamily="2" charset="2"/>
              <a:buNone/>
              <a:defRPr/>
            </a:pPr>
            <a:endParaRPr lang="fa-IR" sz="4800" b="1" dirty="0" smtClean="0">
              <a:solidFill>
                <a:schemeClr val="bg1"/>
              </a:solidFill>
            </a:endParaRPr>
          </a:p>
          <a:p>
            <a:pPr algn="ctr" rtl="1" eaLnBrk="1" hangingPunct="1">
              <a:buFont typeface="Wingdings" pitchFamily="2" charset="2"/>
              <a:buNone/>
              <a:defRPr/>
            </a:pPr>
            <a:r>
              <a:rPr lang="fa-IR" sz="4800" b="1" dirty="0" smtClean="0">
                <a:solidFill>
                  <a:schemeClr val="bg1"/>
                </a:solidFill>
              </a:rPr>
              <a:t>با نفی عوامل نگران کننده و مخرب در تبلیغ ،در مخاطب ارامش ایجاد کنید.</a:t>
            </a:r>
            <a:endParaRPr lang="en-US" sz="4800" b="1" dirty="0" smtClean="0">
              <a:solidFill>
                <a:schemeClr val="bg1"/>
              </a:solidFill>
            </a:endParaRPr>
          </a:p>
          <a:p>
            <a:pPr algn="ctr" rtl="1" eaLnBrk="1" hangingPunct="1">
              <a:buFont typeface="Wingdings" pitchFamily="2" charset="2"/>
              <a:buNone/>
              <a:defRPr/>
            </a:pPr>
            <a:r>
              <a:rPr lang="en-US" sz="1400" b="1" dirty="0" smtClean="0">
                <a:solidFill>
                  <a:schemeClr val="bg1"/>
                </a:solidFill>
              </a:rPr>
              <a:t>www.drroosta.com</a:t>
            </a:r>
          </a:p>
        </p:txBody>
      </p:sp>
      <p:sp>
        <p:nvSpPr>
          <p:cNvPr id="3" name="Slide Number Placeholder 2"/>
          <p:cNvSpPr>
            <a:spLocks noGrp="1"/>
          </p:cNvSpPr>
          <p:nvPr>
            <p:ph type="sldNum" sz="quarter" idx="12"/>
          </p:nvPr>
        </p:nvSpPr>
        <p:spPr/>
        <p:txBody>
          <a:bodyPr/>
          <a:lstStyle/>
          <a:p>
            <a:fld id="{B890EBBE-3E5E-420A-95FE-1C2CD9EE4D36}" type="slidenum">
              <a:rPr lang="en-US" smtClean="0"/>
              <a:pPr/>
              <a:t>102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18435">
                                            <p:txEl>
                                              <p:pRg st="0" end="0"/>
                                            </p:txEl>
                                          </p:spTgt>
                                        </p:tgtEl>
                                        <p:attrNameLst>
                                          <p:attrName>style.visibility</p:attrName>
                                        </p:attrNameLst>
                                      </p:cBhvr>
                                      <p:to>
                                        <p:strVal val="visible"/>
                                      </p:to>
                                    </p:set>
                                    <p:anim calcmode="lin" valueType="num">
                                      <p:cBhvr>
                                        <p:cTn id="7" dur="1000" fill="hold"/>
                                        <p:tgtEl>
                                          <p:spTgt spid="18435">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18435">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18435">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18435">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18435">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18435">
                                            <p:txEl>
                                              <p:pRg st="1" end="1"/>
                                            </p:txEl>
                                          </p:spTgt>
                                        </p:tgtEl>
                                        <p:attrNameLst>
                                          <p:attrName>style.visibility</p:attrName>
                                        </p:attrNameLst>
                                      </p:cBhvr>
                                      <p:to>
                                        <p:strVal val="visible"/>
                                      </p:to>
                                    </p:set>
                                    <p:anim calcmode="lin" valueType="num">
                                      <p:cBhvr>
                                        <p:cTn id="16" dur="1000" fill="hold"/>
                                        <p:tgtEl>
                                          <p:spTgt spid="18435">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1000" fill="hold"/>
                                        <p:tgtEl>
                                          <p:spTgt spid="18435">
                                            <p:txEl>
                                              <p:pRg st="1" end="1"/>
                                            </p:txEl>
                                          </p:spTgt>
                                        </p:tgtEl>
                                        <p:attrNameLst>
                                          <p:attrName>ppt_y</p:attrName>
                                        </p:attrNameLst>
                                      </p:cBhvr>
                                      <p:tavLst>
                                        <p:tav tm="0">
                                          <p:val>
                                            <p:strVal val="#ppt_y"/>
                                          </p:val>
                                        </p:tav>
                                        <p:tav tm="100000">
                                          <p:val>
                                            <p:strVal val="#ppt_y"/>
                                          </p:val>
                                        </p:tav>
                                      </p:tavLst>
                                    </p:anim>
                                    <p:anim calcmode="lin" valueType="num">
                                      <p:cBhvr>
                                        <p:cTn id="18" dur="1000" fill="hold"/>
                                        <p:tgtEl>
                                          <p:spTgt spid="18435">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1000" fill="hold"/>
                                        <p:tgtEl>
                                          <p:spTgt spid="18435">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1000" tmFilter="0,0; .5, 1; 1, 1"/>
                                        <p:tgtEl>
                                          <p:spTgt spid="18435">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18435">
                                            <p:txEl>
                                              <p:pRg st="3" end="3"/>
                                            </p:txEl>
                                          </p:spTgt>
                                        </p:tgtEl>
                                        <p:attrNameLst>
                                          <p:attrName>style.visibility</p:attrName>
                                        </p:attrNameLst>
                                      </p:cBhvr>
                                      <p:to>
                                        <p:strVal val="visible"/>
                                      </p:to>
                                    </p:set>
                                    <p:anim calcmode="lin" valueType="num">
                                      <p:cBhvr>
                                        <p:cTn id="25" dur="1000" fill="hold"/>
                                        <p:tgtEl>
                                          <p:spTgt spid="18435">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1000" fill="hold"/>
                                        <p:tgtEl>
                                          <p:spTgt spid="18435">
                                            <p:txEl>
                                              <p:pRg st="3" end="3"/>
                                            </p:txEl>
                                          </p:spTgt>
                                        </p:tgtEl>
                                        <p:attrNameLst>
                                          <p:attrName>ppt_y</p:attrName>
                                        </p:attrNameLst>
                                      </p:cBhvr>
                                      <p:tavLst>
                                        <p:tav tm="0">
                                          <p:val>
                                            <p:strVal val="#ppt_y"/>
                                          </p:val>
                                        </p:tav>
                                        <p:tav tm="100000">
                                          <p:val>
                                            <p:strVal val="#ppt_y"/>
                                          </p:val>
                                        </p:tav>
                                      </p:tavLst>
                                    </p:anim>
                                    <p:anim calcmode="lin" valueType="num">
                                      <p:cBhvr>
                                        <p:cTn id="27" dur="1000" fill="hold"/>
                                        <p:tgtEl>
                                          <p:spTgt spid="18435">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1000" fill="hold"/>
                                        <p:tgtEl>
                                          <p:spTgt spid="18435">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1000" tmFilter="0,0; .5, 1; 1, 1"/>
                                        <p:tgtEl>
                                          <p:spTgt spid="18435">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18435">
                                            <p:txEl>
                                              <p:pRg st="4" end="4"/>
                                            </p:txEl>
                                          </p:spTgt>
                                        </p:tgtEl>
                                        <p:attrNameLst>
                                          <p:attrName>style.visibility</p:attrName>
                                        </p:attrNameLst>
                                      </p:cBhvr>
                                      <p:to>
                                        <p:strVal val="visible"/>
                                      </p:to>
                                    </p:set>
                                    <p:anim calcmode="lin" valueType="num">
                                      <p:cBhvr>
                                        <p:cTn id="34" dur="1000" fill="hold"/>
                                        <p:tgtEl>
                                          <p:spTgt spid="18435">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1000" fill="hold"/>
                                        <p:tgtEl>
                                          <p:spTgt spid="18435">
                                            <p:txEl>
                                              <p:pRg st="4" end="4"/>
                                            </p:txEl>
                                          </p:spTgt>
                                        </p:tgtEl>
                                        <p:attrNameLst>
                                          <p:attrName>ppt_y</p:attrName>
                                        </p:attrNameLst>
                                      </p:cBhvr>
                                      <p:tavLst>
                                        <p:tav tm="0">
                                          <p:val>
                                            <p:strVal val="#ppt_y"/>
                                          </p:val>
                                        </p:tav>
                                        <p:tav tm="100000">
                                          <p:val>
                                            <p:strVal val="#ppt_y"/>
                                          </p:val>
                                        </p:tav>
                                      </p:tavLst>
                                    </p:anim>
                                    <p:anim calcmode="lin" valueType="num">
                                      <p:cBhvr>
                                        <p:cTn id="36" dur="1000" fill="hold"/>
                                        <p:tgtEl>
                                          <p:spTgt spid="18435">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1000" fill="hold"/>
                                        <p:tgtEl>
                                          <p:spTgt spid="18435">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1000" tmFilter="0,0; .5, 1; 1, 1"/>
                                        <p:tgtEl>
                                          <p:spTgt spid="1843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body" idx="1"/>
          </p:nvPr>
        </p:nvSpPr>
        <p:spPr>
          <a:xfrm>
            <a:off x="457200" y="304800"/>
            <a:ext cx="8229600" cy="5821363"/>
          </a:xfrm>
        </p:spPr>
        <p:txBody>
          <a:bodyPr anchor="ctr"/>
          <a:lstStyle/>
          <a:p>
            <a:pPr algn="ctr" eaLnBrk="1" hangingPunct="1">
              <a:lnSpc>
                <a:spcPct val="80000"/>
              </a:lnSpc>
              <a:buFont typeface="Wingdings" pitchFamily="2" charset="2"/>
              <a:buNone/>
              <a:defRPr/>
            </a:pPr>
            <a:r>
              <a:rPr lang="fa-IR" sz="2800" b="1" dirty="0" smtClean="0">
                <a:solidFill>
                  <a:schemeClr val="bg1"/>
                </a:solidFill>
              </a:rPr>
              <a:t> </a:t>
            </a:r>
            <a:r>
              <a:rPr lang="fa-IR" sz="4800" b="1" dirty="0" smtClean="0">
                <a:solidFill>
                  <a:schemeClr val="bg1"/>
                </a:solidFill>
              </a:rPr>
              <a:t>قانون </a:t>
            </a:r>
            <a:r>
              <a:rPr lang="fa-IR" sz="4800" b="1" dirty="0" smtClean="0">
                <a:solidFill>
                  <a:schemeClr val="bg1"/>
                </a:solidFill>
                <a:cs typeface="B Nazanin" pitchFamily="2" charset="-78"/>
              </a:rPr>
              <a:t>20</a:t>
            </a:r>
            <a:r>
              <a:rPr lang="fa-IR" sz="4800" b="1" dirty="0" smtClean="0">
                <a:solidFill>
                  <a:schemeClr val="bg1"/>
                </a:solidFill>
              </a:rPr>
              <a:t>- قانون اجرا </a:t>
            </a:r>
          </a:p>
          <a:p>
            <a:pPr algn="ctr" eaLnBrk="1" hangingPunct="1">
              <a:lnSpc>
                <a:spcPct val="80000"/>
              </a:lnSpc>
              <a:buFont typeface="Wingdings" pitchFamily="2" charset="2"/>
              <a:buNone/>
              <a:defRPr/>
            </a:pPr>
            <a:r>
              <a:rPr lang="en-US" sz="4800" b="1" dirty="0" smtClean="0">
                <a:solidFill>
                  <a:schemeClr val="bg1"/>
                </a:solidFill>
              </a:rPr>
              <a:t>The Law of Execution </a:t>
            </a:r>
          </a:p>
          <a:p>
            <a:pPr algn="ctr" eaLnBrk="1" hangingPunct="1">
              <a:lnSpc>
                <a:spcPct val="80000"/>
              </a:lnSpc>
              <a:buFont typeface="Wingdings" pitchFamily="2" charset="2"/>
              <a:buNone/>
              <a:defRPr/>
            </a:pPr>
            <a:r>
              <a:rPr lang="en-US" sz="4800" b="1" dirty="0" smtClean="0">
                <a:solidFill>
                  <a:schemeClr val="bg1"/>
                </a:solidFill>
              </a:rPr>
              <a:t>(Mike O</a:t>
            </a:r>
            <a:r>
              <a:rPr lang="en-US" sz="4800" b="1" dirty="0" smtClean="0">
                <a:solidFill>
                  <a:schemeClr val="bg1"/>
                </a:solidFill>
                <a:latin typeface="Arial"/>
              </a:rPr>
              <a:t>’</a:t>
            </a:r>
            <a:r>
              <a:rPr lang="en-US" sz="4800" b="1" dirty="0" smtClean="0">
                <a:solidFill>
                  <a:schemeClr val="bg1"/>
                </a:solidFill>
              </a:rPr>
              <a:t>Sullivan)</a:t>
            </a:r>
            <a:endParaRPr lang="fa-IR" sz="4800" b="1" dirty="0" smtClean="0">
              <a:solidFill>
                <a:schemeClr val="bg1"/>
              </a:solidFill>
            </a:endParaRPr>
          </a:p>
          <a:p>
            <a:pPr algn="ctr" eaLnBrk="1" hangingPunct="1">
              <a:lnSpc>
                <a:spcPct val="80000"/>
              </a:lnSpc>
              <a:buFont typeface="Wingdings" pitchFamily="2" charset="2"/>
              <a:buNone/>
              <a:defRPr/>
            </a:pPr>
            <a:endParaRPr lang="fa-IR" sz="4800" b="1" dirty="0" smtClean="0">
              <a:solidFill>
                <a:schemeClr val="bg1"/>
              </a:solidFill>
            </a:endParaRPr>
          </a:p>
          <a:p>
            <a:pPr algn="ctr" rtl="1" eaLnBrk="1" hangingPunct="1">
              <a:lnSpc>
                <a:spcPct val="80000"/>
              </a:lnSpc>
              <a:buFont typeface="Wingdings" pitchFamily="2" charset="2"/>
              <a:buNone/>
              <a:defRPr/>
            </a:pPr>
            <a:r>
              <a:rPr lang="fa-IR" sz="4800" b="1" dirty="0" smtClean="0">
                <a:solidFill>
                  <a:schemeClr val="bg1"/>
                </a:solidFill>
              </a:rPr>
              <a:t>مدیریت اجرائی تبلیغ را با در نظر گرفتن همه شرایط به خوبی انجام داده و ادامه دهید.</a:t>
            </a:r>
          </a:p>
          <a:p>
            <a:pPr algn="ctr" eaLnBrk="1" hangingPunct="1">
              <a:lnSpc>
                <a:spcPct val="80000"/>
              </a:lnSpc>
              <a:buFont typeface="Wingdings" pitchFamily="2" charset="2"/>
              <a:buNone/>
              <a:defRPr/>
            </a:pPr>
            <a:r>
              <a:rPr lang="en-US" sz="1400" b="1" dirty="0" smtClean="0">
                <a:solidFill>
                  <a:schemeClr val="bg1"/>
                </a:solidFill>
                <a:latin typeface="Arial" pitchFamily="34" charset="0"/>
                <a:cs typeface="Arial" pitchFamily="34" charset="0"/>
              </a:rPr>
              <a:t>www.drroosta.com</a:t>
            </a:r>
          </a:p>
        </p:txBody>
      </p:sp>
      <p:sp>
        <p:nvSpPr>
          <p:cNvPr id="3" name="Slide Number Placeholder 2"/>
          <p:cNvSpPr>
            <a:spLocks noGrp="1"/>
          </p:cNvSpPr>
          <p:nvPr>
            <p:ph type="sldNum" sz="quarter" idx="12"/>
          </p:nvPr>
        </p:nvSpPr>
        <p:spPr/>
        <p:txBody>
          <a:bodyPr/>
          <a:lstStyle/>
          <a:p>
            <a:fld id="{B890EBBE-3E5E-420A-95FE-1C2CD9EE4D36}" type="slidenum">
              <a:rPr lang="en-US" smtClean="0"/>
              <a:pPr/>
              <a:t>103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1507">
                                            <p:txEl>
                                              <p:pRg st="0" end="0"/>
                                            </p:txEl>
                                          </p:spTgt>
                                        </p:tgtEl>
                                        <p:attrNameLst>
                                          <p:attrName>style.visibility</p:attrName>
                                        </p:attrNameLst>
                                      </p:cBhvr>
                                      <p:to>
                                        <p:strVal val="visible"/>
                                      </p:to>
                                    </p:set>
                                    <p:anim calcmode="lin" valueType="num">
                                      <p:cBhvr>
                                        <p:cTn id="7" dur="1000" fill="hold"/>
                                        <p:tgtEl>
                                          <p:spTgt spid="21507">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21507">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21507">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21507">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2150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21507">
                                            <p:txEl>
                                              <p:pRg st="1" end="1"/>
                                            </p:txEl>
                                          </p:spTgt>
                                        </p:tgtEl>
                                        <p:attrNameLst>
                                          <p:attrName>style.visibility</p:attrName>
                                        </p:attrNameLst>
                                      </p:cBhvr>
                                      <p:to>
                                        <p:strVal val="visible"/>
                                      </p:to>
                                    </p:set>
                                    <p:anim calcmode="lin" valueType="num">
                                      <p:cBhvr>
                                        <p:cTn id="16" dur="1000" fill="hold"/>
                                        <p:tgtEl>
                                          <p:spTgt spid="21507">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1000" fill="hold"/>
                                        <p:tgtEl>
                                          <p:spTgt spid="21507">
                                            <p:txEl>
                                              <p:pRg st="1" end="1"/>
                                            </p:txEl>
                                          </p:spTgt>
                                        </p:tgtEl>
                                        <p:attrNameLst>
                                          <p:attrName>ppt_y</p:attrName>
                                        </p:attrNameLst>
                                      </p:cBhvr>
                                      <p:tavLst>
                                        <p:tav tm="0">
                                          <p:val>
                                            <p:strVal val="#ppt_y"/>
                                          </p:val>
                                        </p:tav>
                                        <p:tav tm="100000">
                                          <p:val>
                                            <p:strVal val="#ppt_y"/>
                                          </p:val>
                                        </p:tav>
                                      </p:tavLst>
                                    </p:anim>
                                    <p:anim calcmode="lin" valueType="num">
                                      <p:cBhvr>
                                        <p:cTn id="18" dur="1000" fill="hold"/>
                                        <p:tgtEl>
                                          <p:spTgt spid="21507">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1000" fill="hold"/>
                                        <p:tgtEl>
                                          <p:spTgt spid="21507">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1000" tmFilter="0,0; .5, 1; 1, 1"/>
                                        <p:tgtEl>
                                          <p:spTgt spid="21507">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21507">
                                            <p:txEl>
                                              <p:pRg st="2" end="2"/>
                                            </p:txEl>
                                          </p:spTgt>
                                        </p:tgtEl>
                                        <p:attrNameLst>
                                          <p:attrName>style.visibility</p:attrName>
                                        </p:attrNameLst>
                                      </p:cBhvr>
                                      <p:to>
                                        <p:strVal val="visible"/>
                                      </p:to>
                                    </p:set>
                                    <p:anim calcmode="lin" valueType="num">
                                      <p:cBhvr>
                                        <p:cTn id="25" dur="1000" fill="hold"/>
                                        <p:tgtEl>
                                          <p:spTgt spid="21507">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1000" fill="hold"/>
                                        <p:tgtEl>
                                          <p:spTgt spid="21507">
                                            <p:txEl>
                                              <p:pRg st="2" end="2"/>
                                            </p:txEl>
                                          </p:spTgt>
                                        </p:tgtEl>
                                        <p:attrNameLst>
                                          <p:attrName>ppt_y</p:attrName>
                                        </p:attrNameLst>
                                      </p:cBhvr>
                                      <p:tavLst>
                                        <p:tav tm="0">
                                          <p:val>
                                            <p:strVal val="#ppt_y"/>
                                          </p:val>
                                        </p:tav>
                                        <p:tav tm="100000">
                                          <p:val>
                                            <p:strVal val="#ppt_y"/>
                                          </p:val>
                                        </p:tav>
                                      </p:tavLst>
                                    </p:anim>
                                    <p:anim calcmode="lin" valueType="num">
                                      <p:cBhvr>
                                        <p:cTn id="27" dur="1000" fill="hold"/>
                                        <p:tgtEl>
                                          <p:spTgt spid="21507">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1000" fill="hold"/>
                                        <p:tgtEl>
                                          <p:spTgt spid="21507">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1000" tmFilter="0,0; .5, 1; 1, 1"/>
                                        <p:tgtEl>
                                          <p:spTgt spid="21507">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21507">
                                            <p:txEl>
                                              <p:pRg st="4" end="4"/>
                                            </p:txEl>
                                          </p:spTgt>
                                        </p:tgtEl>
                                        <p:attrNameLst>
                                          <p:attrName>style.visibility</p:attrName>
                                        </p:attrNameLst>
                                      </p:cBhvr>
                                      <p:to>
                                        <p:strVal val="visible"/>
                                      </p:to>
                                    </p:set>
                                    <p:anim calcmode="lin" valueType="num">
                                      <p:cBhvr>
                                        <p:cTn id="34" dur="1000" fill="hold"/>
                                        <p:tgtEl>
                                          <p:spTgt spid="21507">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1000" fill="hold"/>
                                        <p:tgtEl>
                                          <p:spTgt spid="21507">
                                            <p:txEl>
                                              <p:pRg st="4" end="4"/>
                                            </p:txEl>
                                          </p:spTgt>
                                        </p:tgtEl>
                                        <p:attrNameLst>
                                          <p:attrName>ppt_y</p:attrName>
                                        </p:attrNameLst>
                                      </p:cBhvr>
                                      <p:tavLst>
                                        <p:tav tm="0">
                                          <p:val>
                                            <p:strVal val="#ppt_y"/>
                                          </p:val>
                                        </p:tav>
                                        <p:tav tm="100000">
                                          <p:val>
                                            <p:strVal val="#ppt_y"/>
                                          </p:val>
                                        </p:tav>
                                      </p:tavLst>
                                    </p:anim>
                                    <p:anim calcmode="lin" valueType="num">
                                      <p:cBhvr>
                                        <p:cTn id="36" dur="1000" fill="hold"/>
                                        <p:tgtEl>
                                          <p:spTgt spid="21507">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1000" fill="hold"/>
                                        <p:tgtEl>
                                          <p:spTgt spid="21507">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1000" tmFilter="0,0; .5, 1; 1, 1"/>
                                        <p:tgtEl>
                                          <p:spTgt spid="21507">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grpId="0" nodeType="clickEffect">
                                  <p:stCondLst>
                                    <p:cond delay="0"/>
                                  </p:stCondLst>
                                  <p:iterate type="lt">
                                    <p:tmPct val="10000"/>
                                  </p:iterate>
                                  <p:childTnLst>
                                    <p:set>
                                      <p:cBhvr>
                                        <p:cTn id="42" dur="1" fill="hold">
                                          <p:stCondLst>
                                            <p:cond delay="0"/>
                                          </p:stCondLst>
                                        </p:cTn>
                                        <p:tgtEl>
                                          <p:spTgt spid="21507">
                                            <p:txEl>
                                              <p:pRg st="5" end="5"/>
                                            </p:txEl>
                                          </p:spTgt>
                                        </p:tgtEl>
                                        <p:attrNameLst>
                                          <p:attrName>style.visibility</p:attrName>
                                        </p:attrNameLst>
                                      </p:cBhvr>
                                      <p:to>
                                        <p:strVal val="visible"/>
                                      </p:to>
                                    </p:set>
                                    <p:anim calcmode="lin" valueType="num">
                                      <p:cBhvr>
                                        <p:cTn id="43" dur="1000" fill="hold"/>
                                        <p:tgtEl>
                                          <p:spTgt spid="21507">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44" dur="1000" fill="hold"/>
                                        <p:tgtEl>
                                          <p:spTgt spid="21507">
                                            <p:txEl>
                                              <p:pRg st="5" end="5"/>
                                            </p:txEl>
                                          </p:spTgt>
                                        </p:tgtEl>
                                        <p:attrNameLst>
                                          <p:attrName>ppt_y</p:attrName>
                                        </p:attrNameLst>
                                      </p:cBhvr>
                                      <p:tavLst>
                                        <p:tav tm="0">
                                          <p:val>
                                            <p:strVal val="#ppt_y"/>
                                          </p:val>
                                        </p:tav>
                                        <p:tav tm="100000">
                                          <p:val>
                                            <p:strVal val="#ppt_y"/>
                                          </p:val>
                                        </p:tav>
                                      </p:tavLst>
                                    </p:anim>
                                    <p:anim calcmode="lin" valueType="num">
                                      <p:cBhvr>
                                        <p:cTn id="45" dur="1000" fill="hold"/>
                                        <p:tgtEl>
                                          <p:spTgt spid="21507">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6" dur="1000" fill="hold"/>
                                        <p:tgtEl>
                                          <p:spTgt spid="21507">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7" dur="1000" tmFilter="0,0; .5, 1; 1, 1"/>
                                        <p:tgtEl>
                                          <p:spTgt spid="2150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body" idx="1"/>
          </p:nvPr>
        </p:nvSpPr>
        <p:spPr>
          <a:xfrm>
            <a:off x="468313" y="685800"/>
            <a:ext cx="8229600" cy="5791200"/>
          </a:xfrm>
        </p:spPr>
        <p:txBody>
          <a:bodyPr anchor="ctr">
            <a:normAutofit fontScale="92500" lnSpcReduction="10000"/>
          </a:bodyPr>
          <a:lstStyle/>
          <a:p>
            <a:pPr algn="ctr" rtl="1" eaLnBrk="1" hangingPunct="1">
              <a:buFont typeface="Wingdings" pitchFamily="2" charset="2"/>
              <a:buNone/>
              <a:defRPr/>
            </a:pPr>
            <a:r>
              <a:rPr lang="fa-IR" sz="2800" b="1" dirty="0" smtClean="0">
                <a:solidFill>
                  <a:schemeClr val="bg1"/>
                </a:solidFill>
              </a:rPr>
              <a:t> </a:t>
            </a:r>
            <a:r>
              <a:rPr lang="fa-IR" sz="4800" b="1" dirty="0" smtClean="0">
                <a:solidFill>
                  <a:schemeClr val="bg1"/>
                </a:solidFill>
              </a:rPr>
              <a:t>قانون </a:t>
            </a:r>
            <a:r>
              <a:rPr lang="fa-IR" sz="4800" b="1" dirty="0" smtClean="0">
                <a:solidFill>
                  <a:schemeClr val="bg1"/>
                </a:solidFill>
                <a:cs typeface="B Nazanin" pitchFamily="2" charset="-78"/>
              </a:rPr>
              <a:t>21</a:t>
            </a:r>
            <a:r>
              <a:rPr lang="fa-IR" sz="4800" b="1" dirty="0" smtClean="0">
                <a:solidFill>
                  <a:schemeClr val="bg1"/>
                </a:solidFill>
              </a:rPr>
              <a:t>- قانون تکامل </a:t>
            </a:r>
          </a:p>
          <a:p>
            <a:pPr algn="ctr" rtl="1" eaLnBrk="1" hangingPunct="1">
              <a:buFont typeface="Wingdings" pitchFamily="2" charset="2"/>
              <a:buNone/>
              <a:defRPr/>
            </a:pPr>
            <a:r>
              <a:rPr lang="fa-IR" sz="4800" b="1" dirty="0" smtClean="0">
                <a:solidFill>
                  <a:schemeClr val="bg1"/>
                </a:solidFill>
              </a:rPr>
              <a:t>(تغییر تدریجی)</a:t>
            </a:r>
          </a:p>
          <a:p>
            <a:pPr algn="ctr" rtl="1" eaLnBrk="1" hangingPunct="1">
              <a:buFont typeface="Wingdings" pitchFamily="2" charset="2"/>
              <a:buNone/>
              <a:defRPr/>
            </a:pPr>
            <a:endParaRPr lang="fa-IR" sz="4800" b="1" dirty="0" smtClean="0">
              <a:solidFill>
                <a:schemeClr val="bg1"/>
              </a:solidFill>
            </a:endParaRPr>
          </a:p>
          <a:p>
            <a:pPr algn="ctr" rtl="1" eaLnBrk="1" hangingPunct="1">
              <a:buFont typeface="Wingdings" pitchFamily="2" charset="2"/>
              <a:buNone/>
              <a:defRPr/>
            </a:pPr>
            <a:r>
              <a:rPr lang="en-US" sz="4800" b="1" dirty="0" smtClean="0">
                <a:solidFill>
                  <a:schemeClr val="bg1"/>
                </a:solidFill>
              </a:rPr>
              <a:t> The Law of Evolution </a:t>
            </a:r>
          </a:p>
          <a:p>
            <a:pPr algn="ctr" rtl="1" eaLnBrk="1" hangingPunct="1">
              <a:buFont typeface="Wingdings" pitchFamily="2" charset="2"/>
              <a:buNone/>
              <a:defRPr/>
            </a:pPr>
            <a:r>
              <a:rPr lang="en-US" sz="4800" b="1" dirty="0" smtClean="0">
                <a:solidFill>
                  <a:schemeClr val="bg1"/>
                </a:solidFill>
              </a:rPr>
              <a:t>(David </a:t>
            </a:r>
            <a:r>
              <a:rPr lang="en-US" sz="4800" b="1" dirty="0" err="1" smtClean="0">
                <a:solidFill>
                  <a:schemeClr val="bg1"/>
                </a:solidFill>
              </a:rPr>
              <a:t>Lubars</a:t>
            </a:r>
            <a:r>
              <a:rPr lang="en-US" sz="4800" b="1" dirty="0" smtClean="0">
                <a:solidFill>
                  <a:schemeClr val="bg1"/>
                </a:solidFill>
              </a:rPr>
              <a:t>)</a:t>
            </a:r>
            <a:endParaRPr lang="fa-IR" sz="4800" b="1" dirty="0" smtClean="0">
              <a:solidFill>
                <a:schemeClr val="bg1"/>
              </a:solidFill>
            </a:endParaRPr>
          </a:p>
          <a:p>
            <a:pPr algn="ctr" rtl="1" eaLnBrk="1" hangingPunct="1">
              <a:buFont typeface="Wingdings" pitchFamily="2" charset="2"/>
              <a:buNone/>
              <a:defRPr/>
            </a:pPr>
            <a:endParaRPr lang="fa-IR" sz="4800" b="1" dirty="0" smtClean="0">
              <a:solidFill>
                <a:schemeClr val="bg1"/>
              </a:solidFill>
            </a:endParaRPr>
          </a:p>
          <a:p>
            <a:pPr algn="ctr" rtl="1" eaLnBrk="1" hangingPunct="1">
              <a:buFont typeface="Wingdings" pitchFamily="2" charset="2"/>
              <a:buNone/>
              <a:defRPr/>
            </a:pPr>
            <a:r>
              <a:rPr lang="fa-IR" sz="4800" b="1" dirty="0" smtClean="0">
                <a:solidFill>
                  <a:schemeClr val="bg1"/>
                </a:solidFill>
              </a:rPr>
              <a:t>تبلیغات گذشته را به تدریج بهبود بخشید</a:t>
            </a:r>
            <a:endParaRPr lang="en-US" sz="4800" b="1" dirty="0" smtClean="0">
              <a:solidFill>
                <a:schemeClr val="bg1"/>
              </a:solidFill>
            </a:endParaRPr>
          </a:p>
          <a:p>
            <a:pPr algn="ctr" rtl="1" eaLnBrk="1" hangingPunct="1">
              <a:buFont typeface="Wingdings" pitchFamily="2" charset="2"/>
              <a:buNone/>
              <a:defRPr/>
            </a:pPr>
            <a:r>
              <a:rPr lang="en-US" sz="1400" b="1" dirty="0" smtClean="0">
                <a:solidFill>
                  <a:schemeClr val="bg1"/>
                </a:solidFill>
              </a:rPr>
              <a:t>www.drroosta.com</a:t>
            </a:r>
            <a:endParaRPr lang="fa-IR" sz="1400" b="1" dirty="0" smtClean="0">
              <a:solidFill>
                <a:schemeClr val="bg1"/>
              </a:solidFill>
            </a:endParaRPr>
          </a:p>
          <a:p>
            <a:pPr algn="ctr" rtl="1" eaLnBrk="1" hangingPunct="1">
              <a:buFont typeface="Wingdings" pitchFamily="2" charset="2"/>
              <a:buNone/>
              <a:defRPr/>
            </a:pPr>
            <a:endParaRPr lang="en-US" sz="4800" b="1" dirty="0" smtClean="0">
              <a:solidFill>
                <a:schemeClr val="bg1"/>
              </a:solidFill>
            </a:endParaRPr>
          </a:p>
        </p:txBody>
      </p:sp>
      <p:sp>
        <p:nvSpPr>
          <p:cNvPr id="3" name="Slide Number Placeholder 2"/>
          <p:cNvSpPr>
            <a:spLocks noGrp="1"/>
          </p:cNvSpPr>
          <p:nvPr>
            <p:ph type="sldNum" sz="quarter" idx="12"/>
          </p:nvPr>
        </p:nvSpPr>
        <p:spPr/>
        <p:txBody>
          <a:bodyPr/>
          <a:lstStyle/>
          <a:p>
            <a:fld id="{B890EBBE-3E5E-420A-95FE-1C2CD9EE4D36}" type="slidenum">
              <a:rPr lang="en-US" smtClean="0"/>
              <a:pPr/>
              <a:t>104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2531">
                                            <p:txEl>
                                              <p:pRg st="0" end="0"/>
                                            </p:txEl>
                                          </p:spTgt>
                                        </p:tgtEl>
                                        <p:attrNameLst>
                                          <p:attrName>style.visibility</p:attrName>
                                        </p:attrNameLst>
                                      </p:cBhvr>
                                      <p:to>
                                        <p:strVal val="visible"/>
                                      </p:to>
                                    </p:set>
                                    <p:anim calcmode="lin" valueType="num">
                                      <p:cBhvr>
                                        <p:cTn id="7" dur="1000" fill="hold"/>
                                        <p:tgtEl>
                                          <p:spTgt spid="22531">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22531">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22531">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22531">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22531">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22531">
                                            <p:txEl>
                                              <p:pRg st="1" end="1"/>
                                            </p:txEl>
                                          </p:spTgt>
                                        </p:tgtEl>
                                        <p:attrNameLst>
                                          <p:attrName>style.visibility</p:attrName>
                                        </p:attrNameLst>
                                      </p:cBhvr>
                                      <p:to>
                                        <p:strVal val="visible"/>
                                      </p:to>
                                    </p:set>
                                    <p:anim calcmode="lin" valueType="num">
                                      <p:cBhvr>
                                        <p:cTn id="16" dur="1000" fill="hold"/>
                                        <p:tgtEl>
                                          <p:spTgt spid="22531">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1000" fill="hold"/>
                                        <p:tgtEl>
                                          <p:spTgt spid="22531">
                                            <p:txEl>
                                              <p:pRg st="1" end="1"/>
                                            </p:txEl>
                                          </p:spTgt>
                                        </p:tgtEl>
                                        <p:attrNameLst>
                                          <p:attrName>ppt_y</p:attrName>
                                        </p:attrNameLst>
                                      </p:cBhvr>
                                      <p:tavLst>
                                        <p:tav tm="0">
                                          <p:val>
                                            <p:strVal val="#ppt_y"/>
                                          </p:val>
                                        </p:tav>
                                        <p:tav tm="100000">
                                          <p:val>
                                            <p:strVal val="#ppt_y"/>
                                          </p:val>
                                        </p:tav>
                                      </p:tavLst>
                                    </p:anim>
                                    <p:anim calcmode="lin" valueType="num">
                                      <p:cBhvr>
                                        <p:cTn id="18" dur="1000" fill="hold"/>
                                        <p:tgtEl>
                                          <p:spTgt spid="22531">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1000" fill="hold"/>
                                        <p:tgtEl>
                                          <p:spTgt spid="22531">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1000" tmFilter="0,0; .5, 1; 1, 1"/>
                                        <p:tgtEl>
                                          <p:spTgt spid="22531">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22531">
                                            <p:txEl>
                                              <p:pRg st="3" end="3"/>
                                            </p:txEl>
                                          </p:spTgt>
                                        </p:tgtEl>
                                        <p:attrNameLst>
                                          <p:attrName>style.visibility</p:attrName>
                                        </p:attrNameLst>
                                      </p:cBhvr>
                                      <p:to>
                                        <p:strVal val="visible"/>
                                      </p:to>
                                    </p:set>
                                    <p:anim calcmode="lin" valueType="num">
                                      <p:cBhvr>
                                        <p:cTn id="25" dur="1000" fill="hold"/>
                                        <p:tgtEl>
                                          <p:spTgt spid="22531">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1000" fill="hold"/>
                                        <p:tgtEl>
                                          <p:spTgt spid="22531">
                                            <p:txEl>
                                              <p:pRg st="3" end="3"/>
                                            </p:txEl>
                                          </p:spTgt>
                                        </p:tgtEl>
                                        <p:attrNameLst>
                                          <p:attrName>ppt_y</p:attrName>
                                        </p:attrNameLst>
                                      </p:cBhvr>
                                      <p:tavLst>
                                        <p:tav tm="0">
                                          <p:val>
                                            <p:strVal val="#ppt_y"/>
                                          </p:val>
                                        </p:tav>
                                        <p:tav tm="100000">
                                          <p:val>
                                            <p:strVal val="#ppt_y"/>
                                          </p:val>
                                        </p:tav>
                                      </p:tavLst>
                                    </p:anim>
                                    <p:anim calcmode="lin" valueType="num">
                                      <p:cBhvr>
                                        <p:cTn id="27" dur="1000" fill="hold"/>
                                        <p:tgtEl>
                                          <p:spTgt spid="22531">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1000" fill="hold"/>
                                        <p:tgtEl>
                                          <p:spTgt spid="22531">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1000" tmFilter="0,0; .5, 1; 1, 1"/>
                                        <p:tgtEl>
                                          <p:spTgt spid="22531">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22531">
                                            <p:txEl>
                                              <p:pRg st="4" end="4"/>
                                            </p:txEl>
                                          </p:spTgt>
                                        </p:tgtEl>
                                        <p:attrNameLst>
                                          <p:attrName>style.visibility</p:attrName>
                                        </p:attrNameLst>
                                      </p:cBhvr>
                                      <p:to>
                                        <p:strVal val="visible"/>
                                      </p:to>
                                    </p:set>
                                    <p:anim calcmode="lin" valueType="num">
                                      <p:cBhvr>
                                        <p:cTn id="34" dur="1000" fill="hold"/>
                                        <p:tgtEl>
                                          <p:spTgt spid="22531">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1000" fill="hold"/>
                                        <p:tgtEl>
                                          <p:spTgt spid="22531">
                                            <p:txEl>
                                              <p:pRg st="4" end="4"/>
                                            </p:txEl>
                                          </p:spTgt>
                                        </p:tgtEl>
                                        <p:attrNameLst>
                                          <p:attrName>ppt_y</p:attrName>
                                        </p:attrNameLst>
                                      </p:cBhvr>
                                      <p:tavLst>
                                        <p:tav tm="0">
                                          <p:val>
                                            <p:strVal val="#ppt_y"/>
                                          </p:val>
                                        </p:tav>
                                        <p:tav tm="100000">
                                          <p:val>
                                            <p:strVal val="#ppt_y"/>
                                          </p:val>
                                        </p:tav>
                                      </p:tavLst>
                                    </p:anim>
                                    <p:anim calcmode="lin" valueType="num">
                                      <p:cBhvr>
                                        <p:cTn id="36" dur="1000" fill="hold"/>
                                        <p:tgtEl>
                                          <p:spTgt spid="22531">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1000" fill="hold"/>
                                        <p:tgtEl>
                                          <p:spTgt spid="22531">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1000" tmFilter="0,0; .5, 1; 1, 1"/>
                                        <p:tgtEl>
                                          <p:spTgt spid="22531">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grpId="0" nodeType="clickEffect">
                                  <p:stCondLst>
                                    <p:cond delay="0"/>
                                  </p:stCondLst>
                                  <p:iterate type="lt">
                                    <p:tmPct val="10000"/>
                                  </p:iterate>
                                  <p:childTnLst>
                                    <p:set>
                                      <p:cBhvr>
                                        <p:cTn id="42" dur="1" fill="hold">
                                          <p:stCondLst>
                                            <p:cond delay="0"/>
                                          </p:stCondLst>
                                        </p:cTn>
                                        <p:tgtEl>
                                          <p:spTgt spid="22531">
                                            <p:txEl>
                                              <p:pRg st="6" end="6"/>
                                            </p:txEl>
                                          </p:spTgt>
                                        </p:tgtEl>
                                        <p:attrNameLst>
                                          <p:attrName>style.visibility</p:attrName>
                                        </p:attrNameLst>
                                      </p:cBhvr>
                                      <p:to>
                                        <p:strVal val="visible"/>
                                      </p:to>
                                    </p:set>
                                    <p:anim calcmode="lin" valueType="num">
                                      <p:cBhvr>
                                        <p:cTn id="43" dur="1000" fill="hold"/>
                                        <p:tgtEl>
                                          <p:spTgt spid="22531">
                                            <p:txEl>
                                              <p:pRg st="6" end="6"/>
                                            </p:txEl>
                                          </p:spTgt>
                                        </p:tgtEl>
                                        <p:attrNameLst>
                                          <p:attrName>ppt_x</p:attrName>
                                        </p:attrNameLst>
                                      </p:cBhvr>
                                      <p:tavLst>
                                        <p:tav tm="0">
                                          <p:val>
                                            <p:strVal val="#ppt_x"/>
                                          </p:val>
                                        </p:tav>
                                        <p:tav tm="50000">
                                          <p:val>
                                            <p:strVal val="#ppt_x+.1"/>
                                          </p:val>
                                        </p:tav>
                                        <p:tav tm="100000">
                                          <p:val>
                                            <p:strVal val="#ppt_x"/>
                                          </p:val>
                                        </p:tav>
                                      </p:tavLst>
                                    </p:anim>
                                    <p:anim calcmode="lin" valueType="num">
                                      <p:cBhvr>
                                        <p:cTn id="44" dur="1000" fill="hold"/>
                                        <p:tgtEl>
                                          <p:spTgt spid="22531">
                                            <p:txEl>
                                              <p:pRg st="6" end="6"/>
                                            </p:txEl>
                                          </p:spTgt>
                                        </p:tgtEl>
                                        <p:attrNameLst>
                                          <p:attrName>ppt_y</p:attrName>
                                        </p:attrNameLst>
                                      </p:cBhvr>
                                      <p:tavLst>
                                        <p:tav tm="0">
                                          <p:val>
                                            <p:strVal val="#ppt_y"/>
                                          </p:val>
                                        </p:tav>
                                        <p:tav tm="100000">
                                          <p:val>
                                            <p:strVal val="#ppt_y"/>
                                          </p:val>
                                        </p:tav>
                                      </p:tavLst>
                                    </p:anim>
                                    <p:anim calcmode="lin" valueType="num">
                                      <p:cBhvr>
                                        <p:cTn id="45" dur="1000" fill="hold"/>
                                        <p:tgtEl>
                                          <p:spTgt spid="22531">
                                            <p:txEl>
                                              <p:pRg st="6" end="6"/>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6" dur="1000" fill="hold"/>
                                        <p:tgtEl>
                                          <p:spTgt spid="22531">
                                            <p:txEl>
                                              <p:pRg st="6" end="6"/>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7" dur="1000" tmFilter="0,0; .5, 1; 1, 1"/>
                                        <p:tgtEl>
                                          <p:spTgt spid="22531">
                                            <p:txEl>
                                              <p:pRg st="6" end="6"/>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41" presetClass="entr" presetSubtype="0" fill="hold" grpId="0" nodeType="clickEffect">
                                  <p:stCondLst>
                                    <p:cond delay="0"/>
                                  </p:stCondLst>
                                  <p:iterate type="lt">
                                    <p:tmPct val="10000"/>
                                  </p:iterate>
                                  <p:childTnLst>
                                    <p:set>
                                      <p:cBhvr>
                                        <p:cTn id="51" dur="1" fill="hold">
                                          <p:stCondLst>
                                            <p:cond delay="0"/>
                                          </p:stCondLst>
                                        </p:cTn>
                                        <p:tgtEl>
                                          <p:spTgt spid="22531">
                                            <p:txEl>
                                              <p:pRg st="7" end="7"/>
                                            </p:txEl>
                                          </p:spTgt>
                                        </p:tgtEl>
                                        <p:attrNameLst>
                                          <p:attrName>style.visibility</p:attrName>
                                        </p:attrNameLst>
                                      </p:cBhvr>
                                      <p:to>
                                        <p:strVal val="visible"/>
                                      </p:to>
                                    </p:set>
                                    <p:anim calcmode="lin" valueType="num">
                                      <p:cBhvr>
                                        <p:cTn id="52" dur="1000" fill="hold"/>
                                        <p:tgtEl>
                                          <p:spTgt spid="22531">
                                            <p:txEl>
                                              <p:pRg st="7" end="7"/>
                                            </p:txEl>
                                          </p:spTgt>
                                        </p:tgtEl>
                                        <p:attrNameLst>
                                          <p:attrName>ppt_x</p:attrName>
                                        </p:attrNameLst>
                                      </p:cBhvr>
                                      <p:tavLst>
                                        <p:tav tm="0">
                                          <p:val>
                                            <p:strVal val="#ppt_x"/>
                                          </p:val>
                                        </p:tav>
                                        <p:tav tm="50000">
                                          <p:val>
                                            <p:strVal val="#ppt_x+.1"/>
                                          </p:val>
                                        </p:tav>
                                        <p:tav tm="100000">
                                          <p:val>
                                            <p:strVal val="#ppt_x"/>
                                          </p:val>
                                        </p:tav>
                                      </p:tavLst>
                                    </p:anim>
                                    <p:anim calcmode="lin" valueType="num">
                                      <p:cBhvr>
                                        <p:cTn id="53" dur="1000" fill="hold"/>
                                        <p:tgtEl>
                                          <p:spTgt spid="22531">
                                            <p:txEl>
                                              <p:pRg st="7" end="7"/>
                                            </p:txEl>
                                          </p:spTgt>
                                        </p:tgtEl>
                                        <p:attrNameLst>
                                          <p:attrName>ppt_y</p:attrName>
                                        </p:attrNameLst>
                                      </p:cBhvr>
                                      <p:tavLst>
                                        <p:tav tm="0">
                                          <p:val>
                                            <p:strVal val="#ppt_y"/>
                                          </p:val>
                                        </p:tav>
                                        <p:tav tm="100000">
                                          <p:val>
                                            <p:strVal val="#ppt_y"/>
                                          </p:val>
                                        </p:tav>
                                      </p:tavLst>
                                    </p:anim>
                                    <p:anim calcmode="lin" valueType="num">
                                      <p:cBhvr>
                                        <p:cTn id="54" dur="1000" fill="hold"/>
                                        <p:tgtEl>
                                          <p:spTgt spid="22531">
                                            <p:txEl>
                                              <p:pRg st="7" end="7"/>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5" dur="1000" fill="hold"/>
                                        <p:tgtEl>
                                          <p:spTgt spid="22531">
                                            <p:txEl>
                                              <p:pRg st="7" end="7"/>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56" dur="1000" tmFilter="0,0; .5, 1; 1, 1"/>
                                        <p:tgtEl>
                                          <p:spTgt spid="2253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body" idx="1"/>
          </p:nvPr>
        </p:nvSpPr>
        <p:spPr>
          <a:xfrm>
            <a:off x="457200" y="765175"/>
            <a:ext cx="8229600" cy="5360988"/>
          </a:xfrm>
        </p:spPr>
        <p:txBody>
          <a:bodyPr anchor="ctr"/>
          <a:lstStyle/>
          <a:p>
            <a:pPr algn="ctr" eaLnBrk="1" hangingPunct="1">
              <a:buFont typeface="Wingdings" pitchFamily="2" charset="2"/>
              <a:buNone/>
              <a:defRPr/>
            </a:pPr>
            <a:r>
              <a:rPr lang="fa-IR" b="1" dirty="0" smtClean="0">
                <a:solidFill>
                  <a:schemeClr val="bg1"/>
                </a:solidFill>
              </a:rPr>
              <a:t> </a:t>
            </a:r>
            <a:r>
              <a:rPr lang="fa-IR" sz="5400" b="1" dirty="0" smtClean="0">
                <a:solidFill>
                  <a:schemeClr val="bg1"/>
                </a:solidFill>
              </a:rPr>
              <a:t>قانون </a:t>
            </a:r>
            <a:r>
              <a:rPr lang="fa-IR" sz="5400" b="1" dirty="0" smtClean="0">
                <a:solidFill>
                  <a:schemeClr val="bg1"/>
                </a:solidFill>
                <a:cs typeface="B Nazanin" pitchFamily="2" charset="-78"/>
              </a:rPr>
              <a:t>22</a:t>
            </a:r>
            <a:r>
              <a:rPr lang="fa-IR" sz="5400" b="1" dirty="0" smtClean="0">
                <a:solidFill>
                  <a:schemeClr val="bg1"/>
                </a:solidFill>
              </a:rPr>
              <a:t>- قانون تمرد </a:t>
            </a:r>
            <a:endParaRPr lang="en-US" sz="5400" b="1" dirty="0" smtClean="0">
              <a:solidFill>
                <a:schemeClr val="bg1"/>
              </a:solidFill>
            </a:endParaRPr>
          </a:p>
          <a:p>
            <a:pPr algn="ctr" eaLnBrk="1" hangingPunct="1">
              <a:buFont typeface="Wingdings" pitchFamily="2" charset="2"/>
              <a:buNone/>
              <a:defRPr/>
            </a:pPr>
            <a:r>
              <a:rPr lang="fa-IR" sz="5400" b="1" dirty="0" smtClean="0">
                <a:solidFill>
                  <a:schemeClr val="bg1"/>
                </a:solidFill>
              </a:rPr>
              <a:t>(غیر قانونی)</a:t>
            </a:r>
          </a:p>
          <a:p>
            <a:pPr algn="ctr" eaLnBrk="1" hangingPunct="1">
              <a:buFont typeface="Wingdings" pitchFamily="2" charset="2"/>
              <a:buNone/>
              <a:defRPr/>
            </a:pPr>
            <a:r>
              <a:rPr lang="en-US" sz="5400" b="1" dirty="0" smtClean="0">
                <a:solidFill>
                  <a:schemeClr val="bg1"/>
                </a:solidFill>
              </a:rPr>
              <a:t>The Outlaw (MT Rainey)</a:t>
            </a:r>
            <a:endParaRPr lang="fa-IR" sz="5400" b="1" dirty="0" smtClean="0">
              <a:solidFill>
                <a:schemeClr val="bg1"/>
              </a:solidFill>
            </a:endParaRPr>
          </a:p>
          <a:p>
            <a:pPr algn="ctr" eaLnBrk="1" hangingPunct="1">
              <a:buFont typeface="Wingdings" pitchFamily="2" charset="2"/>
              <a:buNone/>
              <a:defRPr/>
            </a:pPr>
            <a:r>
              <a:rPr lang="fa-IR" sz="5400" b="1" dirty="0" smtClean="0">
                <a:solidFill>
                  <a:schemeClr val="bg1"/>
                </a:solidFill>
              </a:rPr>
              <a:t>از عوامل غیر قانونی در تبلیغ </a:t>
            </a:r>
            <a:endParaRPr lang="en-US" sz="5400" b="1" dirty="0" smtClean="0">
              <a:solidFill>
                <a:schemeClr val="bg1"/>
              </a:solidFill>
            </a:endParaRPr>
          </a:p>
          <a:p>
            <a:pPr algn="ctr" rtl="1" eaLnBrk="1" hangingPunct="1">
              <a:buFont typeface="Wingdings" pitchFamily="2" charset="2"/>
              <a:buNone/>
              <a:defRPr/>
            </a:pPr>
            <a:r>
              <a:rPr lang="fa-IR" sz="5400" b="1" dirty="0" smtClean="0">
                <a:solidFill>
                  <a:schemeClr val="bg1"/>
                </a:solidFill>
              </a:rPr>
              <a:t>بپرهیزید.</a:t>
            </a:r>
            <a:endParaRPr lang="en-US" sz="5400" b="1" dirty="0" smtClean="0">
              <a:solidFill>
                <a:schemeClr val="bg1"/>
              </a:solidFill>
            </a:endParaRPr>
          </a:p>
          <a:p>
            <a:pPr algn="ctr" rtl="1" eaLnBrk="1" hangingPunct="1">
              <a:buFont typeface="Wingdings" pitchFamily="2" charset="2"/>
              <a:buNone/>
              <a:defRPr/>
            </a:pPr>
            <a:r>
              <a:rPr lang="en-US" sz="1400" b="1" dirty="0" smtClean="0">
                <a:solidFill>
                  <a:schemeClr val="bg1"/>
                </a:solidFill>
              </a:rPr>
              <a:t>www.drroosta.com</a:t>
            </a:r>
          </a:p>
        </p:txBody>
      </p:sp>
      <p:sp>
        <p:nvSpPr>
          <p:cNvPr id="3" name="Slide Number Placeholder 2"/>
          <p:cNvSpPr>
            <a:spLocks noGrp="1"/>
          </p:cNvSpPr>
          <p:nvPr>
            <p:ph type="sldNum" sz="quarter" idx="12"/>
          </p:nvPr>
        </p:nvSpPr>
        <p:spPr/>
        <p:txBody>
          <a:bodyPr/>
          <a:lstStyle/>
          <a:p>
            <a:fld id="{B890EBBE-3E5E-420A-95FE-1C2CD9EE4D36}" type="slidenum">
              <a:rPr lang="en-US" smtClean="0"/>
              <a:pPr/>
              <a:t>105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3555">
                                            <p:txEl>
                                              <p:pRg st="0" end="0"/>
                                            </p:txEl>
                                          </p:spTgt>
                                        </p:tgtEl>
                                        <p:attrNameLst>
                                          <p:attrName>style.visibility</p:attrName>
                                        </p:attrNameLst>
                                      </p:cBhvr>
                                      <p:to>
                                        <p:strVal val="visible"/>
                                      </p:to>
                                    </p:set>
                                    <p:anim calcmode="lin" valueType="num">
                                      <p:cBhvr>
                                        <p:cTn id="7" dur="1000" fill="hold"/>
                                        <p:tgtEl>
                                          <p:spTgt spid="23555">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23555">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23555">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23555">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23555">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23555">
                                            <p:txEl>
                                              <p:pRg st="1" end="1"/>
                                            </p:txEl>
                                          </p:spTgt>
                                        </p:tgtEl>
                                        <p:attrNameLst>
                                          <p:attrName>style.visibility</p:attrName>
                                        </p:attrNameLst>
                                      </p:cBhvr>
                                      <p:to>
                                        <p:strVal val="visible"/>
                                      </p:to>
                                    </p:set>
                                    <p:anim calcmode="lin" valueType="num">
                                      <p:cBhvr>
                                        <p:cTn id="16" dur="1000" fill="hold"/>
                                        <p:tgtEl>
                                          <p:spTgt spid="23555">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1000" fill="hold"/>
                                        <p:tgtEl>
                                          <p:spTgt spid="23555">
                                            <p:txEl>
                                              <p:pRg st="1" end="1"/>
                                            </p:txEl>
                                          </p:spTgt>
                                        </p:tgtEl>
                                        <p:attrNameLst>
                                          <p:attrName>ppt_y</p:attrName>
                                        </p:attrNameLst>
                                      </p:cBhvr>
                                      <p:tavLst>
                                        <p:tav tm="0">
                                          <p:val>
                                            <p:strVal val="#ppt_y"/>
                                          </p:val>
                                        </p:tav>
                                        <p:tav tm="100000">
                                          <p:val>
                                            <p:strVal val="#ppt_y"/>
                                          </p:val>
                                        </p:tav>
                                      </p:tavLst>
                                    </p:anim>
                                    <p:anim calcmode="lin" valueType="num">
                                      <p:cBhvr>
                                        <p:cTn id="18" dur="1000" fill="hold"/>
                                        <p:tgtEl>
                                          <p:spTgt spid="23555">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1000" fill="hold"/>
                                        <p:tgtEl>
                                          <p:spTgt spid="23555">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1000" tmFilter="0,0; .5, 1; 1, 1"/>
                                        <p:tgtEl>
                                          <p:spTgt spid="23555">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23555">
                                            <p:txEl>
                                              <p:pRg st="2" end="2"/>
                                            </p:txEl>
                                          </p:spTgt>
                                        </p:tgtEl>
                                        <p:attrNameLst>
                                          <p:attrName>style.visibility</p:attrName>
                                        </p:attrNameLst>
                                      </p:cBhvr>
                                      <p:to>
                                        <p:strVal val="visible"/>
                                      </p:to>
                                    </p:set>
                                    <p:anim calcmode="lin" valueType="num">
                                      <p:cBhvr>
                                        <p:cTn id="25" dur="1000" fill="hold"/>
                                        <p:tgtEl>
                                          <p:spTgt spid="23555">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1000" fill="hold"/>
                                        <p:tgtEl>
                                          <p:spTgt spid="23555">
                                            <p:txEl>
                                              <p:pRg st="2" end="2"/>
                                            </p:txEl>
                                          </p:spTgt>
                                        </p:tgtEl>
                                        <p:attrNameLst>
                                          <p:attrName>ppt_y</p:attrName>
                                        </p:attrNameLst>
                                      </p:cBhvr>
                                      <p:tavLst>
                                        <p:tav tm="0">
                                          <p:val>
                                            <p:strVal val="#ppt_y"/>
                                          </p:val>
                                        </p:tav>
                                        <p:tav tm="100000">
                                          <p:val>
                                            <p:strVal val="#ppt_y"/>
                                          </p:val>
                                        </p:tav>
                                      </p:tavLst>
                                    </p:anim>
                                    <p:anim calcmode="lin" valueType="num">
                                      <p:cBhvr>
                                        <p:cTn id="27" dur="1000" fill="hold"/>
                                        <p:tgtEl>
                                          <p:spTgt spid="23555">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1000" fill="hold"/>
                                        <p:tgtEl>
                                          <p:spTgt spid="23555">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1000" tmFilter="0,0; .5, 1; 1, 1"/>
                                        <p:tgtEl>
                                          <p:spTgt spid="23555">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23555">
                                            <p:txEl>
                                              <p:pRg st="3" end="3"/>
                                            </p:txEl>
                                          </p:spTgt>
                                        </p:tgtEl>
                                        <p:attrNameLst>
                                          <p:attrName>style.visibility</p:attrName>
                                        </p:attrNameLst>
                                      </p:cBhvr>
                                      <p:to>
                                        <p:strVal val="visible"/>
                                      </p:to>
                                    </p:set>
                                    <p:anim calcmode="lin" valueType="num">
                                      <p:cBhvr>
                                        <p:cTn id="34" dur="1000" fill="hold"/>
                                        <p:tgtEl>
                                          <p:spTgt spid="23555">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1000" fill="hold"/>
                                        <p:tgtEl>
                                          <p:spTgt spid="23555">
                                            <p:txEl>
                                              <p:pRg st="3" end="3"/>
                                            </p:txEl>
                                          </p:spTgt>
                                        </p:tgtEl>
                                        <p:attrNameLst>
                                          <p:attrName>ppt_y</p:attrName>
                                        </p:attrNameLst>
                                      </p:cBhvr>
                                      <p:tavLst>
                                        <p:tav tm="0">
                                          <p:val>
                                            <p:strVal val="#ppt_y"/>
                                          </p:val>
                                        </p:tav>
                                        <p:tav tm="100000">
                                          <p:val>
                                            <p:strVal val="#ppt_y"/>
                                          </p:val>
                                        </p:tav>
                                      </p:tavLst>
                                    </p:anim>
                                    <p:anim calcmode="lin" valueType="num">
                                      <p:cBhvr>
                                        <p:cTn id="36" dur="1000" fill="hold"/>
                                        <p:tgtEl>
                                          <p:spTgt spid="23555">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1000" fill="hold"/>
                                        <p:tgtEl>
                                          <p:spTgt spid="23555">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1000" tmFilter="0,0; .5, 1; 1, 1"/>
                                        <p:tgtEl>
                                          <p:spTgt spid="23555">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grpId="0" nodeType="clickEffect">
                                  <p:stCondLst>
                                    <p:cond delay="0"/>
                                  </p:stCondLst>
                                  <p:iterate type="lt">
                                    <p:tmPct val="10000"/>
                                  </p:iterate>
                                  <p:childTnLst>
                                    <p:set>
                                      <p:cBhvr>
                                        <p:cTn id="42" dur="1" fill="hold">
                                          <p:stCondLst>
                                            <p:cond delay="0"/>
                                          </p:stCondLst>
                                        </p:cTn>
                                        <p:tgtEl>
                                          <p:spTgt spid="23555">
                                            <p:txEl>
                                              <p:pRg st="4" end="4"/>
                                            </p:txEl>
                                          </p:spTgt>
                                        </p:tgtEl>
                                        <p:attrNameLst>
                                          <p:attrName>style.visibility</p:attrName>
                                        </p:attrNameLst>
                                      </p:cBhvr>
                                      <p:to>
                                        <p:strVal val="visible"/>
                                      </p:to>
                                    </p:set>
                                    <p:anim calcmode="lin" valueType="num">
                                      <p:cBhvr>
                                        <p:cTn id="43" dur="1000" fill="hold"/>
                                        <p:tgtEl>
                                          <p:spTgt spid="23555">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44" dur="1000" fill="hold"/>
                                        <p:tgtEl>
                                          <p:spTgt spid="23555">
                                            <p:txEl>
                                              <p:pRg st="4" end="4"/>
                                            </p:txEl>
                                          </p:spTgt>
                                        </p:tgtEl>
                                        <p:attrNameLst>
                                          <p:attrName>ppt_y</p:attrName>
                                        </p:attrNameLst>
                                      </p:cBhvr>
                                      <p:tavLst>
                                        <p:tav tm="0">
                                          <p:val>
                                            <p:strVal val="#ppt_y"/>
                                          </p:val>
                                        </p:tav>
                                        <p:tav tm="100000">
                                          <p:val>
                                            <p:strVal val="#ppt_y"/>
                                          </p:val>
                                        </p:tav>
                                      </p:tavLst>
                                    </p:anim>
                                    <p:anim calcmode="lin" valueType="num">
                                      <p:cBhvr>
                                        <p:cTn id="45" dur="1000" fill="hold"/>
                                        <p:tgtEl>
                                          <p:spTgt spid="23555">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6" dur="1000" fill="hold"/>
                                        <p:tgtEl>
                                          <p:spTgt spid="23555">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7" dur="1000" tmFilter="0,0; .5, 1; 1, 1"/>
                                        <p:tgtEl>
                                          <p:spTgt spid="23555">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41" presetClass="entr" presetSubtype="0" fill="hold" grpId="0" nodeType="clickEffect">
                                  <p:stCondLst>
                                    <p:cond delay="0"/>
                                  </p:stCondLst>
                                  <p:iterate type="lt">
                                    <p:tmPct val="10000"/>
                                  </p:iterate>
                                  <p:childTnLst>
                                    <p:set>
                                      <p:cBhvr>
                                        <p:cTn id="51" dur="1" fill="hold">
                                          <p:stCondLst>
                                            <p:cond delay="0"/>
                                          </p:stCondLst>
                                        </p:cTn>
                                        <p:tgtEl>
                                          <p:spTgt spid="23555">
                                            <p:txEl>
                                              <p:pRg st="5" end="5"/>
                                            </p:txEl>
                                          </p:spTgt>
                                        </p:tgtEl>
                                        <p:attrNameLst>
                                          <p:attrName>style.visibility</p:attrName>
                                        </p:attrNameLst>
                                      </p:cBhvr>
                                      <p:to>
                                        <p:strVal val="visible"/>
                                      </p:to>
                                    </p:set>
                                    <p:anim calcmode="lin" valueType="num">
                                      <p:cBhvr>
                                        <p:cTn id="52" dur="1000" fill="hold"/>
                                        <p:tgtEl>
                                          <p:spTgt spid="23555">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53" dur="1000" fill="hold"/>
                                        <p:tgtEl>
                                          <p:spTgt spid="23555">
                                            <p:txEl>
                                              <p:pRg st="5" end="5"/>
                                            </p:txEl>
                                          </p:spTgt>
                                        </p:tgtEl>
                                        <p:attrNameLst>
                                          <p:attrName>ppt_y</p:attrName>
                                        </p:attrNameLst>
                                      </p:cBhvr>
                                      <p:tavLst>
                                        <p:tav tm="0">
                                          <p:val>
                                            <p:strVal val="#ppt_y"/>
                                          </p:val>
                                        </p:tav>
                                        <p:tav tm="100000">
                                          <p:val>
                                            <p:strVal val="#ppt_y"/>
                                          </p:val>
                                        </p:tav>
                                      </p:tavLst>
                                    </p:anim>
                                    <p:anim calcmode="lin" valueType="num">
                                      <p:cBhvr>
                                        <p:cTn id="54" dur="1000" fill="hold"/>
                                        <p:tgtEl>
                                          <p:spTgt spid="23555">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5" dur="1000" fill="hold"/>
                                        <p:tgtEl>
                                          <p:spTgt spid="23555">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56" dur="1000" tmFilter="0,0; .5, 1; 1, 1"/>
                                        <p:tgtEl>
                                          <p:spTgt spid="2355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5" name="Rectangle 5"/>
          <p:cNvSpPr>
            <a:spLocks noGrp="1" noChangeArrowheads="1"/>
          </p:cNvSpPr>
          <p:nvPr>
            <p:ph type="body" idx="1"/>
          </p:nvPr>
        </p:nvSpPr>
        <p:spPr>
          <a:xfrm>
            <a:off x="457200" y="1219200"/>
            <a:ext cx="8229600" cy="5059363"/>
          </a:xfrm>
          <a:effectLst>
            <a:outerShdw dist="35921" dir="2700000" algn="ctr" rotWithShape="0">
              <a:schemeClr val="bg2">
                <a:alpha val="50000"/>
              </a:schemeClr>
            </a:outerShdw>
          </a:effectLst>
        </p:spPr>
        <p:txBody>
          <a:bodyPr anchor="ctr">
            <a:noAutofit/>
          </a:bodyPr>
          <a:lstStyle/>
          <a:p>
            <a:pPr algn="ctr">
              <a:buFont typeface="Wingdings" pitchFamily="2" charset="2"/>
              <a:buNone/>
            </a:pPr>
            <a:endParaRPr lang="en-US" sz="72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101600">
                  <a:schemeClr val="accent5">
                    <a:satMod val="175000"/>
                    <a:alpha val="40000"/>
                  </a:schemeClr>
                </a:glow>
                <a:outerShdw blurRad="41275" dist="12700" dir="12000000" algn="tl" rotWithShape="0">
                  <a:srgbClr val="000000">
                    <a:alpha val="40000"/>
                  </a:srgbClr>
                </a:outerShdw>
              </a:effectLst>
              <a:cs typeface="B Nazanin" pitchFamily="2" charset="-78"/>
            </a:endParaRPr>
          </a:p>
          <a:p>
            <a:pPr algn="ctr">
              <a:buFont typeface="Wingdings" pitchFamily="2" charset="2"/>
              <a:buNone/>
            </a:pPr>
            <a:endParaRPr lang="en-US" sz="72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101600">
                  <a:schemeClr val="accent5">
                    <a:satMod val="175000"/>
                    <a:alpha val="40000"/>
                  </a:schemeClr>
                </a:glow>
                <a:outerShdw blurRad="41275" dist="12700" dir="12000000" algn="tl" rotWithShape="0">
                  <a:srgbClr val="000000">
                    <a:alpha val="40000"/>
                  </a:srgbClr>
                </a:outerShdw>
              </a:effectLst>
              <a:cs typeface="B Nazanin" pitchFamily="2" charset="-78"/>
            </a:endParaRPr>
          </a:p>
          <a:p>
            <a:pPr algn="ctr">
              <a:buFont typeface="Wingdings" pitchFamily="2" charset="2"/>
              <a:buNone/>
            </a:pPr>
            <a:endParaRPr lang="en-US" sz="72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101600">
                  <a:schemeClr val="accent5">
                    <a:satMod val="175000"/>
                    <a:alpha val="40000"/>
                  </a:schemeClr>
                </a:glow>
                <a:outerShdw blurRad="41275" dist="12700" dir="12000000" algn="tl" rotWithShape="0">
                  <a:srgbClr val="000000">
                    <a:alpha val="40000"/>
                  </a:srgbClr>
                </a:outerShdw>
              </a:effectLst>
              <a:cs typeface="B Nazanin" pitchFamily="2" charset="-78"/>
            </a:endParaRPr>
          </a:p>
          <a:p>
            <a:pPr algn="ctr" rtl="1">
              <a:buFont typeface="Wingdings" pitchFamily="2" charset="2"/>
              <a:buNone/>
            </a:pPr>
            <a:r>
              <a:rPr lang="fa-IR" sz="80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101600">
                    <a:schemeClr val="accent5">
                      <a:satMod val="175000"/>
                      <a:alpha val="40000"/>
                    </a:schemeClr>
                  </a:glow>
                  <a:outerShdw blurRad="41275" dist="12700" dir="12000000" algn="tl" rotWithShape="0">
                    <a:srgbClr val="000000">
                      <a:alpha val="40000"/>
                    </a:srgbClr>
                  </a:outerShdw>
                </a:effectLst>
              </a:rPr>
              <a:t>ده </a:t>
            </a:r>
            <a:r>
              <a:rPr lang="fa-IR" sz="80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101600">
                    <a:schemeClr val="accent5">
                      <a:satMod val="175000"/>
                      <a:alpha val="40000"/>
                    </a:schemeClr>
                  </a:glow>
                  <a:outerShdw blurRad="41275" dist="12700" dir="12000000" algn="tl" rotWithShape="0">
                    <a:srgbClr val="000000">
                      <a:alpha val="40000"/>
                    </a:srgbClr>
                  </a:outerShdw>
                </a:effectLst>
              </a:rPr>
              <a:t>اشتباه بزرگ </a:t>
            </a:r>
            <a:r>
              <a:rPr lang="fa-IR" sz="80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101600">
                    <a:schemeClr val="accent5">
                      <a:satMod val="175000"/>
                      <a:alpha val="40000"/>
                    </a:schemeClr>
                  </a:glow>
                  <a:outerShdw blurRad="41275" dist="12700" dir="12000000" algn="tl" rotWithShape="0">
                    <a:srgbClr val="000000">
                      <a:alpha val="40000"/>
                    </a:srgbClr>
                  </a:outerShdw>
                </a:effectLst>
              </a:rPr>
              <a:t>تبلیغات</a:t>
            </a:r>
            <a:endParaRPr lang="en-US" sz="80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101600">
                  <a:schemeClr val="accent5">
                    <a:satMod val="175000"/>
                    <a:alpha val="40000"/>
                  </a:schemeClr>
                </a:glow>
                <a:outerShdw blurRad="41275" dist="12700" dir="12000000" algn="tl" rotWithShape="0">
                  <a:srgbClr val="000000">
                    <a:alpha val="40000"/>
                  </a:srgbClr>
                </a:outerShdw>
              </a:effectLst>
            </a:endParaRPr>
          </a:p>
          <a:p>
            <a:pPr algn="ctr">
              <a:buFont typeface="Wingdings" pitchFamily="2" charset="2"/>
              <a:buNone/>
            </a:pPr>
            <a:endParaRPr lang="en-US" sz="72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101600">
                  <a:schemeClr val="accent5">
                    <a:satMod val="175000"/>
                    <a:alpha val="40000"/>
                  </a:schemeClr>
                </a:glow>
                <a:outerShdw blurRad="41275" dist="12700" dir="12000000" algn="tl" rotWithShape="0">
                  <a:srgbClr val="000000">
                    <a:alpha val="40000"/>
                  </a:srgbClr>
                </a:outerShdw>
              </a:effectLst>
            </a:endParaRPr>
          </a:p>
          <a:p>
            <a:pPr algn="ctr">
              <a:buFont typeface="Wingdings" pitchFamily="2" charset="2"/>
              <a:buNone/>
            </a:pPr>
            <a:endParaRPr lang="fa-IR" sz="72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101600">
                  <a:schemeClr val="accent5">
                    <a:satMod val="175000"/>
                    <a:alpha val="40000"/>
                  </a:schemeClr>
                </a:glow>
                <a:outerShdw blurRad="41275" dist="12700" dir="12000000" algn="tl" rotWithShape="0">
                  <a:srgbClr val="000000">
                    <a:alpha val="40000"/>
                  </a:srgbClr>
                </a:outerShdw>
              </a:effectLst>
            </a:endParaRPr>
          </a:p>
          <a:p>
            <a:pPr algn="ctr">
              <a:buFont typeface="Wingdings" pitchFamily="2" charset="2"/>
              <a:buNone/>
            </a:pPr>
            <a:endParaRPr lang="fa-IR" sz="72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101600">
                  <a:schemeClr val="accent5">
                    <a:satMod val="175000"/>
                    <a:alpha val="40000"/>
                  </a:schemeClr>
                </a:glow>
                <a:outerShdw blurRad="41275" dist="12700" dir="12000000" algn="tl" rotWithShape="0">
                  <a:srgbClr val="000000">
                    <a:alpha val="40000"/>
                  </a:srgbClr>
                </a:outerShdw>
              </a:effectLst>
            </a:endParaRPr>
          </a:p>
        </p:txBody>
      </p:sp>
      <p:sp>
        <p:nvSpPr>
          <p:cNvPr id="3" name="Slide Number Placeholder 2"/>
          <p:cNvSpPr>
            <a:spLocks noGrp="1"/>
          </p:cNvSpPr>
          <p:nvPr>
            <p:ph type="sldNum" sz="quarter" idx="12"/>
          </p:nvPr>
        </p:nvSpPr>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02405">
                                            <p:txEl>
                                              <p:pRg st="3" end="3"/>
                                            </p:txEl>
                                          </p:spTgt>
                                        </p:tgtEl>
                                        <p:attrNameLst>
                                          <p:attrName>style.visibility</p:attrName>
                                        </p:attrNameLst>
                                      </p:cBhvr>
                                      <p:to>
                                        <p:strVal val="visible"/>
                                      </p:to>
                                    </p:set>
                                    <p:animEffect transition="in" filter="wheel(4)">
                                      <p:cBhvr>
                                        <p:cTn id="7" dur="2000"/>
                                        <p:tgtEl>
                                          <p:spTgt spid="10240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5" grpId="0" build="p"/>
    </p:bld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3" name="Rectangle 3"/>
          <p:cNvSpPr>
            <a:spLocks noGrp="1" noChangeArrowheads="1"/>
          </p:cNvSpPr>
          <p:nvPr>
            <p:ph type="body" idx="1"/>
          </p:nvPr>
        </p:nvSpPr>
        <p:spPr>
          <a:xfrm>
            <a:off x="323850" y="762000"/>
            <a:ext cx="8496300" cy="5546725"/>
          </a:xfrm>
        </p:spPr>
        <p:txBody>
          <a:bodyPr anchor="ctr">
            <a:normAutofit lnSpcReduction="10000"/>
          </a:bodyPr>
          <a:lstStyle/>
          <a:p>
            <a:pPr marL="609600" indent="-609600" algn="ctr" rtl="1">
              <a:buFont typeface="Wingdings" pitchFamily="2" charset="2"/>
              <a:buNone/>
            </a:pPr>
            <a:r>
              <a:rPr lang="fa-IR" sz="5400" b="1" dirty="0">
                <a:solidFill>
                  <a:srgbClr val="FFFF00"/>
                </a:solidFill>
                <a:cs typeface="B Nazanin" pitchFamily="2" charset="-78"/>
              </a:rPr>
              <a:t>1</a:t>
            </a:r>
            <a:r>
              <a:rPr lang="fa-IR" sz="5400" b="1" dirty="0">
                <a:solidFill>
                  <a:srgbClr val="FFFF00"/>
                </a:solidFill>
              </a:rPr>
              <a:t>- تحقیق</a:t>
            </a:r>
          </a:p>
          <a:p>
            <a:pPr marL="609600" indent="-609600" algn="ctr" rtl="1">
              <a:buFont typeface="Wingdings" pitchFamily="2" charset="2"/>
              <a:buNone/>
            </a:pPr>
            <a:endParaRPr lang="fa-IR" sz="5400" b="1" dirty="0">
              <a:solidFill>
                <a:schemeClr val="bg1"/>
              </a:solidFill>
            </a:endParaRPr>
          </a:p>
          <a:p>
            <a:pPr marL="609600" indent="-609600" algn="just" rtl="1"/>
            <a:r>
              <a:rPr lang="fa-IR" sz="4400" b="1" dirty="0">
                <a:solidFill>
                  <a:schemeClr val="bg1"/>
                </a:solidFill>
              </a:rPr>
              <a:t>بسیاری از ایده های سودمند به علت تحقیق</a:t>
            </a:r>
            <a:r>
              <a:rPr lang="en-US" sz="4400" b="1" dirty="0">
                <a:solidFill>
                  <a:schemeClr val="bg1"/>
                </a:solidFill>
              </a:rPr>
              <a:t> </a:t>
            </a:r>
            <a:r>
              <a:rPr lang="fa-IR" sz="4400" b="1" dirty="0">
                <a:solidFill>
                  <a:schemeClr val="bg1"/>
                </a:solidFill>
              </a:rPr>
              <a:t>ضعیف پیش از انجام تبلیغ (</a:t>
            </a:r>
            <a:r>
              <a:rPr lang="en-US" sz="4400" b="1" dirty="0">
                <a:solidFill>
                  <a:schemeClr val="bg1"/>
                </a:solidFill>
              </a:rPr>
              <a:t>Pretesting</a:t>
            </a:r>
            <a:r>
              <a:rPr lang="fa-IR" sz="4400" b="1" dirty="0">
                <a:solidFill>
                  <a:schemeClr val="bg1"/>
                </a:solidFill>
              </a:rPr>
              <a:t>) ، به موضوعاتی عادی و غیر مفید تبدیل می شوند</a:t>
            </a:r>
            <a:r>
              <a:rPr lang="fa-IR" sz="4400" b="1" dirty="0" smtClean="0">
                <a:solidFill>
                  <a:schemeClr val="bg1"/>
                </a:solidFill>
              </a:rPr>
              <a:t>.</a:t>
            </a:r>
          </a:p>
          <a:p>
            <a:pPr marL="609600" indent="-609600" algn="just" rtl="1"/>
            <a:endParaRPr lang="fa-IR" sz="4400" b="1" dirty="0" smtClean="0">
              <a:solidFill>
                <a:schemeClr val="bg1"/>
              </a:solidFill>
            </a:endParaRPr>
          </a:p>
          <a:p>
            <a:pPr marL="609600" indent="-609600" algn="ctr" rtl="1">
              <a:buNone/>
            </a:pPr>
            <a:r>
              <a:rPr lang="en-US" sz="1400" b="1" dirty="0" smtClean="0">
                <a:solidFill>
                  <a:schemeClr val="bg1"/>
                </a:solidFill>
              </a:rPr>
              <a:t>www.drroosta.com</a:t>
            </a:r>
            <a:endParaRPr lang="fa-IR" sz="1400" b="1" dirty="0">
              <a:solidFill>
                <a:schemeClr val="bg1"/>
              </a:solidFill>
            </a:endParaRPr>
          </a:p>
          <a:p>
            <a:pPr marL="609600" indent="-609600" algn="just" rtl="1"/>
            <a:endParaRPr lang="en-US" sz="4400" b="1" dirty="0">
              <a:solidFill>
                <a:schemeClr val="bg1"/>
              </a:solidFill>
            </a:endParaRPr>
          </a:p>
        </p:txBody>
      </p:sp>
      <p:sp>
        <p:nvSpPr>
          <p:cNvPr id="3" name="Slide Number Placeholder 2"/>
          <p:cNvSpPr>
            <a:spLocks noGrp="1"/>
          </p:cNvSpPr>
          <p:nvPr>
            <p:ph type="sldNum" sz="quarter" idx="12"/>
          </p:nvPr>
        </p:nvSpPr>
        <p:spPr/>
        <p:txBody>
          <a:bodyPr/>
          <a:lstStyle/>
          <a:p>
            <a:fld id="{B890EBBE-3E5E-420A-95FE-1C2CD9EE4D36}" type="slidenum">
              <a:rPr lang="en-US" smtClean="0"/>
              <a:pPr/>
              <a:t>107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25283">
                                            <p:txEl>
                                              <p:pRg st="0" end="0"/>
                                            </p:txEl>
                                          </p:spTgt>
                                        </p:tgtEl>
                                        <p:attrNameLst>
                                          <p:attrName>style.visibility</p:attrName>
                                        </p:attrNameLst>
                                      </p:cBhvr>
                                      <p:to>
                                        <p:strVal val="visible"/>
                                      </p:to>
                                    </p:set>
                                    <p:animEffect transition="in" filter="fade">
                                      <p:cBhvr>
                                        <p:cTn id="7" dur="800" decel="100000"/>
                                        <p:tgtEl>
                                          <p:spTgt spid="225283">
                                            <p:txEl>
                                              <p:pRg st="0" end="0"/>
                                            </p:txEl>
                                          </p:spTgt>
                                        </p:tgtEl>
                                      </p:cBhvr>
                                    </p:animEffect>
                                    <p:anim calcmode="lin" valueType="num">
                                      <p:cBhvr>
                                        <p:cTn id="8" dur="800" decel="100000" fill="hold"/>
                                        <p:tgtEl>
                                          <p:spTgt spid="225283">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225283">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225283">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25283">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25283">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225283">
                                            <p:txEl>
                                              <p:pRg st="2" end="2"/>
                                            </p:txEl>
                                          </p:spTgt>
                                        </p:tgtEl>
                                        <p:attrNameLst>
                                          <p:attrName>style.visibility</p:attrName>
                                        </p:attrNameLst>
                                      </p:cBhvr>
                                      <p:to>
                                        <p:strVal val="visible"/>
                                      </p:to>
                                    </p:set>
                                    <p:animEffect transition="in" filter="fade">
                                      <p:cBhvr>
                                        <p:cTn id="17" dur="800" decel="100000"/>
                                        <p:tgtEl>
                                          <p:spTgt spid="225283">
                                            <p:txEl>
                                              <p:pRg st="2" end="2"/>
                                            </p:txEl>
                                          </p:spTgt>
                                        </p:tgtEl>
                                      </p:cBhvr>
                                    </p:animEffect>
                                    <p:anim calcmode="lin" valueType="num">
                                      <p:cBhvr>
                                        <p:cTn id="18" dur="800" decel="100000" fill="hold"/>
                                        <p:tgtEl>
                                          <p:spTgt spid="225283">
                                            <p:txEl>
                                              <p:pRg st="2" end="2"/>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225283">
                                            <p:txEl>
                                              <p:pRg st="2" end="2"/>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225283">
                                            <p:txEl>
                                              <p:pRg st="2" end="2"/>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225283">
                                            <p:txEl>
                                              <p:pRg st="2" end="2"/>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225283">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225283">
                                            <p:txEl>
                                              <p:pRg st="4" end="4"/>
                                            </p:txEl>
                                          </p:spTgt>
                                        </p:tgtEl>
                                        <p:attrNameLst>
                                          <p:attrName>style.visibility</p:attrName>
                                        </p:attrNameLst>
                                      </p:cBhvr>
                                      <p:to>
                                        <p:strVal val="visible"/>
                                      </p:to>
                                    </p:set>
                                    <p:animEffect transition="in" filter="fade">
                                      <p:cBhvr>
                                        <p:cTn id="27" dur="800" decel="100000"/>
                                        <p:tgtEl>
                                          <p:spTgt spid="225283">
                                            <p:txEl>
                                              <p:pRg st="4" end="4"/>
                                            </p:txEl>
                                          </p:spTgt>
                                        </p:tgtEl>
                                      </p:cBhvr>
                                    </p:animEffect>
                                    <p:anim calcmode="lin" valueType="num">
                                      <p:cBhvr>
                                        <p:cTn id="28" dur="800" decel="100000" fill="hold"/>
                                        <p:tgtEl>
                                          <p:spTgt spid="225283">
                                            <p:txEl>
                                              <p:pRg st="4" end="4"/>
                                            </p:txEl>
                                          </p:spTgt>
                                        </p:tgtEl>
                                        <p:attrNameLst>
                                          <p:attrName>style.rotation</p:attrName>
                                        </p:attrNameLst>
                                      </p:cBhvr>
                                      <p:tavLst>
                                        <p:tav tm="0">
                                          <p:val>
                                            <p:fltVal val="-90"/>
                                          </p:val>
                                        </p:tav>
                                        <p:tav tm="100000">
                                          <p:val>
                                            <p:fltVal val="0"/>
                                          </p:val>
                                        </p:tav>
                                      </p:tavLst>
                                    </p:anim>
                                    <p:anim calcmode="lin" valueType="num">
                                      <p:cBhvr>
                                        <p:cTn id="29" dur="800" decel="100000" fill="hold"/>
                                        <p:tgtEl>
                                          <p:spTgt spid="225283">
                                            <p:txEl>
                                              <p:pRg st="4" end="4"/>
                                            </p:txEl>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225283">
                                            <p:txEl>
                                              <p:pRg st="4" end="4"/>
                                            </p:txEl>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225283">
                                            <p:txEl>
                                              <p:pRg st="4" end="4"/>
                                            </p:txEl>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225283">
                                            <p:txEl>
                                              <p:pRg st="4" end="4"/>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83" grpId="0" build="p"/>
    </p:bld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7" name="Rectangle 3"/>
          <p:cNvSpPr>
            <a:spLocks noGrp="1" noChangeArrowheads="1"/>
          </p:cNvSpPr>
          <p:nvPr>
            <p:ph type="body" idx="1"/>
          </p:nvPr>
        </p:nvSpPr>
        <p:spPr>
          <a:xfrm>
            <a:off x="457200" y="765175"/>
            <a:ext cx="8229600" cy="5360988"/>
          </a:xfrm>
        </p:spPr>
        <p:txBody>
          <a:bodyPr anchor="ctr"/>
          <a:lstStyle/>
          <a:p>
            <a:pPr algn="just" rtl="1">
              <a:lnSpc>
                <a:spcPct val="125000"/>
              </a:lnSpc>
            </a:pPr>
            <a:r>
              <a:rPr lang="fa-IR" sz="4400" b="1" dirty="0">
                <a:solidFill>
                  <a:schemeClr val="bg1"/>
                </a:solidFill>
              </a:rPr>
              <a:t> همیشه نمی توانید به آنچه مردم می گویند اعتماد کنید. </a:t>
            </a:r>
          </a:p>
          <a:p>
            <a:pPr algn="just" rtl="1">
              <a:lnSpc>
                <a:spcPct val="125000"/>
              </a:lnSpc>
            </a:pPr>
            <a:r>
              <a:rPr lang="fa-IR" sz="4400" b="1" dirty="0">
                <a:solidFill>
                  <a:schemeClr val="bg1"/>
                </a:solidFill>
              </a:rPr>
              <a:t>سرعت تحولات و تغییرات، آثار اطلاعات و تحقیقات را محدود کرده است</a:t>
            </a:r>
            <a:r>
              <a:rPr lang="fa-IR" sz="4400" b="1" dirty="0" smtClean="0">
                <a:solidFill>
                  <a:schemeClr val="bg1"/>
                </a:solidFill>
              </a:rPr>
              <a:t>.</a:t>
            </a:r>
            <a:endParaRPr lang="en-US" sz="4400" b="1" dirty="0" smtClean="0">
              <a:solidFill>
                <a:schemeClr val="bg1"/>
              </a:solidFill>
            </a:endParaRPr>
          </a:p>
          <a:p>
            <a:pPr algn="just" rtl="1">
              <a:lnSpc>
                <a:spcPct val="125000"/>
              </a:lnSpc>
            </a:pPr>
            <a:endParaRPr lang="en-US" sz="4400" b="1" dirty="0" smtClean="0">
              <a:solidFill>
                <a:schemeClr val="bg1"/>
              </a:solidFill>
            </a:endParaRPr>
          </a:p>
          <a:p>
            <a:pPr algn="ctr" rtl="1">
              <a:lnSpc>
                <a:spcPct val="125000"/>
              </a:lnSpc>
              <a:buNone/>
            </a:pPr>
            <a:r>
              <a:rPr lang="en-US" sz="1400" b="1" dirty="0" smtClean="0">
                <a:solidFill>
                  <a:schemeClr val="bg1"/>
                </a:solidFill>
              </a:rPr>
              <a:t>www.drroosta.com</a:t>
            </a:r>
            <a:endParaRPr lang="en-US" sz="1400" b="1" dirty="0">
              <a:solidFill>
                <a:schemeClr val="bg1"/>
              </a:solidFill>
            </a:endParaRPr>
          </a:p>
        </p:txBody>
      </p:sp>
      <p:sp>
        <p:nvSpPr>
          <p:cNvPr id="3" name="Slide Number Placeholder 2"/>
          <p:cNvSpPr>
            <a:spLocks noGrp="1"/>
          </p:cNvSpPr>
          <p:nvPr>
            <p:ph type="sldNum" sz="quarter" idx="12"/>
          </p:nvPr>
        </p:nvSpPr>
        <p:spPr/>
        <p:txBody>
          <a:bodyPr/>
          <a:lstStyle/>
          <a:p>
            <a:fld id="{B890EBBE-3E5E-420A-95FE-1C2CD9EE4D36}" type="slidenum">
              <a:rPr lang="en-US" smtClean="0"/>
              <a:pPr/>
              <a:t>108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26307">
                                            <p:txEl>
                                              <p:pRg st="0" end="0"/>
                                            </p:txEl>
                                          </p:spTgt>
                                        </p:tgtEl>
                                        <p:attrNameLst>
                                          <p:attrName>style.visibility</p:attrName>
                                        </p:attrNameLst>
                                      </p:cBhvr>
                                      <p:to>
                                        <p:strVal val="visible"/>
                                      </p:to>
                                    </p:set>
                                    <p:animEffect transition="in" filter="fade">
                                      <p:cBhvr>
                                        <p:cTn id="7" dur="800" decel="100000"/>
                                        <p:tgtEl>
                                          <p:spTgt spid="226307">
                                            <p:txEl>
                                              <p:pRg st="0" end="0"/>
                                            </p:txEl>
                                          </p:spTgt>
                                        </p:tgtEl>
                                      </p:cBhvr>
                                    </p:animEffect>
                                    <p:anim calcmode="lin" valueType="num">
                                      <p:cBhvr>
                                        <p:cTn id="8" dur="800" decel="100000" fill="hold"/>
                                        <p:tgtEl>
                                          <p:spTgt spid="226307">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226307">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226307">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26307">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26307">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226307">
                                            <p:txEl>
                                              <p:pRg st="1" end="1"/>
                                            </p:txEl>
                                          </p:spTgt>
                                        </p:tgtEl>
                                        <p:attrNameLst>
                                          <p:attrName>style.visibility</p:attrName>
                                        </p:attrNameLst>
                                      </p:cBhvr>
                                      <p:to>
                                        <p:strVal val="visible"/>
                                      </p:to>
                                    </p:set>
                                    <p:animEffect transition="in" filter="fade">
                                      <p:cBhvr>
                                        <p:cTn id="17" dur="800" decel="100000"/>
                                        <p:tgtEl>
                                          <p:spTgt spid="226307">
                                            <p:txEl>
                                              <p:pRg st="1" end="1"/>
                                            </p:txEl>
                                          </p:spTgt>
                                        </p:tgtEl>
                                      </p:cBhvr>
                                    </p:animEffect>
                                    <p:anim calcmode="lin" valueType="num">
                                      <p:cBhvr>
                                        <p:cTn id="18" dur="800" decel="100000" fill="hold"/>
                                        <p:tgtEl>
                                          <p:spTgt spid="226307">
                                            <p:txEl>
                                              <p:pRg st="1" end="1"/>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226307">
                                            <p:txEl>
                                              <p:pRg st="1" end="1"/>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226307">
                                            <p:txEl>
                                              <p:pRg st="1" end="1"/>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226307">
                                            <p:txEl>
                                              <p:pRg st="1" end="1"/>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226307">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226307">
                                            <p:txEl>
                                              <p:pRg st="3" end="3"/>
                                            </p:txEl>
                                          </p:spTgt>
                                        </p:tgtEl>
                                        <p:attrNameLst>
                                          <p:attrName>style.visibility</p:attrName>
                                        </p:attrNameLst>
                                      </p:cBhvr>
                                      <p:to>
                                        <p:strVal val="visible"/>
                                      </p:to>
                                    </p:set>
                                    <p:animEffect transition="in" filter="fade">
                                      <p:cBhvr>
                                        <p:cTn id="27" dur="800" decel="100000"/>
                                        <p:tgtEl>
                                          <p:spTgt spid="226307">
                                            <p:txEl>
                                              <p:pRg st="3" end="3"/>
                                            </p:txEl>
                                          </p:spTgt>
                                        </p:tgtEl>
                                      </p:cBhvr>
                                    </p:animEffect>
                                    <p:anim calcmode="lin" valueType="num">
                                      <p:cBhvr>
                                        <p:cTn id="28" dur="800" decel="100000" fill="hold"/>
                                        <p:tgtEl>
                                          <p:spTgt spid="226307">
                                            <p:txEl>
                                              <p:pRg st="3" end="3"/>
                                            </p:txEl>
                                          </p:spTgt>
                                        </p:tgtEl>
                                        <p:attrNameLst>
                                          <p:attrName>style.rotation</p:attrName>
                                        </p:attrNameLst>
                                      </p:cBhvr>
                                      <p:tavLst>
                                        <p:tav tm="0">
                                          <p:val>
                                            <p:fltVal val="-90"/>
                                          </p:val>
                                        </p:tav>
                                        <p:tav tm="100000">
                                          <p:val>
                                            <p:fltVal val="0"/>
                                          </p:val>
                                        </p:tav>
                                      </p:tavLst>
                                    </p:anim>
                                    <p:anim calcmode="lin" valueType="num">
                                      <p:cBhvr>
                                        <p:cTn id="29" dur="800" decel="100000" fill="hold"/>
                                        <p:tgtEl>
                                          <p:spTgt spid="226307">
                                            <p:txEl>
                                              <p:pRg st="3" end="3"/>
                                            </p:txEl>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226307">
                                            <p:txEl>
                                              <p:pRg st="3" end="3"/>
                                            </p:txEl>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226307">
                                            <p:txEl>
                                              <p:pRg st="3" end="3"/>
                                            </p:txEl>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226307">
                                            <p:txEl>
                                              <p:pRg st="3" end="3"/>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307" grpId="0" build="p"/>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5" name="Rectangle 3"/>
          <p:cNvSpPr>
            <a:spLocks noGrp="1" noChangeArrowheads="1"/>
          </p:cNvSpPr>
          <p:nvPr>
            <p:ph type="body" idx="1"/>
          </p:nvPr>
        </p:nvSpPr>
        <p:spPr>
          <a:xfrm>
            <a:off x="250825" y="333375"/>
            <a:ext cx="8642350" cy="6264275"/>
          </a:xfrm>
        </p:spPr>
        <p:txBody>
          <a:bodyPr anchor="ctr">
            <a:normAutofit fontScale="92500" lnSpcReduction="10000"/>
          </a:bodyPr>
          <a:lstStyle/>
          <a:p>
            <a:pPr algn="ctr" rtl="1">
              <a:lnSpc>
                <a:spcPct val="105000"/>
              </a:lnSpc>
              <a:buFont typeface="Wingdings" pitchFamily="2" charset="2"/>
              <a:buNone/>
            </a:pPr>
            <a:endParaRPr lang="en-US" sz="4800" b="1" dirty="0" smtClean="0">
              <a:solidFill>
                <a:srgbClr val="FFFF00"/>
              </a:solidFill>
              <a:cs typeface="B Nazanin" pitchFamily="2" charset="-78"/>
            </a:endParaRPr>
          </a:p>
          <a:p>
            <a:pPr algn="ctr" rtl="1">
              <a:lnSpc>
                <a:spcPct val="105000"/>
              </a:lnSpc>
              <a:buFont typeface="Wingdings" pitchFamily="2" charset="2"/>
              <a:buNone/>
            </a:pPr>
            <a:r>
              <a:rPr lang="fa-IR" sz="4800" b="1" dirty="0" smtClean="0">
                <a:solidFill>
                  <a:srgbClr val="FFFF00"/>
                </a:solidFill>
                <a:cs typeface="B Nazanin" pitchFamily="2" charset="-78"/>
              </a:rPr>
              <a:t>2</a:t>
            </a:r>
            <a:r>
              <a:rPr lang="fa-IR" sz="4800" b="1" dirty="0" smtClean="0">
                <a:solidFill>
                  <a:srgbClr val="FFFF00"/>
                </a:solidFill>
              </a:rPr>
              <a:t>- </a:t>
            </a:r>
            <a:r>
              <a:rPr lang="fa-IR" sz="4800" b="1" dirty="0">
                <a:solidFill>
                  <a:srgbClr val="FFFF00"/>
                </a:solidFill>
              </a:rPr>
              <a:t>منطق</a:t>
            </a:r>
          </a:p>
          <a:p>
            <a:pPr algn="ctr" rtl="1">
              <a:lnSpc>
                <a:spcPct val="105000"/>
              </a:lnSpc>
              <a:buFont typeface="Wingdings" pitchFamily="2" charset="2"/>
              <a:buNone/>
            </a:pPr>
            <a:endParaRPr lang="fa-IR" sz="3600" b="1" dirty="0">
              <a:solidFill>
                <a:schemeClr val="bg1"/>
              </a:solidFill>
            </a:endParaRPr>
          </a:p>
          <a:p>
            <a:pPr algn="just" rtl="1">
              <a:lnSpc>
                <a:spcPct val="105000"/>
              </a:lnSpc>
            </a:pPr>
            <a:r>
              <a:rPr lang="fa-IR" sz="4000" b="1" dirty="0">
                <a:solidFill>
                  <a:schemeClr val="bg1"/>
                </a:solidFill>
              </a:rPr>
              <a:t>بسیاری از تبلیغات در پی یافتن پاسخهای منطقی درست به جای پاسخهای عاطفی واقعی هستند که با شکست روبرو می شوند.</a:t>
            </a:r>
          </a:p>
          <a:p>
            <a:pPr algn="just" rtl="1">
              <a:lnSpc>
                <a:spcPct val="105000"/>
              </a:lnSpc>
              <a:buFont typeface="Wingdings" pitchFamily="2" charset="2"/>
              <a:buNone/>
            </a:pPr>
            <a:endParaRPr lang="fa-IR" sz="4000" b="1" dirty="0">
              <a:solidFill>
                <a:schemeClr val="bg1"/>
              </a:solidFill>
            </a:endParaRPr>
          </a:p>
          <a:p>
            <a:pPr algn="just" rtl="1">
              <a:lnSpc>
                <a:spcPct val="105000"/>
              </a:lnSpc>
            </a:pPr>
            <a:r>
              <a:rPr lang="fa-IR" sz="4000" b="1" dirty="0">
                <a:solidFill>
                  <a:schemeClr val="bg1"/>
                </a:solidFill>
              </a:rPr>
              <a:t>بعضی از ایده های ناب در تبلیغات به خاطر منطق خشک، فنا می شوند</a:t>
            </a:r>
            <a:r>
              <a:rPr lang="fa-IR" sz="4000" b="1" dirty="0" smtClean="0">
                <a:solidFill>
                  <a:schemeClr val="bg1"/>
                </a:solidFill>
              </a:rPr>
              <a:t>.</a:t>
            </a:r>
            <a:endParaRPr lang="en-US" sz="4000" b="1" dirty="0" smtClean="0">
              <a:solidFill>
                <a:schemeClr val="bg1"/>
              </a:solidFill>
            </a:endParaRPr>
          </a:p>
          <a:p>
            <a:pPr algn="ctr" rtl="1">
              <a:lnSpc>
                <a:spcPct val="105000"/>
              </a:lnSpc>
              <a:buNone/>
            </a:pPr>
            <a:r>
              <a:rPr lang="en-US" sz="1400" b="1" dirty="0" smtClean="0">
                <a:solidFill>
                  <a:schemeClr val="bg1"/>
                </a:solidFill>
              </a:rPr>
              <a:t>www.drroosta.com</a:t>
            </a:r>
            <a:endParaRPr lang="fa-IR" sz="1400" b="1" dirty="0">
              <a:solidFill>
                <a:schemeClr val="bg1"/>
              </a:solidFill>
            </a:endParaRPr>
          </a:p>
          <a:p>
            <a:pPr algn="ctr" rtl="1">
              <a:lnSpc>
                <a:spcPct val="105000"/>
              </a:lnSpc>
              <a:buFont typeface="Wingdings" pitchFamily="2" charset="2"/>
              <a:buNone/>
            </a:pPr>
            <a:endParaRPr lang="fa-IR" sz="4000" b="1" dirty="0">
              <a:solidFill>
                <a:schemeClr val="bg1"/>
              </a:solidFill>
            </a:endParaRPr>
          </a:p>
        </p:txBody>
      </p:sp>
      <p:sp>
        <p:nvSpPr>
          <p:cNvPr id="3" name="Slide Number Placeholder 2"/>
          <p:cNvSpPr>
            <a:spLocks noGrp="1"/>
          </p:cNvSpPr>
          <p:nvPr>
            <p:ph type="sldNum" sz="quarter" idx="12"/>
          </p:nvPr>
        </p:nvSpPr>
        <p:spPr/>
        <p:txBody>
          <a:bodyPr/>
          <a:lstStyle/>
          <a:p>
            <a:fld id="{B890EBBE-3E5E-420A-95FE-1C2CD9EE4D36}" type="slidenum">
              <a:rPr lang="en-US" smtClean="0"/>
              <a:pPr/>
              <a:t>109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28355">
                                            <p:txEl>
                                              <p:pRg st="1" end="1"/>
                                            </p:txEl>
                                          </p:spTgt>
                                        </p:tgtEl>
                                        <p:attrNameLst>
                                          <p:attrName>style.visibility</p:attrName>
                                        </p:attrNameLst>
                                      </p:cBhvr>
                                      <p:to>
                                        <p:strVal val="visible"/>
                                      </p:to>
                                    </p:set>
                                    <p:animEffect transition="in" filter="fade">
                                      <p:cBhvr>
                                        <p:cTn id="7" dur="800" decel="100000"/>
                                        <p:tgtEl>
                                          <p:spTgt spid="228355">
                                            <p:txEl>
                                              <p:pRg st="1" end="1"/>
                                            </p:txEl>
                                          </p:spTgt>
                                        </p:tgtEl>
                                      </p:cBhvr>
                                    </p:animEffect>
                                    <p:anim calcmode="lin" valueType="num">
                                      <p:cBhvr>
                                        <p:cTn id="8" dur="800" decel="100000" fill="hold"/>
                                        <p:tgtEl>
                                          <p:spTgt spid="228355">
                                            <p:txEl>
                                              <p:pRg st="1" end="1"/>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228355">
                                            <p:txEl>
                                              <p:pRg st="1" end="1"/>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228355">
                                            <p:txEl>
                                              <p:pRg st="1" end="1"/>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28355">
                                            <p:txEl>
                                              <p:pRg st="1" end="1"/>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28355">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228355">
                                            <p:txEl>
                                              <p:pRg st="3" end="3"/>
                                            </p:txEl>
                                          </p:spTgt>
                                        </p:tgtEl>
                                        <p:attrNameLst>
                                          <p:attrName>style.visibility</p:attrName>
                                        </p:attrNameLst>
                                      </p:cBhvr>
                                      <p:to>
                                        <p:strVal val="visible"/>
                                      </p:to>
                                    </p:set>
                                    <p:animEffect transition="in" filter="fade">
                                      <p:cBhvr>
                                        <p:cTn id="17" dur="800" decel="100000"/>
                                        <p:tgtEl>
                                          <p:spTgt spid="228355">
                                            <p:txEl>
                                              <p:pRg st="3" end="3"/>
                                            </p:txEl>
                                          </p:spTgt>
                                        </p:tgtEl>
                                      </p:cBhvr>
                                    </p:animEffect>
                                    <p:anim calcmode="lin" valueType="num">
                                      <p:cBhvr>
                                        <p:cTn id="18" dur="800" decel="100000" fill="hold"/>
                                        <p:tgtEl>
                                          <p:spTgt spid="228355">
                                            <p:txEl>
                                              <p:pRg st="3" end="3"/>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228355">
                                            <p:txEl>
                                              <p:pRg st="3" end="3"/>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228355">
                                            <p:txEl>
                                              <p:pRg st="3" end="3"/>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228355">
                                            <p:txEl>
                                              <p:pRg st="3" end="3"/>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228355">
                                            <p:txEl>
                                              <p:pRg st="3" end="3"/>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228355">
                                            <p:txEl>
                                              <p:pRg st="5" end="5"/>
                                            </p:txEl>
                                          </p:spTgt>
                                        </p:tgtEl>
                                        <p:attrNameLst>
                                          <p:attrName>style.visibility</p:attrName>
                                        </p:attrNameLst>
                                      </p:cBhvr>
                                      <p:to>
                                        <p:strVal val="visible"/>
                                      </p:to>
                                    </p:set>
                                    <p:animEffect transition="in" filter="fade">
                                      <p:cBhvr>
                                        <p:cTn id="27" dur="800" decel="100000"/>
                                        <p:tgtEl>
                                          <p:spTgt spid="228355">
                                            <p:txEl>
                                              <p:pRg st="5" end="5"/>
                                            </p:txEl>
                                          </p:spTgt>
                                        </p:tgtEl>
                                      </p:cBhvr>
                                    </p:animEffect>
                                    <p:anim calcmode="lin" valueType="num">
                                      <p:cBhvr>
                                        <p:cTn id="28" dur="800" decel="100000" fill="hold"/>
                                        <p:tgtEl>
                                          <p:spTgt spid="228355">
                                            <p:txEl>
                                              <p:pRg st="5" end="5"/>
                                            </p:txEl>
                                          </p:spTgt>
                                        </p:tgtEl>
                                        <p:attrNameLst>
                                          <p:attrName>style.rotation</p:attrName>
                                        </p:attrNameLst>
                                      </p:cBhvr>
                                      <p:tavLst>
                                        <p:tav tm="0">
                                          <p:val>
                                            <p:fltVal val="-90"/>
                                          </p:val>
                                        </p:tav>
                                        <p:tav tm="100000">
                                          <p:val>
                                            <p:fltVal val="0"/>
                                          </p:val>
                                        </p:tav>
                                      </p:tavLst>
                                    </p:anim>
                                    <p:anim calcmode="lin" valueType="num">
                                      <p:cBhvr>
                                        <p:cTn id="29" dur="800" decel="100000" fill="hold"/>
                                        <p:tgtEl>
                                          <p:spTgt spid="228355">
                                            <p:txEl>
                                              <p:pRg st="5" end="5"/>
                                            </p:txEl>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228355">
                                            <p:txEl>
                                              <p:pRg st="5" end="5"/>
                                            </p:txEl>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228355">
                                            <p:txEl>
                                              <p:pRg st="5" end="5"/>
                                            </p:txEl>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228355">
                                            <p:txEl>
                                              <p:pRg st="5" end="5"/>
                                            </p:txEl>
                                          </p:spTgt>
                                        </p:tgtEl>
                                        <p:attrNameLst>
                                          <p:attrName>ppt_y</p:attrName>
                                        </p:attrNameLst>
                                      </p:cBhvr>
                                      <p:tavLst>
                                        <p:tav tm="0">
                                          <p:val>
                                            <p:strVal val="#ppt_y+0.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0" presetClass="entr" presetSubtype="0" fill="hold" grpId="0" nodeType="clickEffect">
                                  <p:stCondLst>
                                    <p:cond delay="0"/>
                                  </p:stCondLst>
                                  <p:childTnLst>
                                    <p:set>
                                      <p:cBhvr>
                                        <p:cTn id="36" dur="1" fill="hold">
                                          <p:stCondLst>
                                            <p:cond delay="0"/>
                                          </p:stCondLst>
                                        </p:cTn>
                                        <p:tgtEl>
                                          <p:spTgt spid="228355">
                                            <p:txEl>
                                              <p:pRg st="6" end="6"/>
                                            </p:txEl>
                                          </p:spTgt>
                                        </p:tgtEl>
                                        <p:attrNameLst>
                                          <p:attrName>style.visibility</p:attrName>
                                        </p:attrNameLst>
                                      </p:cBhvr>
                                      <p:to>
                                        <p:strVal val="visible"/>
                                      </p:to>
                                    </p:set>
                                    <p:animEffect transition="in" filter="fade">
                                      <p:cBhvr>
                                        <p:cTn id="37" dur="800" decel="100000"/>
                                        <p:tgtEl>
                                          <p:spTgt spid="228355">
                                            <p:txEl>
                                              <p:pRg st="6" end="6"/>
                                            </p:txEl>
                                          </p:spTgt>
                                        </p:tgtEl>
                                      </p:cBhvr>
                                    </p:animEffect>
                                    <p:anim calcmode="lin" valueType="num">
                                      <p:cBhvr>
                                        <p:cTn id="38" dur="800" decel="100000" fill="hold"/>
                                        <p:tgtEl>
                                          <p:spTgt spid="228355">
                                            <p:txEl>
                                              <p:pRg st="6" end="6"/>
                                            </p:txEl>
                                          </p:spTgt>
                                        </p:tgtEl>
                                        <p:attrNameLst>
                                          <p:attrName>style.rotation</p:attrName>
                                        </p:attrNameLst>
                                      </p:cBhvr>
                                      <p:tavLst>
                                        <p:tav tm="0">
                                          <p:val>
                                            <p:fltVal val="-90"/>
                                          </p:val>
                                        </p:tav>
                                        <p:tav tm="100000">
                                          <p:val>
                                            <p:fltVal val="0"/>
                                          </p:val>
                                        </p:tav>
                                      </p:tavLst>
                                    </p:anim>
                                    <p:anim calcmode="lin" valueType="num">
                                      <p:cBhvr>
                                        <p:cTn id="39" dur="800" decel="100000" fill="hold"/>
                                        <p:tgtEl>
                                          <p:spTgt spid="228355">
                                            <p:txEl>
                                              <p:pRg st="6" end="6"/>
                                            </p:txEl>
                                          </p:spTgt>
                                        </p:tgtEl>
                                        <p:attrNameLst>
                                          <p:attrName>ppt_x</p:attrName>
                                        </p:attrNameLst>
                                      </p:cBhvr>
                                      <p:tavLst>
                                        <p:tav tm="0">
                                          <p:val>
                                            <p:strVal val="#ppt_x+0.4"/>
                                          </p:val>
                                        </p:tav>
                                        <p:tav tm="100000">
                                          <p:val>
                                            <p:strVal val="#ppt_x-0.05"/>
                                          </p:val>
                                        </p:tav>
                                      </p:tavLst>
                                    </p:anim>
                                    <p:anim calcmode="lin" valueType="num">
                                      <p:cBhvr>
                                        <p:cTn id="40" dur="800" decel="100000" fill="hold"/>
                                        <p:tgtEl>
                                          <p:spTgt spid="228355">
                                            <p:txEl>
                                              <p:pRg st="6" end="6"/>
                                            </p:txEl>
                                          </p:spTgt>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228355">
                                            <p:txEl>
                                              <p:pRg st="6" end="6"/>
                                            </p:txEl>
                                          </p:spTgt>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228355">
                                            <p:txEl>
                                              <p:pRg st="6" end="6"/>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835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382000" cy="5943600"/>
          </a:xfrm>
          <a:noFill/>
        </p:spPr>
        <p:txBody>
          <a:bodyPr>
            <a:normAutofit/>
          </a:bodyPr>
          <a:lstStyle/>
          <a:p>
            <a:pPr algn="r" rtl="1">
              <a:buNone/>
            </a:pPr>
            <a:r>
              <a:rPr lang="fa-IR" b="1" dirty="0" smtClean="0"/>
              <a:t> </a:t>
            </a:r>
          </a:p>
          <a:p>
            <a:pPr algn="r" rtl="1">
              <a:buNone/>
            </a:pPr>
            <a:r>
              <a:rPr lang="fa-IR" b="1" dirty="0" smtClean="0"/>
              <a:t> </a:t>
            </a:r>
            <a:r>
              <a:rPr lang="fa-IR" b="1" dirty="0" smtClean="0">
                <a:solidFill>
                  <a:schemeClr val="bg1"/>
                </a:solidFill>
              </a:rPr>
              <a:t>از پیوند دو مصرع :</a:t>
            </a:r>
          </a:p>
          <a:p>
            <a:pPr algn="r" rtl="1">
              <a:buNone/>
            </a:pPr>
            <a:r>
              <a:rPr lang="fa-IR" sz="2800" b="1" dirty="0" smtClean="0">
                <a:solidFill>
                  <a:srgbClr val="FFFF00"/>
                </a:solidFill>
              </a:rPr>
              <a:t>هر چیز به جای خویش نیکوست     اندازه نگه دار که اندازه نکوست </a:t>
            </a:r>
          </a:p>
          <a:p>
            <a:pPr algn="r" rtl="1">
              <a:buNone/>
            </a:pPr>
            <a:r>
              <a:rPr lang="fa-IR" sz="2800" b="1" dirty="0" smtClean="0">
                <a:solidFill>
                  <a:srgbClr val="FF0000"/>
                </a:solidFill>
              </a:rPr>
              <a:t> </a:t>
            </a:r>
            <a:r>
              <a:rPr lang="fa-IR" sz="2800" b="1" dirty="0" smtClean="0">
                <a:solidFill>
                  <a:schemeClr val="bg1"/>
                </a:solidFill>
              </a:rPr>
              <a:t>می توان تعریف تازه ای از مدیریت ارائه داد یعنی اینکه:</a:t>
            </a:r>
          </a:p>
          <a:p>
            <a:pPr algn="r" rtl="1">
              <a:buNone/>
            </a:pPr>
            <a:r>
              <a:rPr lang="fa-IR" sz="2800" b="1" dirty="0" smtClean="0">
                <a:solidFill>
                  <a:schemeClr val="bg1"/>
                </a:solidFill>
              </a:rPr>
              <a:t>مدیریت عبارتست از:</a:t>
            </a:r>
          </a:p>
          <a:p>
            <a:pPr algn="r" rtl="1">
              <a:buNone/>
            </a:pPr>
            <a:r>
              <a:rPr lang="fa-IR" sz="2800" b="1" dirty="0" smtClean="0">
                <a:solidFill>
                  <a:srgbClr val="FFFF00"/>
                </a:solidFill>
              </a:rPr>
              <a:t>استفاده از هر کس ، هر چیز وهر منبع در حدواندازه مناسب برای رسیدن به اهداف</a:t>
            </a:r>
          </a:p>
          <a:p>
            <a:pPr algn="r" rtl="1">
              <a:buNone/>
            </a:pPr>
            <a:r>
              <a:rPr lang="fa-IR" sz="2800" b="1" dirty="0" smtClean="0">
                <a:solidFill>
                  <a:schemeClr val="bg1"/>
                </a:solidFill>
              </a:rPr>
              <a:t>                                       یا</a:t>
            </a:r>
          </a:p>
          <a:p>
            <a:pPr algn="r" rtl="1">
              <a:buNone/>
            </a:pPr>
            <a:r>
              <a:rPr lang="fa-IR" sz="2800" b="1" dirty="0" smtClean="0">
                <a:solidFill>
                  <a:schemeClr val="bg1"/>
                </a:solidFill>
              </a:rPr>
              <a:t>انتخاب واستفاده درست(بجا،بموقع وبه اندازه)هرچیز برای دستیابی به اهداف است.</a:t>
            </a:r>
            <a:endParaRPr lang="en-US" sz="2800" b="1" dirty="0" smtClean="0">
              <a:solidFill>
                <a:schemeClr val="bg1"/>
              </a:solidFill>
            </a:endParaRPr>
          </a:p>
          <a:p>
            <a:pPr algn="r" rtl="1">
              <a:buNone/>
            </a:pPr>
            <a:endParaRPr lang="en-US" sz="2800" b="1" dirty="0" smtClean="0">
              <a:solidFill>
                <a:srgbClr val="002060"/>
              </a:solidFill>
            </a:endParaRPr>
          </a:p>
          <a:p>
            <a:pPr algn="ctr" rtl="1">
              <a:buNone/>
            </a:pPr>
            <a:r>
              <a:rPr lang="en-US" sz="1400" b="1" dirty="0" smtClean="0">
                <a:solidFill>
                  <a:schemeClr val="bg1"/>
                </a:solidFill>
              </a:rPr>
              <a:t>www.drroosta.com</a:t>
            </a:r>
            <a:endParaRPr lang="fa-IR" sz="1400" b="1" dirty="0" smtClean="0">
              <a:solidFill>
                <a:schemeClr val="bg1"/>
              </a:solidFill>
            </a:endParaRPr>
          </a:p>
          <a:p>
            <a:pPr algn="r" rtl="1">
              <a:buNone/>
            </a:pPr>
            <a:endParaRPr lang="fa-IR" sz="2800" b="1" dirty="0" smtClean="0"/>
          </a:p>
          <a:p>
            <a:pPr algn="r" rtl="1">
              <a:buNone/>
            </a:pPr>
            <a:endParaRPr lang="en-US" sz="2800" b="1" dirty="0"/>
          </a:p>
        </p:txBody>
      </p:sp>
      <p:sp>
        <p:nvSpPr>
          <p:cNvPr id="4" name="Slide Number Placeholder 3"/>
          <p:cNvSpPr>
            <a:spLocks noGrp="1"/>
          </p:cNvSpPr>
          <p:nvPr>
            <p:ph type="sldNum" sz="quarter" idx="12"/>
          </p:nvPr>
        </p:nvSpPr>
        <p:spPr/>
        <p:txBody>
          <a:bodyPr/>
          <a:lstStyle/>
          <a:p>
            <a:fld id="{B890EBBE-3E5E-420A-95FE-1C2CD9EE4D36}" type="slidenum">
              <a:rPr lang="en-US" smtClean="0"/>
              <a:pPr/>
              <a:t>11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20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2000"/>
                                        <p:tgtEl>
                                          <p:spTgt spid="3">
                                            <p:txEl>
                                              <p:pRg st="5" end="5"/>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fade">
                                      <p:cBhvr>
                                        <p:cTn id="30" dur="2000"/>
                                        <p:tgtEl>
                                          <p:spTgt spid="3">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fade">
                                      <p:cBhvr>
                                        <p:cTn id="35" dur="2000"/>
                                        <p:tgtEl>
                                          <p:spTgt spid="3">
                                            <p:txEl>
                                              <p:pRg st="7" end="7"/>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3">
                                            <p:txEl>
                                              <p:pRg st="9" end="9"/>
                                            </p:txEl>
                                          </p:spTgt>
                                        </p:tgtEl>
                                        <p:attrNameLst>
                                          <p:attrName>style.visibility</p:attrName>
                                        </p:attrNameLst>
                                      </p:cBhvr>
                                      <p:to>
                                        <p:strVal val="visible"/>
                                      </p:to>
                                    </p:set>
                                    <p:animEffect transition="in" filter="fade">
                                      <p:cBhvr>
                                        <p:cTn id="40"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7" name="Rectangle 3"/>
          <p:cNvSpPr>
            <a:spLocks noGrp="1" noChangeArrowheads="1"/>
          </p:cNvSpPr>
          <p:nvPr>
            <p:ph type="body" idx="1"/>
          </p:nvPr>
        </p:nvSpPr>
        <p:spPr>
          <a:xfrm>
            <a:off x="323850" y="549274"/>
            <a:ext cx="8496300" cy="6003925"/>
          </a:xfrm>
        </p:spPr>
        <p:txBody>
          <a:bodyPr anchor="ctr"/>
          <a:lstStyle/>
          <a:p>
            <a:pPr algn="just" rtl="1">
              <a:buFont typeface="Wingdings" pitchFamily="2" charset="2"/>
              <a:buNone/>
            </a:pPr>
            <a:endParaRPr lang="fa-IR" sz="4000" b="1" dirty="0">
              <a:solidFill>
                <a:schemeClr val="bg1"/>
              </a:solidFill>
            </a:endParaRPr>
          </a:p>
          <a:p>
            <a:pPr algn="just" rtl="1"/>
            <a:r>
              <a:rPr lang="fa-IR" sz="4000" b="1" dirty="0">
                <a:solidFill>
                  <a:schemeClr val="bg1"/>
                </a:solidFill>
              </a:rPr>
              <a:t>سعی کنید در تبلیغات، ایده های قوی عاطفی، بر فرآیند های منطقی سرسختانه غلبه کنند.</a:t>
            </a:r>
          </a:p>
          <a:p>
            <a:pPr algn="just" rtl="1">
              <a:buFont typeface="Wingdings" pitchFamily="2" charset="2"/>
              <a:buNone/>
            </a:pPr>
            <a:endParaRPr lang="fa-IR" sz="4000" b="1" dirty="0">
              <a:solidFill>
                <a:schemeClr val="bg1"/>
              </a:solidFill>
            </a:endParaRPr>
          </a:p>
          <a:p>
            <a:pPr algn="just" rtl="1"/>
            <a:r>
              <a:rPr lang="fa-IR" sz="4000" b="1" dirty="0">
                <a:solidFill>
                  <a:schemeClr val="bg1"/>
                </a:solidFill>
              </a:rPr>
              <a:t>بپذیرید که ایده های بزرگ، خالق فرصتهای ارزنده هستند و این گونه ایده ها بیشتر حاصل شم و شهود و تخیلات انسانها هستند، نه منطق آنها</a:t>
            </a:r>
            <a:r>
              <a:rPr lang="fa-IR" sz="4000" b="1" dirty="0" smtClean="0">
                <a:solidFill>
                  <a:schemeClr val="bg1"/>
                </a:solidFill>
              </a:rPr>
              <a:t>.</a:t>
            </a:r>
            <a:endParaRPr lang="en-US" sz="4000" b="1" dirty="0" smtClean="0">
              <a:solidFill>
                <a:schemeClr val="bg1"/>
              </a:solidFill>
            </a:endParaRPr>
          </a:p>
          <a:p>
            <a:pPr algn="ctr" rtl="1">
              <a:buNone/>
            </a:pPr>
            <a:r>
              <a:rPr lang="en-US" sz="1400" b="1" dirty="0" smtClean="0">
                <a:solidFill>
                  <a:schemeClr val="bg1"/>
                </a:solidFill>
              </a:rPr>
              <a:t>www.drroosta.com</a:t>
            </a:r>
            <a:endParaRPr lang="en-US" sz="1400" b="1" dirty="0">
              <a:solidFill>
                <a:schemeClr val="bg1"/>
              </a:solidFill>
            </a:endParaRPr>
          </a:p>
        </p:txBody>
      </p:sp>
      <p:sp>
        <p:nvSpPr>
          <p:cNvPr id="3" name="Slide Number Placeholder 2"/>
          <p:cNvSpPr>
            <a:spLocks noGrp="1"/>
          </p:cNvSpPr>
          <p:nvPr>
            <p:ph type="sldNum" sz="quarter" idx="12"/>
          </p:nvPr>
        </p:nvSpPr>
        <p:spPr/>
        <p:txBody>
          <a:bodyPr/>
          <a:lstStyle/>
          <a:p>
            <a:fld id="{B890EBBE-3E5E-420A-95FE-1C2CD9EE4D36}" type="slidenum">
              <a:rPr lang="en-US" smtClean="0"/>
              <a:pPr/>
              <a:t>110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36547">
                                            <p:txEl>
                                              <p:pRg st="1" end="1"/>
                                            </p:txEl>
                                          </p:spTgt>
                                        </p:tgtEl>
                                        <p:attrNameLst>
                                          <p:attrName>style.visibility</p:attrName>
                                        </p:attrNameLst>
                                      </p:cBhvr>
                                      <p:to>
                                        <p:strVal val="visible"/>
                                      </p:to>
                                    </p:set>
                                    <p:animEffect transition="in" filter="fade">
                                      <p:cBhvr>
                                        <p:cTn id="7" dur="800" decel="100000"/>
                                        <p:tgtEl>
                                          <p:spTgt spid="236547">
                                            <p:txEl>
                                              <p:pRg st="1" end="1"/>
                                            </p:txEl>
                                          </p:spTgt>
                                        </p:tgtEl>
                                      </p:cBhvr>
                                    </p:animEffect>
                                    <p:anim calcmode="lin" valueType="num">
                                      <p:cBhvr>
                                        <p:cTn id="8" dur="800" decel="100000" fill="hold"/>
                                        <p:tgtEl>
                                          <p:spTgt spid="236547">
                                            <p:txEl>
                                              <p:pRg st="1" end="1"/>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236547">
                                            <p:txEl>
                                              <p:pRg st="1" end="1"/>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236547">
                                            <p:txEl>
                                              <p:pRg st="1" end="1"/>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36547">
                                            <p:txEl>
                                              <p:pRg st="1" end="1"/>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36547">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236547">
                                            <p:txEl>
                                              <p:pRg st="3" end="3"/>
                                            </p:txEl>
                                          </p:spTgt>
                                        </p:tgtEl>
                                        <p:attrNameLst>
                                          <p:attrName>style.visibility</p:attrName>
                                        </p:attrNameLst>
                                      </p:cBhvr>
                                      <p:to>
                                        <p:strVal val="visible"/>
                                      </p:to>
                                    </p:set>
                                    <p:animEffect transition="in" filter="fade">
                                      <p:cBhvr>
                                        <p:cTn id="17" dur="800" decel="100000"/>
                                        <p:tgtEl>
                                          <p:spTgt spid="236547">
                                            <p:txEl>
                                              <p:pRg st="3" end="3"/>
                                            </p:txEl>
                                          </p:spTgt>
                                        </p:tgtEl>
                                      </p:cBhvr>
                                    </p:animEffect>
                                    <p:anim calcmode="lin" valueType="num">
                                      <p:cBhvr>
                                        <p:cTn id="18" dur="800" decel="100000" fill="hold"/>
                                        <p:tgtEl>
                                          <p:spTgt spid="236547">
                                            <p:txEl>
                                              <p:pRg st="3" end="3"/>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236547">
                                            <p:txEl>
                                              <p:pRg st="3" end="3"/>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236547">
                                            <p:txEl>
                                              <p:pRg st="3" end="3"/>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236547">
                                            <p:txEl>
                                              <p:pRg st="3" end="3"/>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236547">
                                            <p:txEl>
                                              <p:pRg st="3" end="3"/>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236547">
                                            <p:txEl>
                                              <p:pRg st="4" end="4"/>
                                            </p:txEl>
                                          </p:spTgt>
                                        </p:tgtEl>
                                        <p:attrNameLst>
                                          <p:attrName>style.visibility</p:attrName>
                                        </p:attrNameLst>
                                      </p:cBhvr>
                                      <p:to>
                                        <p:strVal val="visible"/>
                                      </p:to>
                                    </p:set>
                                    <p:animEffect transition="in" filter="fade">
                                      <p:cBhvr>
                                        <p:cTn id="27" dur="800" decel="100000"/>
                                        <p:tgtEl>
                                          <p:spTgt spid="236547">
                                            <p:txEl>
                                              <p:pRg st="4" end="4"/>
                                            </p:txEl>
                                          </p:spTgt>
                                        </p:tgtEl>
                                      </p:cBhvr>
                                    </p:animEffect>
                                    <p:anim calcmode="lin" valueType="num">
                                      <p:cBhvr>
                                        <p:cTn id="28" dur="800" decel="100000" fill="hold"/>
                                        <p:tgtEl>
                                          <p:spTgt spid="236547">
                                            <p:txEl>
                                              <p:pRg st="4" end="4"/>
                                            </p:txEl>
                                          </p:spTgt>
                                        </p:tgtEl>
                                        <p:attrNameLst>
                                          <p:attrName>style.rotation</p:attrName>
                                        </p:attrNameLst>
                                      </p:cBhvr>
                                      <p:tavLst>
                                        <p:tav tm="0">
                                          <p:val>
                                            <p:fltVal val="-90"/>
                                          </p:val>
                                        </p:tav>
                                        <p:tav tm="100000">
                                          <p:val>
                                            <p:fltVal val="0"/>
                                          </p:val>
                                        </p:tav>
                                      </p:tavLst>
                                    </p:anim>
                                    <p:anim calcmode="lin" valueType="num">
                                      <p:cBhvr>
                                        <p:cTn id="29" dur="800" decel="100000" fill="hold"/>
                                        <p:tgtEl>
                                          <p:spTgt spid="236547">
                                            <p:txEl>
                                              <p:pRg st="4" end="4"/>
                                            </p:txEl>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236547">
                                            <p:txEl>
                                              <p:pRg st="4" end="4"/>
                                            </p:txEl>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236547">
                                            <p:txEl>
                                              <p:pRg st="4" end="4"/>
                                            </p:txEl>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236547">
                                            <p:txEl>
                                              <p:pRg st="4" end="4"/>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6547" grpId="0" build="p"/>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7" name="Rectangle 3"/>
          <p:cNvSpPr>
            <a:spLocks noGrp="1" noChangeArrowheads="1"/>
          </p:cNvSpPr>
          <p:nvPr>
            <p:ph type="body" idx="1"/>
          </p:nvPr>
        </p:nvSpPr>
        <p:spPr>
          <a:xfrm>
            <a:off x="457200" y="476250"/>
            <a:ext cx="8229600" cy="5976938"/>
          </a:xfrm>
        </p:spPr>
        <p:txBody>
          <a:bodyPr anchor="ctr">
            <a:normAutofit lnSpcReduction="10000"/>
          </a:bodyPr>
          <a:lstStyle/>
          <a:p>
            <a:pPr algn="ctr" rtl="1">
              <a:buFont typeface="Wingdings" pitchFamily="2" charset="2"/>
              <a:buNone/>
            </a:pPr>
            <a:r>
              <a:rPr lang="fa-IR" sz="5400" b="1" dirty="0" smtClean="0">
                <a:solidFill>
                  <a:srgbClr val="FFFF00"/>
                </a:solidFill>
                <a:cs typeface="B Nazanin" pitchFamily="2" charset="-78"/>
              </a:rPr>
              <a:t>3</a:t>
            </a:r>
            <a:r>
              <a:rPr lang="fa-IR" sz="5400" b="1" dirty="0" smtClean="0">
                <a:solidFill>
                  <a:srgbClr val="FFFF00"/>
                </a:solidFill>
              </a:rPr>
              <a:t>-عادی </a:t>
            </a:r>
            <a:r>
              <a:rPr lang="fa-IR" sz="5400" b="1" dirty="0">
                <a:solidFill>
                  <a:srgbClr val="FFFF00"/>
                </a:solidFill>
              </a:rPr>
              <a:t>و معمولی شدن</a:t>
            </a:r>
          </a:p>
          <a:p>
            <a:pPr algn="ctr" rtl="1">
              <a:buFont typeface="Wingdings" pitchFamily="2" charset="2"/>
              <a:buNone/>
            </a:pPr>
            <a:endParaRPr lang="fa-IR" sz="4400" dirty="0">
              <a:solidFill>
                <a:schemeClr val="bg1"/>
              </a:solidFill>
            </a:endParaRPr>
          </a:p>
          <a:p>
            <a:pPr algn="just" rtl="1"/>
            <a:r>
              <a:rPr lang="fa-IR" sz="4000" dirty="0">
                <a:solidFill>
                  <a:schemeClr val="bg1"/>
                </a:solidFill>
              </a:rPr>
              <a:t>تبلیغ عادی، یکنواخت و کلیشه ای اثر خود را از دست می دهد.</a:t>
            </a:r>
          </a:p>
          <a:p>
            <a:pPr algn="just" rtl="1">
              <a:buFont typeface="Wingdings" pitchFamily="2" charset="2"/>
              <a:buNone/>
            </a:pPr>
            <a:endParaRPr lang="fa-IR" sz="4000" dirty="0">
              <a:solidFill>
                <a:schemeClr val="bg1"/>
              </a:solidFill>
            </a:endParaRPr>
          </a:p>
          <a:p>
            <a:pPr algn="just" rtl="1"/>
            <a:r>
              <a:rPr lang="fa-IR" sz="4000" dirty="0">
                <a:solidFill>
                  <a:schemeClr val="bg1"/>
                </a:solidFill>
              </a:rPr>
              <a:t>انسان موجودی تحول گرا، تنوع طلب و تازه پسند است و تبلیغات متفاوت، متمایز و کنجکاوانه را دوست دارد</a:t>
            </a:r>
            <a:r>
              <a:rPr lang="fa-IR" sz="4000" dirty="0" smtClean="0">
                <a:solidFill>
                  <a:schemeClr val="bg1"/>
                </a:solidFill>
              </a:rPr>
              <a:t>.</a:t>
            </a:r>
            <a:endParaRPr lang="en-US" sz="4000" dirty="0" smtClean="0">
              <a:solidFill>
                <a:schemeClr val="bg1"/>
              </a:solidFill>
            </a:endParaRPr>
          </a:p>
          <a:p>
            <a:pPr algn="ctr" rtl="1">
              <a:buNone/>
            </a:pPr>
            <a:r>
              <a:rPr lang="en-US" sz="1400" dirty="0" smtClean="0">
                <a:solidFill>
                  <a:schemeClr val="bg1"/>
                </a:solidFill>
              </a:rPr>
              <a:t>www.drroosta.com</a:t>
            </a:r>
            <a:endParaRPr lang="fa-IR" sz="1400" dirty="0">
              <a:solidFill>
                <a:schemeClr val="bg1"/>
              </a:solidFill>
            </a:endParaRPr>
          </a:p>
        </p:txBody>
      </p:sp>
      <p:sp>
        <p:nvSpPr>
          <p:cNvPr id="3" name="Slide Number Placeholder 2"/>
          <p:cNvSpPr>
            <a:spLocks noGrp="1"/>
          </p:cNvSpPr>
          <p:nvPr>
            <p:ph type="sldNum" sz="quarter" idx="12"/>
          </p:nvPr>
        </p:nvSpPr>
        <p:spPr/>
        <p:txBody>
          <a:bodyPr/>
          <a:lstStyle/>
          <a:p>
            <a:fld id="{B890EBBE-3E5E-420A-95FE-1C2CD9EE4D36}" type="slidenum">
              <a:rPr lang="en-US" smtClean="0"/>
              <a:pPr/>
              <a:t>111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31427">
                                            <p:txEl>
                                              <p:pRg st="0" end="0"/>
                                            </p:txEl>
                                          </p:spTgt>
                                        </p:tgtEl>
                                        <p:attrNameLst>
                                          <p:attrName>style.visibility</p:attrName>
                                        </p:attrNameLst>
                                      </p:cBhvr>
                                      <p:to>
                                        <p:strVal val="visible"/>
                                      </p:to>
                                    </p:set>
                                    <p:animEffect transition="in" filter="fade">
                                      <p:cBhvr>
                                        <p:cTn id="7" dur="800" decel="100000"/>
                                        <p:tgtEl>
                                          <p:spTgt spid="231427">
                                            <p:txEl>
                                              <p:pRg st="0" end="0"/>
                                            </p:txEl>
                                          </p:spTgt>
                                        </p:tgtEl>
                                      </p:cBhvr>
                                    </p:animEffect>
                                    <p:anim calcmode="lin" valueType="num">
                                      <p:cBhvr>
                                        <p:cTn id="8" dur="800" decel="100000" fill="hold"/>
                                        <p:tgtEl>
                                          <p:spTgt spid="231427">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231427">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231427">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31427">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31427">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231427">
                                            <p:txEl>
                                              <p:pRg st="2" end="2"/>
                                            </p:txEl>
                                          </p:spTgt>
                                        </p:tgtEl>
                                        <p:attrNameLst>
                                          <p:attrName>style.visibility</p:attrName>
                                        </p:attrNameLst>
                                      </p:cBhvr>
                                      <p:to>
                                        <p:strVal val="visible"/>
                                      </p:to>
                                    </p:set>
                                    <p:animEffect transition="in" filter="fade">
                                      <p:cBhvr>
                                        <p:cTn id="17" dur="800" decel="100000"/>
                                        <p:tgtEl>
                                          <p:spTgt spid="231427">
                                            <p:txEl>
                                              <p:pRg st="2" end="2"/>
                                            </p:txEl>
                                          </p:spTgt>
                                        </p:tgtEl>
                                      </p:cBhvr>
                                    </p:animEffect>
                                    <p:anim calcmode="lin" valueType="num">
                                      <p:cBhvr>
                                        <p:cTn id="18" dur="800" decel="100000" fill="hold"/>
                                        <p:tgtEl>
                                          <p:spTgt spid="231427">
                                            <p:txEl>
                                              <p:pRg st="2" end="2"/>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231427">
                                            <p:txEl>
                                              <p:pRg st="2" end="2"/>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231427">
                                            <p:txEl>
                                              <p:pRg st="2" end="2"/>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231427">
                                            <p:txEl>
                                              <p:pRg st="2" end="2"/>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231427">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231427">
                                            <p:txEl>
                                              <p:pRg st="4" end="4"/>
                                            </p:txEl>
                                          </p:spTgt>
                                        </p:tgtEl>
                                        <p:attrNameLst>
                                          <p:attrName>style.visibility</p:attrName>
                                        </p:attrNameLst>
                                      </p:cBhvr>
                                      <p:to>
                                        <p:strVal val="visible"/>
                                      </p:to>
                                    </p:set>
                                    <p:animEffect transition="in" filter="fade">
                                      <p:cBhvr>
                                        <p:cTn id="27" dur="800" decel="100000"/>
                                        <p:tgtEl>
                                          <p:spTgt spid="231427">
                                            <p:txEl>
                                              <p:pRg st="4" end="4"/>
                                            </p:txEl>
                                          </p:spTgt>
                                        </p:tgtEl>
                                      </p:cBhvr>
                                    </p:animEffect>
                                    <p:anim calcmode="lin" valueType="num">
                                      <p:cBhvr>
                                        <p:cTn id="28" dur="800" decel="100000" fill="hold"/>
                                        <p:tgtEl>
                                          <p:spTgt spid="231427">
                                            <p:txEl>
                                              <p:pRg st="4" end="4"/>
                                            </p:txEl>
                                          </p:spTgt>
                                        </p:tgtEl>
                                        <p:attrNameLst>
                                          <p:attrName>style.rotation</p:attrName>
                                        </p:attrNameLst>
                                      </p:cBhvr>
                                      <p:tavLst>
                                        <p:tav tm="0">
                                          <p:val>
                                            <p:fltVal val="-90"/>
                                          </p:val>
                                        </p:tav>
                                        <p:tav tm="100000">
                                          <p:val>
                                            <p:fltVal val="0"/>
                                          </p:val>
                                        </p:tav>
                                      </p:tavLst>
                                    </p:anim>
                                    <p:anim calcmode="lin" valueType="num">
                                      <p:cBhvr>
                                        <p:cTn id="29" dur="800" decel="100000" fill="hold"/>
                                        <p:tgtEl>
                                          <p:spTgt spid="231427">
                                            <p:txEl>
                                              <p:pRg st="4" end="4"/>
                                            </p:txEl>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231427">
                                            <p:txEl>
                                              <p:pRg st="4" end="4"/>
                                            </p:txEl>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231427">
                                            <p:txEl>
                                              <p:pRg st="4" end="4"/>
                                            </p:txEl>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231427">
                                            <p:txEl>
                                              <p:pRg st="4" end="4"/>
                                            </p:txEl>
                                          </p:spTgt>
                                        </p:tgtEl>
                                        <p:attrNameLst>
                                          <p:attrName>ppt_y</p:attrName>
                                        </p:attrNameLst>
                                      </p:cBhvr>
                                      <p:tavLst>
                                        <p:tav tm="0">
                                          <p:val>
                                            <p:strVal val="#ppt_y+0.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0" presetClass="entr" presetSubtype="0" fill="hold" grpId="0" nodeType="clickEffect">
                                  <p:stCondLst>
                                    <p:cond delay="0"/>
                                  </p:stCondLst>
                                  <p:childTnLst>
                                    <p:set>
                                      <p:cBhvr>
                                        <p:cTn id="36" dur="1" fill="hold">
                                          <p:stCondLst>
                                            <p:cond delay="0"/>
                                          </p:stCondLst>
                                        </p:cTn>
                                        <p:tgtEl>
                                          <p:spTgt spid="231427">
                                            <p:txEl>
                                              <p:pRg st="5" end="5"/>
                                            </p:txEl>
                                          </p:spTgt>
                                        </p:tgtEl>
                                        <p:attrNameLst>
                                          <p:attrName>style.visibility</p:attrName>
                                        </p:attrNameLst>
                                      </p:cBhvr>
                                      <p:to>
                                        <p:strVal val="visible"/>
                                      </p:to>
                                    </p:set>
                                    <p:animEffect transition="in" filter="fade">
                                      <p:cBhvr>
                                        <p:cTn id="37" dur="800" decel="100000"/>
                                        <p:tgtEl>
                                          <p:spTgt spid="231427">
                                            <p:txEl>
                                              <p:pRg st="5" end="5"/>
                                            </p:txEl>
                                          </p:spTgt>
                                        </p:tgtEl>
                                      </p:cBhvr>
                                    </p:animEffect>
                                    <p:anim calcmode="lin" valueType="num">
                                      <p:cBhvr>
                                        <p:cTn id="38" dur="800" decel="100000" fill="hold"/>
                                        <p:tgtEl>
                                          <p:spTgt spid="231427">
                                            <p:txEl>
                                              <p:pRg st="5" end="5"/>
                                            </p:txEl>
                                          </p:spTgt>
                                        </p:tgtEl>
                                        <p:attrNameLst>
                                          <p:attrName>style.rotation</p:attrName>
                                        </p:attrNameLst>
                                      </p:cBhvr>
                                      <p:tavLst>
                                        <p:tav tm="0">
                                          <p:val>
                                            <p:fltVal val="-90"/>
                                          </p:val>
                                        </p:tav>
                                        <p:tav tm="100000">
                                          <p:val>
                                            <p:fltVal val="0"/>
                                          </p:val>
                                        </p:tav>
                                      </p:tavLst>
                                    </p:anim>
                                    <p:anim calcmode="lin" valueType="num">
                                      <p:cBhvr>
                                        <p:cTn id="39" dur="800" decel="100000" fill="hold"/>
                                        <p:tgtEl>
                                          <p:spTgt spid="231427">
                                            <p:txEl>
                                              <p:pRg st="5" end="5"/>
                                            </p:txEl>
                                          </p:spTgt>
                                        </p:tgtEl>
                                        <p:attrNameLst>
                                          <p:attrName>ppt_x</p:attrName>
                                        </p:attrNameLst>
                                      </p:cBhvr>
                                      <p:tavLst>
                                        <p:tav tm="0">
                                          <p:val>
                                            <p:strVal val="#ppt_x+0.4"/>
                                          </p:val>
                                        </p:tav>
                                        <p:tav tm="100000">
                                          <p:val>
                                            <p:strVal val="#ppt_x-0.05"/>
                                          </p:val>
                                        </p:tav>
                                      </p:tavLst>
                                    </p:anim>
                                    <p:anim calcmode="lin" valueType="num">
                                      <p:cBhvr>
                                        <p:cTn id="40" dur="800" decel="100000" fill="hold"/>
                                        <p:tgtEl>
                                          <p:spTgt spid="231427">
                                            <p:txEl>
                                              <p:pRg st="5" end="5"/>
                                            </p:txEl>
                                          </p:spTgt>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231427">
                                            <p:txEl>
                                              <p:pRg st="5" end="5"/>
                                            </p:txEl>
                                          </p:spTgt>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231427">
                                            <p:txEl>
                                              <p:pRg st="5" end="5"/>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1427" grpId="0" build="p"/>
    </p:bld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1" name="Rectangle 3"/>
          <p:cNvSpPr>
            <a:spLocks noGrp="1" noChangeArrowheads="1"/>
          </p:cNvSpPr>
          <p:nvPr>
            <p:ph type="body" idx="1"/>
          </p:nvPr>
        </p:nvSpPr>
        <p:spPr>
          <a:xfrm>
            <a:off x="457200" y="533400"/>
            <a:ext cx="8229600" cy="5867400"/>
          </a:xfrm>
        </p:spPr>
        <p:txBody>
          <a:bodyPr anchor="ctr">
            <a:normAutofit/>
          </a:bodyPr>
          <a:lstStyle/>
          <a:p>
            <a:pPr algn="just" rtl="1"/>
            <a:r>
              <a:rPr lang="fa-IR" sz="4400" b="1" dirty="0">
                <a:solidFill>
                  <a:schemeClr val="bg1"/>
                </a:solidFill>
              </a:rPr>
              <a:t>فکر نو، ایده ناب، پیام ویژه و ساختار متفاوت از جمله عوامل مهم برای تبلیغات پویا ست.</a:t>
            </a:r>
          </a:p>
          <a:p>
            <a:pPr algn="just" rtl="1">
              <a:buFont typeface="Wingdings" pitchFamily="2" charset="2"/>
              <a:buNone/>
            </a:pPr>
            <a:endParaRPr lang="fa-IR" sz="4400" b="1" dirty="0">
              <a:solidFill>
                <a:schemeClr val="bg1"/>
              </a:solidFill>
            </a:endParaRPr>
          </a:p>
          <a:p>
            <a:pPr algn="just" rtl="1"/>
            <a:r>
              <a:rPr lang="fa-IR" sz="4400" b="1" dirty="0">
                <a:solidFill>
                  <a:schemeClr val="bg1"/>
                </a:solidFill>
              </a:rPr>
              <a:t>ابهام و تعجب، علائق انسانها را تحریک می کند</a:t>
            </a:r>
            <a:r>
              <a:rPr lang="fa-IR" sz="4400" b="1" dirty="0" smtClean="0">
                <a:solidFill>
                  <a:schemeClr val="bg1"/>
                </a:solidFill>
              </a:rPr>
              <a:t>.</a:t>
            </a:r>
            <a:endParaRPr lang="en-US" sz="4400" b="1" dirty="0" smtClean="0">
              <a:solidFill>
                <a:schemeClr val="bg1"/>
              </a:solidFill>
            </a:endParaRPr>
          </a:p>
          <a:p>
            <a:pPr algn="just" rtl="1"/>
            <a:endParaRPr lang="en-US" sz="4400" b="1" dirty="0" smtClean="0">
              <a:solidFill>
                <a:schemeClr val="bg1"/>
              </a:solidFill>
            </a:endParaRPr>
          </a:p>
          <a:p>
            <a:pPr algn="ctr" rtl="1">
              <a:buNone/>
            </a:pPr>
            <a:r>
              <a:rPr lang="en-US" sz="1400" b="1" dirty="0" smtClean="0">
                <a:solidFill>
                  <a:schemeClr val="bg1"/>
                </a:solidFill>
              </a:rPr>
              <a:t>www.drroosta.com</a:t>
            </a:r>
            <a:endParaRPr lang="en-US" sz="1400" b="1" dirty="0">
              <a:solidFill>
                <a:schemeClr val="bg1"/>
              </a:solidFill>
            </a:endParaRPr>
          </a:p>
        </p:txBody>
      </p:sp>
      <p:sp>
        <p:nvSpPr>
          <p:cNvPr id="3" name="Slide Number Placeholder 2"/>
          <p:cNvSpPr>
            <a:spLocks noGrp="1"/>
          </p:cNvSpPr>
          <p:nvPr>
            <p:ph type="sldNum" sz="quarter" idx="12"/>
          </p:nvPr>
        </p:nvSpPr>
        <p:spPr/>
        <p:txBody>
          <a:bodyPr/>
          <a:lstStyle/>
          <a:p>
            <a:fld id="{B890EBBE-3E5E-420A-95FE-1C2CD9EE4D36}" type="slidenum">
              <a:rPr lang="en-US" smtClean="0"/>
              <a:pPr/>
              <a:t>112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37571">
                                            <p:txEl>
                                              <p:pRg st="0" end="0"/>
                                            </p:txEl>
                                          </p:spTgt>
                                        </p:tgtEl>
                                        <p:attrNameLst>
                                          <p:attrName>style.visibility</p:attrName>
                                        </p:attrNameLst>
                                      </p:cBhvr>
                                      <p:to>
                                        <p:strVal val="visible"/>
                                      </p:to>
                                    </p:set>
                                    <p:animEffect transition="in" filter="fade">
                                      <p:cBhvr>
                                        <p:cTn id="7" dur="800" decel="100000"/>
                                        <p:tgtEl>
                                          <p:spTgt spid="237571">
                                            <p:txEl>
                                              <p:pRg st="0" end="0"/>
                                            </p:txEl>
                                          </p:spTgt>
                                        </p:tgtEl>
                                      </p:cBhvr>
                                    </p:animEffect>
                                    <p:anim calcmode="lin" valueType="num">
                                      <p:cBhvr>
                                        <p:cTn id="8" dur="800" decel="100000" fill="hold"/>
                                        <p:tgtEl>
                                          <p:spTgt spid="237571">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237571">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237571">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37571">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37571">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237571">
                                            <p:txEl>
                                              <p:pRg st="2" end="2"/>
                                            </p:txEl>
                                          </p:spTgt>
                                        </p:tgtEl>
                                        <p:attrNameLst>
                                          <p:attrName>style.visibility</p:attrName>
                                        </p:attrNameLst>
                                      </p:cBhvr>
                                      <p:to>
                                        <p:strVal val="visible"/>
                                      </p:to>
                                    </p:set>
                                    <p:animEffect transition="in" filter="fade">
                                      <p:cBhvr>
                                        <p:cTn id="17" dur="800" decel="100000"/>
                                        <p:tgtEl>
                                          <p:spTgt spid="237571">
                                            <p:txEl>
                                              <p:pRg st="2" end="2"/>
                                            </p:txEl>
                                          </p:spTgt>
                                        </p:tgtEl>
                                      </p:cBhvr>
                                    </p:animEffect>
                                    <p:anim calcmode="lin" valueType="num">
                                      <p:cBhvr>
                                        <p:cTn id="18" dur="800" decel="100000" fill="hold"/>
                                        <p:tgtEl>
                                          <p:spTgt spid="237571">
                                            <p:txEl>
                                              <p:pRg st="2" end="2"/>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237571">
                                            <p:txEl>
                                              <p:pRg st="2" end="2"/>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237571">
                                            <p:txEl>
                                              <p:pRg st="2" end="2"/>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237571">
                                            <p:txEl>
                                              <p:pRg st="2" end="2"/>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237571">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237571">
                                            <p:txEl>
                                              <p:pRg st="4" end="4"/>
                                            </p:txEl>
                                          </p:spTgt>
                                        </p:tgtEl>
                                        <p:attrNameLst>
                                          <p:attrName>style.visibility</p:attrName>
                                        </p:attrNameLst>
                                      </p:cBhvr>
                                      <p:to>
                                        <p:strVal val="visible"/>
                                      </p:to>
                                    </p:set>
                                    <p:animEffect transition="in" filter="fade">
                                      <p:cBhvr>
                                        <p:cTn id="27" dur="800" decel="100000"/>
                                        <p:tgtEl>
                                          <p:spTgt spid="237571">
                                            <p:txEl>
                                              <p:pRg st="4" end="4"/>
                                            </p:txEl>
                                          </p:spTgt>
                                        </p:tgtEl>
                                      </p:cBhvr>
                                    </p:animEffect>
                                    <p:anim calcmode="lin" valueType="num">
                                      <p:cBhvr>
                                        <p:cTn id="28" dur="800" decel="100000" fill="hold"/>
                                        <p:tgtEl>
                                          <p:spTgt spid="237571">
                                            <p:txEl>
                                              <p:pRg st="4" end="4"/>
                                            </p:txEl>
                                          </p:spTgt>
                                        </p:tgtEl>
                                        <p:attrNameLst>
                                          <p:attrName>style.rotation</p:attrName>
                                        </p:attrNameLst>
                                      </p:cBhvr>
                                      <p:tavLst>
                                        <p:tav tm="0">
                                          <p:val>
                                            <p:fltVal val="-90"/>
                                          </p:val>
                                        </p:tav>
                                        <p:tav tm="100000">
                                          <p:val>
                                            <p:fltVal val="0"/>
                                          </p:val>
                                        </p:tav>
                                      </p:tavLst>
                                    </p:anim>
                                    <p:anim calcmode="lin" valueType="num">
                                      <p:cBhvr>
                                        <p:cTn id="29" dur="800" decel="100000" fill="hold"/>
                                        <p:tgtEl>
                                          <p:spTgt spid="237571">
                                            <p:txEl>
                                              <p:pRg st="4" end="4"/>
                                            </p:txEl>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237571">
                                            <p:txEl>
                                              <p:pRg st="4" end="4"/>
                                            </p:txEl>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237571">
                                            <p:txEl>
                                              <p:pRg st="4" end="4"/>
                                            </p:txEl>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237571">
                                            <p:txEl>
                                              <p:pRg st="4" end="4"/>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7571" grpId="0" build="p"/>
    </p:bld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1" name="Rectangle 3"/>
          <p:cNvSpPr>
            <a:spLocks noGrp="1" noChangeArrowheads="1"/>
          </p:cNvSpPr>
          <p:nvPr>
            <p:ph type="body" idx="1"/>
          </p:nvPr>
        </p:nvSpPr>
        <p:spPr>
          <a:xfrm>
            <a:off x="457200" y="333375"/>
            <a:ext cx="8229600" cy="6119813"/>
          </a:xfrm>
        </p:spPr>
        <p:txBody>
          <a:bodyPr anchor="ctr"/>
          <a:lstStyle/>
          <a:p>
            <a:pPr algn="ctr" rtl="1">
              <a:buFont typeface="Wingdings" pitchFamily="2" charset="2"/>
              <a:buNone/>
            </a:pPr>
            <a:r>
              <a:rPr lang="fa-IR" sz="5400" b="1" dirty="0">
                <a:solidFill>
                  <a:srgbClr val="FFFF00"/>
                </a:solidFill>
                <a:cs typeface="B Nazanin" pitchFamily="2" charset="-78"/>
              </a:rPr>
              <a:t>4</a:t>
            </a:r>
            <a:r>
              <a:rPr lang="fa-IR" sz="5400" b="1" dirty="0">
                <a:solidFill>
                  <a:srgbClr val="FFFF00"/>
                </a:solidFill>
              </a:rPr>
              <a:t>- خود برتر بینی (خود مهمی)</a:t>
            </a:r>
          </a:p>
          <a:p>
            <a:pPr algn="ctr" rtl="1">
              <a:buFont typeface="Wingdings" pitchFamily="2" charset="2"/>
              <a:buNone/>
            </a:pPr>
            <a:endParaRPr lang="fa-IR" sz="4400" dirty="0">
              <a:solidFill>
                <a:schemeClr val="bg1"/>
              </a:solidFill>
            </a:endParaRPr>
          </a:p>
          <a:p>
            <a:pPr algn="just" rtl="1"/>
            <a:r>
              <a:rPr lang="fa-IR" sz="4000" dirty="0">
                <a:solidFill>
                  <a:schemeClr val="bg1"/>
                </a:solidFill>
              </a:rPr>
              <a:t> گاهی تبلیغ بعنوان یک وسیله ارتباطی یک سویه و خودبینانه است که آنچه خود آن را مهم می داند به مخاطب دیکته می کند و نتیجه بخش نخواهد بود</a:t>
            </a:r>
            <a:r>
              <a:rPr lang="fa-IR" sz="4000" dirty="0" smtClean="0">
                <a:solidFill>
                  <a:schemeClr val="bg1"/>
                </a:solidFill>
              </a:rPr>
              <a:t>.</a:t>
            </a:r>
            <a:endParaRPr lang="en-US" sz="4000" dirty="0" smtClean="0">
              <a:solidFill>
                <a:schemeClr val="bg1"/>
              </a:solidFill>
            </a:endParaRPr>
          </a:p>
          <a:p>
            <a:pPr algn="just" rtl="1"/>
            <a:endParaRPr lang="en-US" sz="4000" dirty="0" smtClean="0">
              <a:solidFill>
                <a:schemeClr val="bg1"/>
              </a:solidFill>
            </a:endParaRPr>
          </a:p>
          <a:p>
            <a:pPr algn="ctr" rtl="1">
              <a:buNone/>
            </a:pPr>
            <a:r>
              <a:rPr lang="en-US" sz="1400" dirty="0" smtClean="0">
                <a:solidFill>
                  <a:schemeClr val="bg1"/>
                </a:solidFill>
              </a:rPr>
              <a:t>www.drroosta.com</a:t>
            </a:r>
            <a:endParaRPr lang="fa-IR" sz="1400" dirty="0">
              <a:solidFill>
                <a:schemeClr val="bg1"/>
              </a:solidFill>
            </a:endParaRPr>
          </a:p>
        </p:txBody>
      </p:sp>
      <p:sp>
        <p:nvSpPr>
          <p:cNvPr id="3" name="Slide Number Placeholder 2"/>
          <p:cNvSpPr>
            <a:spLocks noGrp="1"/>
          </p:cNvSpPr>
          <p:nvPr>
            <p:ph type="sldNum" sz="quarter" idx="12"/>
          </p:nvPr>
        </p:nvSpPr>
        <p:spPr/>
        <p:txBody>
          <a:bodyPr/>
          <a:lstStyle/>
          <a:p>
            <a:fld id="{B890EBBE-3E5E-420A-95FE-1C2CD9EE4D36}" type="slidenum">
              <a:rPr lang="en-US" smtClean="0"/>
              <a:pPr/>
              <a:t>113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32451">
                                            <p:txEl>
                                              <p:pRg st="0" end="0"/>
                                            </p:txEl>
                                          </p:spTgt>
                                        </p:tgtEl>
                                        <p:attrNameLst>
                                          <p:attrName>style.visibility</p:attrName>
                                        </p:attrNameLst>
                                      </p:cBhvr>
                                      <p:to>
                                        <p:strVal val="visible"/>
                                      </p:to>
                                    </p:set>
                                    <p:animEffect transition="in" filter="fade">
                                      <p:cBhvr>
                                        <p:cTn id="7" dur="800" decel="100000"/>
                                        <p:tgtEl>
                                          <p:spTgt spid="232451">
                                            <p:txEl>
                                              <p:pRg st="0" end="0"/>
                                            </p:txEl>
                                          </p:spTgt>
                                        </p:tgtEl>
                                      </p:cBhvr>
                                    </p:animEffect>
                                    <p:anim calcmode="lin" valueType="num">
                                      <p:cBhvr>
                                        <p:cTn id="8" dur="800" decel="100000" fill="hold"/>
                                        <p:tgtEl>
                                          <p:spTgt spid="232451">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232451">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232451">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32451">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32451">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232451">
                                            <p:txEl>
                                              <p:pRg st="2" end="2"/>
                                            </p:txEl>
                                          </p:spTgt>
                                        </p:tgtEl>
                                        <p:attrNameLst>
                                          <p:attrName>style.visibility</p:attrName>
                                        </p:attrNameLst>
                                      </p:cBhvr>
                                      <p:to>
                                        <p:strVal val="visible"/>
                                      </p:to>
                                    </p:set>
                                    <p:animEffect transition="in" filter="fade">
                                      <p:cBhvr>
                                        <p:cTn id="17" dur="800" decel="100000"/>
                                        <p:tgtEl>
                                          <p:spTgt spid="232451">
                                            <p:txEl>
                                              <p:pRg st="2" end="2"/>
                                            </p:txEl>
                                          </p:spTgt>
                                        </p:tgtEl>
                                      </p:cBhvr>
                                    </p:animEffect>
                                    <p:anim calcmode="lin" valueType="num">
                                      <p:cBhvr>
                                        <p:cTn id="18" dur="800" decel="100000" fill="hold"/>
                                        <p:tgtEl>
                                          <p:spTgt spid="232451">
                                            <p:txEl>
                                              <p:pRg st="2" end="2"/>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232451">
                                            <p:txEl>
                                              <p:pRg st="2" end="2"/>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232451">
                                            <p:txEl>
                                              <p:pRg st="2" end="2"/>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232451">
                                            <p:txEl>
                                              <p:pRg st="2" end="2"/>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232451">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232451">
                                            <p:txEl>
                                              <p:pRg st="4" end="4"/>
                                            </p:txEl>
                                          </p:spTgt>
                                        </p:tgtEl>
                                        <p:attrNameLst>
                                          <p:attrName>style.visibility</p:attrName>
                                        </p:attrNameLst>
                                      </p:cBhvr>
                                      <p:to>
                                        <p:strVal val="visible"/>
                                      </p:to>
                                    </p:set>
                                    <p:animEffect transition="in" filter="fade">
                                      <p:cBhvr>
                                        <p:cTn id="27" dur="800" decel="100000"/>
                                        <p:tgtEl>
                                          <p:spTgt spid="232451">
                                            <p:txEl>
                                              <p:pRg st="4" end="4"/>
                                            </p:txEl>
                                          </p:spTgt>
                                        </p:tgtEl>
                                      </p:cBhvr>
                                    </p:animEffect>
                                    <p:anim calcmode="lin" valueType="num">
                                      <p:cBhvr>
                                        <p:cTn id="28" dur="800" decel="100000" fill="hold"/>
                                        <p:tgtEl>
                                          <p:spTgt spid="232451">
                                            <p:txEl>
                                              <p:pRg st="4" end="4"/>
                                            </p:txEl>
                                          </p:spTgt>
                                        </p:tgtEl>
                                        <p:attrNameLst>
                                          <p:attrName>style.rotation</p:attrName>
                                        </p:attrNameLst>
                                      </p:cBhvr>
                                      <p:tavLst>
                                        <p:tav tm="0">
                                          <p:val>
                                            <p:fltVal val="-90"/>
                                          </p:val>
                                        </p:tav>
                                        <p:tav tm="100000">
                                          <p:val>
                                            <p:fltVal val="0"/>
                                          </p:val>
                                        </p:tav>
                                      </p:tavLst>
                                    </p:anim>
                                    <p:anim calcmode="lin" valueType="num">
                                      <p:cBhvr>
                                        <p:cTn id="29" dur="800" decel="100000" fill="hold"/>
                                        <p:tgtEl>
                                          <p:spTgt spid="232451">
                                            <p:txEl>
                                              <p:pRg st="4" end="4"/>
                                            </p:txEl>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232451">
                                            <p:txEl>
                                              <p:pRg st="4" end="4"/>
                                            </p:txEl>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232451">
                                            <p:txEl>
                                              <p:pRg st="4" end="4"/>
                                            </p:txEl>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232451">
                                            <p:txEl>
                                              <p:pRg st="4" end="4"/>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2451" grpId="0" build="p"/>
    </p:bld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5" name="Rectangle 3"/>
          <p:cNvSpPr>
            <a:spLocks noGrp="1" noChangeArrowheads="1"/>
          </p:cNvSpPr>
          <p:nvPr>
            <p:ph type="body" idx="1"/>
          </p:nvPr>
        </p:nvSpPr>
        <p:spPr>
          <a:xfrm>
            <a:off x="457200" y="692150"/>
            <a:ext cx="8229600" cy="5861050"/>
          </a:xfrm>
        </p:spPr>
        <p:txBody>
          <a:bodyPr anchor="ctr">
            <a:normAutofit lnSpcReduction="10000"/>
          </a:bodyPr>
          <a:lstStyle/>
          <a:p>
            <a:pPr algn="just" rtl="1"/>
            <a:r>
              <a:rPr lang="fa-IR" sz="4000" b="1" dirty="0">
                <a:solidFill>
                  <a:schemeClr val="bg1"/>
                </a:solidFill>
              </a:rPr>
              <a:t>در تبلیغات نوین، جذب، دعوت، متقاعد ساختن و تعامل  را جایگزین فشار، فرمان و بمباران تبلیغاتی کنید تا نتیجه بهتر و بیشتری بگیرید.</a:t>
            </a:r>
          </a:p>
          <a:p>
            <a:pPr algn="just" rtl="1">
              <a:buFont typeface="Wingdings" pitchFamily="2" charset="2"/>
              <a:buNone/>
            </a:pPr>
            <a:endParaRPr lang="fa-IR" sz="4000" b="1" dirty="0">
              <a:solidFill>
                <a:schemeClr val="bg1"/>
              </a:solidFill>
            </a:endParaRPr>
          </a:p>
          <a:p>
            <a:pPr algn="just" rtl="1"/>
            <a:r>
              <a:rPr lang="fa-IR" sz="4000" b="1" dirty="0">
                <a:solidFill>
                  <a:schemeClr val="bg1"/>
                </a:solidFill>
              </a:rPr>
              <a:t>در تبلیغات نوین بهتر است به جای آموزش حقایق محصول به مخاطب، به پرورش (باورهای عاطفی) او نسبت به محصول توجه و تمرکز داشته باشید</a:t>
            </a:r>
            <a:r>
              <a:rPr lang="fa-IR" sz="4000" b="1" dirty="0" smtClean="0">
                <a:solidFill>
                  <a:schemeClr val="bg1"/>
                </a:solidFill>
              </a:rPr>
              <a:t>.</a:t>
            </a:r>
            <a:endParaRPr lang="en-US" sz="4000" b="1" dirty="0" smtClean="0">
              <a:solidFill>
                <a:schemeClr val="bg1"/>
              </a:solidFill>
            </a:endParaRPr>
          </a:p>
          <a:p>
            <a:pPr algn="just" rtl="1"/>
            <a:endParaRPr lang="en-US" sz="4000" b="1" dirty="0" smtClean="0">
              <a:solidFill>
                <a:schemeClr val="bg1"/>
              </a:solidFill>
            </a:endParaRPr>
          </a:p>
          <a:p>
            <a:pPr algn="ctr" rtl="1">
              <a:buNone/>
            </a:pPr>
            <a:r>
              <a:rPr lang="en-US" sz="1400" b="1" dirty="0" smtClean="0">
                <a:solidFill>
                  <a:schemeClr val="bg1"/>
                </a:solidFill>
              </a:rPr>
              <a:t>www.drroosta.com</a:t>
            </a:r>
            <a:endParaRPr lang="en-US" sz="1400" b="1" dirty="0">
              <a:solidFill>
                <a:schemeClr val="bg1"/>
              </a:solidFill>
            </a:endParaRPr>
          </a:p>
        </p:txBody>
      </p:sp>
      <p:sp>
        <p:nvSpPr>
          <p:cNvPr id="3" name="Slide Number Placeholder 2"/>
          <p:cNvSpPr>
            <a:spLocks noGrp="1"/>
          </p:cNvSpPr>
          <p:nvPr>
            <p:ph type="sldNum" sz="quarter" idx="12"/>
          </p:nvPr>
        </p:nvSpPr>
        <p:spPr/>
        <p:txBody>
          <a:bodyPr/>
          <a:lstStyle/>
          <a:p>
            <a:fld id="{B890EBBE-3E5E-420A-95FE-1C2CD9EE4D36}" type="slidenum">
              <a:rPr lang="en-US" smtClean="0"/>
              <a:pPr/>
              <a:t>114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38595">
                                            <p:txEl>
                                              <p:pRg st="0" end="0"/>
                                            </p:txEl>
                                          </p:spTgt>
                                        </p:tgtEl>
                                        <p:attrNameLst>
                                          <p:attrName>style.visibility</p:attrName>
                                        </p:attrNameLst>
                                      </p:cBhvr>
                                      <p:to>
                                        <p:strVal val="visible"/>
                                      </p:to>
                                    </p:set>
                                    <p:animEffect transition="in" filter="fade">
                                      <p:cBhvr>
                                        <p:cTn id="7" dur="800" decel="100000"/>
                                        <p:tgtEl>
                                          <p:spTgt spid="238595">
                                            <p:txEl>
                                              <p:pRg st="0" end="0"/>
                                            </p:txEl>
                                          </p:spTgt>
                                        </p:tgtEl>
                                      </p:cBhvr>
                                    </p:animEffect>
                                    <p:anim calcmode="lin" valueType="num">
                                      <p:cBhvr>
                                        <p:cTn id="8" dur="800" decel="100000" fill="hold"/>
                                        <p:tgtEl>
                                          <p:spTgt spid="238595">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238595">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238595">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38595">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38595">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238595">
                                            <p:txEl>
                                              <p:pRg st="2" end="2"/>
                                            </p:txEl>
                                          </p:spTgt>
                                        </p:tgtEl>
                                        <p:attrNameLst>
                                          <p:attrName>style.visibility</p:attrName>
                                        </p:attrNameLst>
                                      </p:cBhvr>
                                      <p:to>
                                        <p:strVal val="visible"/>
                                      </p:to>
                                    </p:set>
                                    <p:animEffect transition="in" filter="fade">
                                      <p:cBhvr>
                                        <p:cTn id="17" dur="800" decel="100000"/>
                                        <p:tgtEl>
                                          <p:spTgt spid="238595">
                                            <p:txEl>
                                              <p:pRg st="2" end="2"/>
                                            </p:txEl>
                                          </p:spTgt>
                                        </p:tgtEl>
                                      </p:cBhvr>
                                    </p:animEffect>
                                    <p:anim calcmode="lin" valueType="num">
                                      <p:cBhvr>
                                        <p:cTn id="18" dur="800" decel="100000" fill="hold"/>
                                        <p:tgtEl>
                                          <p:spTgt spid="238595">
                                            <p:txEl>
                                              <p:pRg st="2" end="2"/>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238595">
                                            <p:txEl>
                                              <p:pRg st="2" end="2"/>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238595">
                                            <p:txEl>
                                              <p:pRg st="2" end="2"/>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238595">
                                            <p:txEl>
                                              <p:pRg st="2" end="2"/>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238595">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238595">
                                            <p:txEl>
                                              <p:pRg st="4" end="4"/>
                                            </p:txEl>
                                          </p:spTgt>
                                        </p:tgtEl>
                                        <p:attrNameLst>
                                          <p:attrName>style.visibility</p:attrName>
                                        </p:attrNameLst>
                                      </p:cBhvr>
                                      <p:to>
                                        <p:strVal val="visible"/>
                                      </p:to>
                                    </p:set>
                                    <p:animEffect transition="in" filter="fade">
                                      <p:cBhvr>
                                        <p:cTn id="27" dur="800" decel="100000"/>
                                        <p:tgtEl>
                                          <p:spTgt spid="238595">
                                            <p:txEl>
                                              <p:pRg st="4" end="4"/>
                                            </p:txEl>
                                          </p:spTgt>
                                        </p:tgtEl>
                                      </p:cBhvr>
                                    </p:animEffect>
                                    <p:anim calcmode="lin" valueType="num">
                                      <p:cBhvr>
                                        <p:cTn id="28" dur="800" decel="100000" fill="hold"/>
                                        <p:tgtEl>
                                          <p:spTgt spid="238595">
                                            <p:txEl>
                                              <p:pRg st="4" end="4"/>
                                            </p:txEl>
                                          </p:spTgt>
                                        </p:tgtEl>
                                        <p:attrNameLst>
                                          <p:attrName>style.rotation</p:attrName>
                                        </p:attrNameLst>
                                      </p:cBhvr>
                                      <p:tavLst>
                                        <p:tav tm="0">
                                          <p:val>
                                            <p:fltVal val="-90"/>
                                          </p:val>
                                        </p:tav>
                                        <p:tav tm="100000">
                                          <p:val>
                                            <p:fltVal val="0"/>
                                          </p:val>
                                        </p:tav>
                                      </p:tavLst>
                                    </p:anim>
                                    <p:anim calcmode="lin" valueType="num">
                                      <p:cBhvr>
                                        <p:cTn id="29" dur="800" decel="100000" fill="hold"/>
                                        <p:tgtEl>
                                          <p:spTgt spid="238595">
                                            <p:txEl>
                                              <p:pRg st="4" end="4"/>
                                            </p:txEl>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238595">
                                            <p:txEl>
                                              <p:pRg st="4" end="4"/>
                                            </p:txEl>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238595">
                                            <p:txEl>
                                              <p:pRg st="4" end="4"/>
                                            </p:txEl>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238595">
                                            <p:txEl>
                                              <p:pRg st="4" end="4"/>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8595" grpId="0" build="p"/>
    </p:bld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5" name="Rectangle 3"/>
          <p:cNvSpPr>
            <a:spLocks noGrp="1" noChangeArrowheads="1"/>
          </p:cNvSpPr>
          <p:nvPr>
            <p:ph type="body" idx="1"/>
          </p:nvPr>
        </p:nvSpPr>
        <p:spPr>
          <a:xfrm>
            <a:off x="457200" y="685800"/>
            <a:ext cx="8229600" cy="5867400"/>
          </a:xfrm>
        </p:spPr>
        <p:txBody>
          <a:bodyPr anchor="ctr"/>
          <a:lstStyle/>
          <a:p>
            <a:pPr algn="just" rtl="1"/>
            <a:r>
              <a:rPr lang="fa-IR" sz="4000" b="1" dirty="0">
                <a:solidFill>
                  <a:schemeClr val="bg1"/>
                </a:solidFill>
              </a:rPr>
              <a:t>تبلیغات اقناع کننده، ظریف، رابطه مدار و مخاطب گرا مؤثرتر از تبلیغات وادار کننده، خشن و خود گرا و خود برتر بین است.</a:t>
            </a:r>
          </a:p>
          <a:p>
            <a:pPr algn="just" rtl="1">
              <a:buFont typeface="Wingdings" pitchFamily="2" charset="2"/>
              <a:buNone/>
            </a:pPr>
            <a:endParaRPr lang="fa-IR" sz="4000" b="1" dirty="0">
              <a:solidFill>
                <a:schemeClr val="bg1"/>
              </a:solidFill>
            </a:endParaRPr>
          </a:p>
          <a:p>
            <a:pPr algn="just" rtl="1"/>
            <a:r>
              <a:rPr lang="fa-IR" sz="4000" b="1" dirty="0">
                <a:solidFill>
                  <a:schemeClr val="bg1"/>
                </a:solidFill>
              </a:rPr>
              <a:t>تبلیغ موفق تبلیغی است که می تواند از طریق اطمینان، خاطر جمعی و عواطف مشترک، ارزش اضافی برای نام و نشان خلق کند. </a:t>
            </a:r>
            <a:endParaRPr lang="en-US" sz="4000" b="1" dirty="0" smtClean="0">
              <a:solidFill>
                <a:schemeClr val="bg1"/>
              </a:solidFill>
            </a:endParaRPr>
          </a:p>
          <a:p>
            <a:pPr algn="just" rtl="1"/>
            <a:endParaRPr lang="en-US" sz="4000" b="1" dirty="0" smtClean="0">
              <a:solidFill>
                <a:schemeClr val="bg1"/>
              </a:solidFill>
              <a:latin typeface="Tahoma" pitchFamily="34" charset="0"/>
              <a:cs typeface="Tahoma" pitchFamily="34" charset="0"/>
            </a:endParaRPr>
          </a:p>
          <a:p>
            <a:pPr algn="ctr" rtl="1">
              <a:buNone/>
            </a:pPr>
            <a:r>
              <a:rPr lang="en-US" sz="1400" b="1" dirty="0" smtClean="0">
                <a:solidFill>
                  <a:schemeClr val="bg1"/>
                </a:solidFill>
                <a:latin typeface="Arial" pitchFamily="34" charset="0"/>
                <a:cs typeface="Arial" pitchFamily="34" charset="0"/>
              </a:rPr>
              <a:t>www.drroosta.com</a:t>
            </a:r>
            <a:endParaRPr lang="en-US" sz="1400" b="1" dirty="0">
              <a:solidFill>
                <a:schemeClr val="bg1"/>
              </a:solidFill>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890EBBE-3E5E-420A-95FE-1C2CD9EE4D36}" type="slidenum">
              <a:rPr lang="en-US" smtClean="0"/>
              <a:pPr/>
              <a:t>115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33475">
                                            <p:txEl>
                                              <p:pRg st="0" end="0"/>
                                            </p:txEl>
                                          </p:spTgt>
                                        </p:tgtEl>
                                        <p:attrNameLst>
                                          <p:attrName>style.visibility</p:attrName>
                                        </p:attrNameLst>
                                      </p:cBhvr>
                                      <p:to>
                                        <p:strVal val="visible"/>
                                      </p:to>
                                    </p:set>
                                    <p:animEffect transition="in" filter="fade">
                                      <p:cBhvr>
                                        <p:cTn id="7" dur="800" decel="100000"/>
                                        <p:tgtEl>
                                          <p:spTgt spid="233475">
                                            <p:txEl>
                                              <p:pRg st="0" end="0"/>
                                            </p:txEl>
                                          </p:spTgt>
                                        </p:tgtEl>
                                      </p:cBhvr>
                                    </p:animEffect>
                                    <p:anim calcmode="lin" valueType="num">
                                      <p:cBhvr>
                                        <p:cTn id="8" dur="800" decel="100000" fill="hold"/>
                                        <p:tgtEl>
                                          <p:spTgt spid="233475">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233475">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233475">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33475">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33475">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233475">
                                            <p:txEl>
                                              <p:pRg st="2" end="2"/>
                                            </p:txEl>
                                          </p:spTgt>
                                        </p:tgtEl>
                                        <p:attrNameLst>
                                          <p:attrName>style.visibility</p:attrName>
                                        </p:attrNameLst>
                                      </p:cBhvr>
                                      <p:to>
                                        <p:strVal val="visible"/>
                                      </p:to>
                                    </p:set>
                                    <p:animEffect transition="in" filter="fade">
                                      <p:cBhvr>
                                        <p:cTn id="17" dur="800" decel="100000"/>
                                        <p:tgtEl>
                                          <p:spTgt spid="233475">
                                            <p:txEl>
                                              <p:pRg st="2" end="2"/>
                                            </p:txEl>
                                          </p:spTgt>
                                        </p:tgtEl>
                                      </p:cBhvr>
                                    </p:animEffect>
                                    <p:anim calcmode="lin" valueType="num">
                                      <p:cBhvr>
                                        <p:cTn id="18" dur="800" decel="100000" fill="hold"/>
                                        <p:tgtEl>
                                          <p:spTgt spid="233475">
                                            <p:txEl>
                                              <p:pRg st="2" end="2"/>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233475">
                                            <p:txEl>
                                              <p:pRg st="2" end="2"/>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233475">
                                            <p:txEl>
                                              <p:pRg st="2" end="2"/>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233475">
                                            <p:txEl>
                                              <p:pRg st="2" end="2"/>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233475">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233475">
                                            <p:txEl>
                                              <p:pRg st="4" end="4"/>
                                            </p:txEl>
                                          </p:spTgt>
                                        </p:tgtEl>
                                        <p:attrNameLst>
                                          <p:attrName>style.visibility</p:attrName>
                                        </p:attrNameLst>
                                      </p:cBhvr>
                                      <p:to>
                                        <p:strVal val="visible"/>
                                      </p:to>
                                    </p:set>
                                    <p:animEffect transition="in" filter="fade">
                                      <p:cBhvr>
                                        <p:cTn id="27" dur="800" decel="100000"/>
                                        <p:tgtEl>
                                          <p:spTgt spid="233475">
                                            <p:txEl>
                                              <p:pRg st="4" end="4"/>
                                            </p:txEl>
                                          </p:spTgt>
                                        </p:tgtEl>
                                      </p:cBhvr>
                                    </p:animEffect>
                                    <p:anim calcmode="lin" valueType="num">
                                      <p:cBhvr>
                                        <p:cTn id="28" dur="800" decel="100000" fill="hold"/>
                                        <p:tgtEl>
                                          <p:spTgt spid="233475">
                                            <p:txEl>
                                              <p:pRg st="4" end="4"/>
                                            </p:txEl>
                                          </p:spTgt>
                                        </p:tgtEl>
                                        <p:attrNameLst>
                                          <p:attrName>style.rotation</p:attrName>
                                        </p:attrNameLst>
                                      </p:cBhvr>
                                      <p:tavLst>
                                        <p:tav tm="0">
                                          <p:val>
                                            <p:fltVal val="-90"/>
                                          </p:val>
                                        </p:tav>
                                        <p:tav tm="100000">
                                          <p:val>
                                            <p:fltVal val="0"/>
                                          </p:val>
                                        </p:tav>
                                      </p:tavLst>
                                    </p:anim>
                                    <p:anim calcmode="lin" valueType="num">
                                      <p:cBhvr>
                                        <p:cTn id="29" dur="800" decel="100000" fill="hold"/>
                                        <p:tgtEl>
                                          <p:spTgt spid="233475">
                                            <p:txEl>
                                              <p:pRg st="4" end="4"/>
                                            </p:txEl>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233475">
                                            <p:txEl>
                                              <p:pRg st="4" end="4"/>
                                            </p:txEl>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233475">
                                            <p:txEl>
                                              <p:pRg st="4" end="4"/>
                                            </p:txEl>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233475">
                                            <p:txEl>
                                              <p:pRg st="4" end="4"/>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3475" grpId="0" build="p"/>
    </p:bld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9" name="Rectangle 3"/>
          <p:cNvSpPr>
            <a:spLocks noGrp="1" noChangeArrowheads="1"/>
          </p:cNvSpPr>
          <p:nvPr>
            <p:ph type="body" idx="1"/>
          </p:nvPr>
        </p:nvSpPr>
        <p:spPr>
          <a:xfrm>
            <a:off x="457200" y="533400"/>
            <a:ext cx="8229600" cy="6019799"/>
          </a:xfrm>
        </p:spPr>
        <p:txBody>
          <a:bodyPr/>
          <a:lstStyle/>
          <a:p>
            <a:pPr algn="just" rtl="1"/>
            <a:r>
              <a:rPr lang="fa-IR" sz="4000" b="1" dirty="0">
                <a:solidFill>
                  <a:schemeClr val="bg1"/>
                </a:solidFill>
              </a:rPr>
              <a:t>تکامل یا به عبارتی انقلاب نام و نشان حاصل جایگزین کردن (راه حل ها و نتایج) به جای (ترکیبات و محتویات) نام و نشان در تبلیغات نوین است.</a:t>
            </a:r>
          </a:p>
          <a:p>
            <a:pPr algn="just" rtl="1">
              <a:buFont typeface="Wingdings" pitchFamily="2" charset="2"/>
              <a:buNone/>
            </a:pPr>
            <a:endParaRPr lang="fa-IR" sz="4000" b="1" dirty="0">
              <a:solidFill>
                <a:schemeClr val="bg1"/>
              </a:solidFill>
            </a:endParaRPr>
          </a:p>
          <a:p>
            <a:pPr algn="just" rtl="1"/>
            <a:r>
              <a:rPr lang="fa-IR" sz="4000" b="1" dirty="0">
                <a:solidFill>
                  <a:schemeClr val="bg1"/>
                </a:solidFill>
              </a:rPr>
              <a:t>در تبلیغ نوین مردم خواهان اطلاعات در مورد گلهای زیبا (نتیجه) هستند نه میزان فسفات کود (ترکیبات</a:t>
            </a:r>
            <a:r>
              <a:rPr lang="fa-IR" sz="4000" b="1" dirty="0" smtClean="0">
                <a:solidFill>
                  <a:schemeClr val="bg1"/>
                </a:solidFill>
              </a:rPr>
              <a:t>).</a:t>
            </a:r>
            <a:endParaRPr lang="en-US" sz="4000" b="1" dirty="0" smtClean="0">
              <a:solidFill>
                <a:schemeClr val="bg1"/>
              </a:solidFill>
            </a:endParaRPr>
          </a:p>
          <a:p>
            <a:pPr algn="ctr" rtl="1">
              <a:buNone/>
            </a:pPr>
            <a:r>
              <a:rPr lang="en-US" sz="1400" b="1" dirty="0" smtClean="0">
                <a:solidFill>
                  <a:schemeClr val="bg1"/>
                </a:solidFill>
              </a:rPr>
              <a:t>www.drroosta.com</a:t>
            </a:r>
            <a:endParaRPr lang="en-US" sz="1400" b="1" dirty="0">
              <a:solidFill>
                <a:schemeClr val="bg1"/>
              </a:solidFill>
            </a:endParaRPr>
          </a:p>
        </p:txBody>
      </p:sp>
      <p:sp>
        <p:nvSpPr>
          <p:cNvPr id="3" name="Slide Number Placeholder 2"/>
          <p:cNvSpPr>
            <a:spLocks noGrp="1"/>
          </p:cNvSpPr>
          <p:nvPr>
            <p:ph type="sldNum" sz="quarter" idx="12"/>
          </p:nvPr>
        </p:nvSpPr>
        <p:spPr/>
        <p:txBody>
          <a:bodyPr/>
          <a:lstStyle/>
          <a:p>
            <a:fld id="{B890EBBE-3E5E-420A-95FE-1C2CD9EE4D36}" type="slidenum">
              <a:rPr lang="en-US" smtClean="0"/>
              <a:pPr/>
              <a:t>116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39619">
                                            <p:txEl>
                                              <p:pRg st="0" end="0"/>
                                            </p:txEl>
                                          </p:spTgt>
                                        </p:tgtEl>
                                        <p:attrNameLst>
                                          <p:attrName>style.visibility</p:attrName>
                                        </p:attrNameLst>
                                      </p:cBhvr>
                                      <p:to>
                                        <p:strVal val="visible"/>
                                      </p:to>
                                    </p:set>
                                    <p:animEffect transition="in" filter="fade">
                                      <p:cBhvr>
                                        <p:cTn id="7" dur="2000"/>
                                        <p:tgtEl>
                                          <p:spTgt spid="2396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39619">
                                            <p:txEl>
                                              <p:pRg st="2" end="2"/>
                                            </p:txEl>
                                          </p:spTgt>
                                        </p:tgtEl>
                                        <p:attrNameLst>
                                          <p:attrName>style.visibility</p:attrName>
                                        </p:attrNameLst>
                                      </p:cBhvr>
                                      <p:to>
                                        <p:strVal val="visible"/>
                                      </p:to>
                                    </p:set>
                                    <p:animEffect transition="in" filter="fade">
                                      <p:cBhvr>
                                        <p:cTn id="12" dur="2000"/>
                                        <p:tgtEl>
                                          <p:spTgt spid="23961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9" name="Rectangle 3"/>
          <p:cNvSpPr>
            <a:spLocks noGrp="1" noChangeArrowheads="1"/>
          </p:cNvSpPr>
          <p:nvPr>
            <p:ph type="body" idx="1"/>
          </p:nvPr>
        </p:nvSpPr>
        <p:spPr>
          <a:xfrm>
            <a:off x="304800" y="404812"/>
            <a:ext cx="8609013" cy="6072187"/>
          </a:xfrm>
        </p:spPr>
        <p:txBody>
          <a:bodyPr anchor="ctr"/>
          <a:lstStyle/>
          <a:p>
            <a:pPr algn="ctr" rtl="1">
              <a:lnSpc>
                <a:spcPct val="80000"/>
              </a:lnSpc>
              <a:buFont typeface="Wingdings" pitchFamily="2" charset="2"/>
              <a:buNone/>
            </a:pPr>
            <a:r>
              <a:rPr lang="fa-IR" sz="2800" b="1" dirty="0">
                <a:solidFill>
                  <a:schemeClr val="bg1"/>
                </a:solidFill>
              </a:rPr>
              <a:t> </a:t>
            </a:r>
            <a:endParaRPr lang="fa-IR" b="1" dirty="0">
              <a:solidFill>
                <a:schemeClr val="bg1"/>
              </a:solidFill>
            </a:endParaRPr>
          </a:p>
          <a:p>
            <a:pPr algn="ctr" rtl="1">
              <a:lnSpc>
                <a:spcPct val="80000"/>
              </a:lnSpc>
              <a:buFont typeface="Wingdings" pitchFamily="2" charset="2"/>
              <a:buNone/>
            </a:pPr>
            <a:r>
              <a:rPr lang="fa-IR" sz="5400" b="1" dirty="0">
                <a:solidFill>
                  <a:srgbClr val="FFFF00"/>
                </a:solidFill>
                <a:cs typeface="B Nazanin" pitchFamily="2" charset="-78"/>
              </a:rPr>
              <a:t>5</a:t>
            </a:r>
            <a:r>
              <a:rPr lang="fa-IR" sz="5400" b="1" dirty="0">
                <a:solidFill>
                  <a:srgbClr val="FFFF00"/>
                </a:solidFill>
              </a:rPr>
              <a:t> –انسان گریزی</a:t>
            </a:r>
          </a:p>
          <a:p>
            <a:pPr algn="ctr" rtl="1">
              <a:lnSpc>
                <a:spcPct val="80000"/>
              </a:lnSpc>
              <a:buFont typeface="Wingdings" pitchFamily="2" charset="2"/>
              <a:buNone/>
            </a:pPr>
            <a:endParaRPr lang="fa-IR" sz="5400" b="1" dirty="0">
              <a:solidFill>
                <a:schemeClr val="bg1"/>
              </a:solidFill>
            </a:endParaRPr>
          </a:p>
          <a:p>
            <a:pPr algn="just" rtl="1">
              <a:lnSpc>
                <a:spcPct val="80000"/>
              </a:lnSpc>
            </a:pPr>
            <a:r>
              <a:rPr lang="fa-IR" sz="3600" b="1" dirty="0">
                <a:solidFill>
                  <a:schemeClr val="bg1"/>
                </a:solidFill>
              </a:rPr>
              <a:t> </a:t>
            </a:r>
            <a:r>
              <a:rPr lang="fa-IR" sz="4000" b="1" dirty="0">
                <a:solidFill>
                  <a:schemeClr val="bg1"/>
                </a:solidFill>
              </a:rPr>
              <a:t>تبلیغات فریبا، خوش نما، پر زرق و برق و دور از ارزشهای انسانی جایگاه خود را در دنیای تجارت و رقابت از دست می دهند.</a:t>
            </a:r>
          </a:p>
          <a:p>
            <a:pPr algn="just" rtl="1">
              <a:lnSpc>
                <a:spcPct val="80000"/>
              </a:lnSpc>
            </a:pPr>
            <a:endParaRPr lang="fa-IR" sz="4000" b="1" dirty="0">
              <a:solidFill>
                <a:schemeClr val="bg1"/>
              </a:solidFill>
            </a:endParaRPr>
          </a:p>
          <a:p>
            <a:pPr algn="just" rtl="1">
              <a:lnSpc>
                <a:spcPct val="80000"/>
              </a:lnSpc>
            </a:pPr>
            <a:r>
              <a:rPr lang="fa-IR" sz="4000" b="1" dirty="0">
                <a:solidFill>
                  <a:schemeClr val="bg1"/>
                </a:solidFill>
              </a:rPr>
              <a:t>تبلیغات انسان گرا را جایگزین تبلیغات ابزار گرا کنید</a:t>
            </a:r>
            <a:r>
              <a:rPr lang="fa-IR" sz="4000" b="1" dirty="0" smtClean="0">
                <a:solidFill>
                  <a:schemeClr val="bg1"/>
                </a:solidFill>
              </a:rPr>
              <a:t>.</a:t>
            </a:r>
            <a:endParaRPr lang="en-US" sz="4000" b="1" dirty="0" smtClean="0">
              <a:solidFill>
                <a:schemeClr val="bg1"/>
              </a:solidFill>
            </a:endParaRPr>
          </a:p>
          <a:p>
            <a:pPr algn="ctr" rtl="1">
              <a:lnSpc>
                <a:spcPct val="80000"/>
              </a:lnSpc>
              <a:buNone/>
            </a:pPr>
            <a:r>
              <a:rPr lang="en-US" sz="1400" b="1" dirty="0" smtClean="0">
                <a:solidFill>
                  <a:schemeClr val="bg1"/>
                </a:solidFill>
              </a:rPr>
              <a:t>www.drroosta.com</a:t>
            </a:r>
            <a:endParaRPr lang="fa-IR" sz="1400" b="1" dirty="0">
              <a:solidFill>
                <a:schemeClr val="bg1"/>
              </a:solidFill>
            </a:endParaRPr>
          </a:p>
        </p:txBody>
      </p:sp>
      <p:sp>
        <p:nvSpPr>
          <p:cNvPr id="3" name="Slide Number Placeholder 2"/>
          <p:cNvSpPr>
            <a:spLocks noGrp="1"/>
          </p:cNvSpPr>
          <p:nvPr>
            <p:ph type="sldNum" sz="quarter" idx="12"/>
          </p:nvPr>
        </p:nvSpPr>
        <p:spPr/>
        <p:txBody>
          <a:bodyPr/>
          <a:lstStyle/>
          <a:p>
            <a:fld id="{B890EBBE-3E5E-420A-95FE-1C2CD9EE4D36}" type="slidenum">
              <a:rPr lang="en-US" smtClean="0"/>
              <a:pPr/>
              <a:t>117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34499">
                                            <p:txEl>
                                              <p:pRg st="0" end="0"/>
                                            </p:txEl>
                                          </p:spTgt>
                                        </p:tgtEl>
                                        <p:attrNameLst>
                                          <p:attrName>style.visibility</p:attrName>
                                        </p:attrNameLst>
                                      </p:cBhvr>
                                      <p:to>
                                        <p:strVal val="visible"/>
                                      </p:to>
                                    </p:set>
                                    <p:animEffect transition="in" filter="fade">
                                      <p:cBhvr>
                                        <p:cTn id="7" dur="800" decel="100000"/>
                                        <p:tgtEl>
                                          <p:spTgt spid="234499">
                                            <p:txEl>
                                              <p:pRg st="0" end="0"/>
                                            </p:txEl>
                                          </p:spTgt>
                                        </p:tgtEl>
                                      </p:cBhvr>
                                    </p:animEffect>
                                    <p:anim calcmode="lin" valueType="num">
                                      <p:cBhvr>
                                        <p:cTn id="8" dur="800" decel="100000" fill="hold"/>
                                        <p:tgtEl>
                                          <p:spTgt spid="234499">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234499">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234499">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34499">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34499">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234499">
                                            <p:txEl>
                                              <p:pRg st="1" end="1"/>
                                            </p:txEl>
                                          </p:spTgt>
                                        </p:tgtEl>
                                        <p:attrNameLst>
                                          <p:attrName>style.visibility</p:attrName>
                                        </p:attrNameLst>
                                      </p:cBhvr>
                                      <p:to>
                                        <p:strVal val="visible"/>
                                      </p:to>
                                    </p:set>
                                    <p:animEffect transition="in" filter="fade">
                                      <p:cBhvr>
                                        <p:cTn id="17" dur="800" decel="100000"/>
                                        <p:tgtEl>
                                          <p:spTgt spid="234499">
                                            <p:txEl>
                                              <p:pRg st="1" end="1"/>
                                            </p:txEl>
                                          </p:spTgt>
                                        </p:tgtEl>
                                      </p:cBhvr>
                                    </p:animEffect>
                                    <p:anim calcmode="lin" valueType="num">
                                      <p:cBhvr>
                                        <p:cTn id="18" dur="800" decel="100000" fill="hold"/>
                                        <p:tgtEl>
                                          <p:spTgt spid="234499">
                                            <p:txEl>
                                              <p:pRg st="1" end="1"/>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234499">
                                            <p:txEl>
                                              <p:pRg st="1" end="1"/>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234499">
                                            <p:txEl>
                                              <p:pRg st="1" end="1"/>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234499">
                                            <p:txEl>
                                              <p:pRg st="1" end="1"/>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234499">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234499">
                                            <p:txEl>
                                              <p:pRg st="3" end="3"/>
                                            </p:txEl>
                                          </p:spTgt>
                                        </p:tgtEl>
                                        <p:attrNameLst>
                                          <p:attrName>style.visibility</p:attrName>
                                        </p:attrNameLst>
                                      </p:cBhvr>
                                      <p:to>
                                        <p:strVal val="visible"/>
                                      </p:to>
                                    </p:set>
                                    <p:animEffect transition="in" filter="fade">
                                      <p:cBhvr>
                                        <p:cTn id="27" dur="800" decel="100000"/>
                                        <p:tgtEl>
                                          <p:spTgt spid="234499">
                                            <p:txEl>
                                              <p:pRg st="3" end="3"/>
                                            </p:txEl>
                                          </p:spTgt>
                                        </p:tgtEl>
                                      </p:cBhvr>
                                    </p:animEffect>
                                    <p:anim calcmode="lin" valueType="num">
                                      <p:cBhvr>
                                        <p:cTn id="28" dur="800" decel="100000" fill="hold"/>
                                        <p:tgtEl>
                                          <p:spTgt spid="234499">
                                            <p:txEl>
                                              <p:pRg st="3" end="3"/>
                                            </p:txEl>
                                          </p:spTgt>
                                        </p:tgtEl>
                                        <p:attrNameLst>
                                          <p:attrName>style.rotation</p:attrName>
                                        </p:attrNameLst>
                                      </p:cBhvr>
                                      <p:tavLst>
                                        <p:tav tm="0">
                                          <p:val>
                                            <p:fltVal val="-90"/>
                                          </p:val>
                                        </p:tav>
                                        <p:tav tm="100000">
                                          <p:val>
                                            <p:fltVal val="0"/>
                                          </p:val>
                                        </p:tav>
                                      </p:tavLst>
                                    </p:anim>
                                    <p:anim calcmode="lin" valueType="num">
                                      <p:cBhvr>
                                        <p:cTn id="29" dur="800" decel="100000" fill="hold"/>
                                        <p:tgtEl>
                                          <p:spTgt spid="234499">
                                            <p:txEl>
                                              <p:pRg st="3" end="3"/>
                                            </p:txEl>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234499">
                                            <p:txEl>
                                              <p:pRg st="3" end="3"/>
                                            </p:txEl>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234499">
                                            <p:txEl>
                                              <p:pRg st="3" end="3"/>
                                            </p:txEl>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234499">
                                            <p:txEl>
                                              <p:pRg st="3" end="3"/>
                                            </p:txEl>
                                          </p:spTgt>
                                        </p:tgtEl>
                                        <p:attrNameLst>
                                          <p:attrName>ppt_y</p:attrName>
                                        </p:attrNameLst>
                                      </p:cBhvr>
                                      <p:tavLst>
                                        <p:tav tm="0">
                                          <p:val>
                                            <p:strVal val="#ppt_y+0.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0" presetClass="entr" presetSubtype="0" fill="hold" grpId="0" nodeType="clickEffect">
                                  <p:stCondLst>
                                    <p:cond delay="0"/>
                                  </p:stCondLst>
                                  <p:childTnLst>
                                    <p:set>
                                      <p:cBhvr>
                                        <p:cTn id="36" dur="1" fill="hold">
                                          <p:stCondLst>
                                            <p:cond delay="0"/>
                                          </p:stCondLst>
                                        </p:cTn>
                                        <p:tgtEl>
                                          <p:spTgt spid="234499">
                                            <p:txEl>
                                              <p:pRg st="5" end="5"/>
                                            </p:txEl>
                                          </p:spTgt>
                                        </p:tgtEl>
                                        <p:attrNameLst>
                                          <p:attrName>style.visibility</p:attrName>
                                        </p:attrNameLst>
                                      </p:cBhvr>
                                      <p:to>
                                        <p:strVal val="visible"/>
                                      </p:to>
                                    </p:set>
                                    <p:animEffect transition="in" filter="fade">
                                      <p:cBhvr>
                                        <p:cTn id="37" dur="800" decel="100000"/>
                                        <p:tgtEl>
                                          <p:spTgt spid="234499">
                                            <p:txEl>
                                              <p:pRg st="5" end="5"/>
                                            </p:txEl>
                                          </p:spTgt>
                                        </p:tgtEl>
                                      </p:cBhvr>
                                    </p:animEffect>
                                    <p:anim calcmode="lin" valueType="num">
                                      <p:cBhvr>
                                        <p:cTn id="38" dur="800" decel="100000" fill="hold"/>
                                        <p:tgtEl>
                                          <p:spTgt spid="234499">
                                            <p:txEl>
                                              <p:pRg st="5" end="5"/>
                                            </p:txEl>
                                          </p:spTgt>
                                        </p:tgtEl>
                                        <p:attrNameLst>
                                          <p:attrName>style.rotation</p:attrName>
                                        </p:attrNameLst>
                                      </p:cBhvr>
                                      <p:tavLst>
                                        <p:tav tm="0">
                                          <p:val>
                                            <p:fltVal val="-90"/>
                                          </p:val>
                                        </p:tav>
                                        <p:tav tm="100000">
                                          <p:val>
                                            <p:fltVal val="0"/>
                                          </p:val>
                                        </p:tav>
                                      </p:tavLst>
                                    </p:anim>
                                    <p:anim calcmode="lin" valueType="num">
                                      <p:cBhvr>
                                        <p:cTn id="39" dur="800" decel="100000" fill="hold"/>
                                        <p:tgtEl>
                                          <p:spTgt spid="234499">
                                            <p:txEl>
                                              <p:pRg st="5" end="5"/>
                                            </p:txEl>
                                          </p:spTgt>
                                        </p:tgtEl>
                                        <p:attrNameLst>
                                          <p:attrName>ppt_x</p:attrName>
                                        </p:attrNameLst>
                                      </p:cBhvr>
                                      <p:tavLst>
                                        <p:tav tm="0">
                                          <p:val>
                                            <p:strVal val="#ppt_x+0.4"/>
                                          </p:val>
                                        </p:tav>
                                        <p:tav tm="100000">
                                          <p:val>
                                            <p:strVal val="#ppt_x-0.05"/>
                                          </p:val>
                                        </p:tav>
                                      </p:tavLst>
                                    </p:anim>
                                    <p:anim calcmode="lin" valueType="num">
                                      <p:cBhvr>
                                        <p:cTn id="40" dur="800" decel="100000" fill="hold"/>
                                        <p:tgtEl>
                                          <p:spTgt spid="234499">
                                            <p:txEl>
                                              <p:pRg st="5" end="5"/>
                                            </p:txEl>
                                          </p:spTgt>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234499">
                                            <p:txEl>
                                              <p:pRg st="5" end="5"/>
                                            </p:txEl>
                                          </p:spTgt>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234499">
                                            <p:txEl>
                                              <p:pRg st="5" end="5"/>
                                            </p:txEl>
                                          </p:spTgt>
                                        </p:tgtEl>
                                        <p:attrNameLst>
                                          <p:attrName>ppt_y</p:attrName>
                                        </p:attrNameLst>
                                      </p:cBhvr>
                                      <p:tavLst>
                                        <p:tav tm="0">
                                          <p:val>
                                            <p:strVal val="#ppt_y+0.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0" presetClass="entr" presetSubtype="0" fill="hold" grpId="0" nodeType="clickEffect">
                                  <p:stCondLst>
                                    <p:cond delay="0"/>
                                  </p:stCondLst>
                                  <p:childTnLst>
                                    <p:set>
                                      <p:cBhvr>
                                        <p:cTn id="46" dur="1" fill="hold">
                                          <p:stCondLst>
                                            <p:cond delay="0"/>
                                          </p:stCondLst>
                                        </p:cTn>
                                        <p:tgtEl>
                                          <p:spTgt spid="234499">
                                            <p:txEl>
                                              <p:pRg st="6" end="6"/>
                                            </p:txEl>
                                          </p:spTgt>
                                        </p:tgtEl>
                                        <p:attrNameLst>
                                          <p:attrName>style.visibility</p:attrName>
                                        </p:attrNameLst>
                                      </p:cBhvr>
                                      <p:to>
                                        <p:strVal val="visible"/>
                                      </p:to>
                                    </p:set>
                                    <p:animEffect transition="in" filter="fade">
                                      <p:cBhvr>
                                        <p:cTn id="47" dur="800" decel="100000"/>
                                        <p:tgtEl>
                                          <p:spTgt spid="234499">
                                            <p:txEl>
                                              <p:pRg st="6" end="6"/>
                                            </p:txEl>
                                          </p:spTgt>
                                        </p:tgtEl>
                                      </p:cBhvr>
                                    </p:animEffect>
                                    <p:anim calcmode="lin" valueType="num">
                                      <p:cBhvr>
                                        <p:cTn id="48" dur="800" decel="100000" fill="hold"/>
                                        <p:tgtEl>
                                          <p:spTgt spid="234499">
                                            <p:txEl>
                                              <p:pRg st="6" end="6"/>
                                            </p:txEl>
                                          </p:spTgt>
                                        </p:tgtEl>
                                        <p:attrNameLst>
                                          <p:attrName>style.rotation</p:attrName>
                                        </p:attrNameLst>
                                      </p:cBhvr>
                                      <p:tavLst>
                                        <p:tav tm="0">
                                          <p:val>
                                            <p:fltVal val="-90"/>
                                          </p:val>
                                        </p:tav>
                                        <p:tav tm="100000">
                                          <p:val>
                                            <p:fltVal val="0"/>
                                          </p:val>
                                        </p:tav>
                                      </p:tavLst>
                                    </p:anim>
                                    <p:anim calcmode="lin" valueType="num">
                                      <p:cBhvr>
                                        <p:cTn id="49" dur="800" decel="100000" fill="hold"/>
                                        <p:tgtEl>
                                          <p:spTgt spid="234499">
                                            <p:txEl>
                                              <p:pRg st="6" end="6"/>
                                            </p:txEl>
                                          </p:spTgt>
                                        </p:tgtEl>
                                        <p:attrNameLst>
                                          <p:attrName>ppt_x</p:attrName>
                                        </p:attrNameLst>
                                      </p:cBhvr>
                                      <p:tavLst>
                                        <p:tav tm="0">
                                          <p:val>
                                            <p:strVal val="#ppt_x+0.4"/>
                                          </p:val>
                                        </p:tav>
                                        <p:tav tm="100000">
                                          <p:val>
                                            <p:strVal val="#ppt_x-0.05"/>
                                          </p:val>
                                        </p:tav>
                                      </p:tavLst>
                                    </p:anim>
                                    <p:anim calcmode="lin" valueType="num">
                                      <p:cBhvr>
                                        <p:cTn id="50" dur="800" decel="100000" fill="hold"/>
                                        <p:tgtEl>
                                          <p:spTgt spid="234499">
                                            <p:txEl>
                                              <p:pRg st="6" end="6"/>
                                            </p:txEl>
                                          </p:spTgt>
                                        </p:tgtEl>
                                        <p:attrNameLst>
                                          <p:attrName>ppt_y</p:attrName>
                                        </p:attrNameLst>
                                      </p:cBhvr>
                                      <p:tavLst>
                                        <p:tav tm="0">
                                          <p:val>
                                            <p:strVal val="#ppt_y-0.4"/>
                                          </p:val>
                                        </p:tav>
                                        <p:tav tm="100000">
                                          <p:val>
                                            <p:strVal val="#ppt_y+0.1"/>
                                          </p:val>
                                        </p:tav>
                                      </p:tavLst>
                                    </p:anim>
                                    <p:anim calcmode="lin" valueType="num">
                                      <p:cBhvr>
                                        <p:cTn id="51" dur="200" accel="100000" fill="hold">
                                          <p:stCondLst>
                                            <p:cond delay="800"/>
                                          </p:stCondLst>
                                        </p:cTn>
                                        <p:tgtEl>
                                          <p:spTgt spid="234499">
                                            <p:txEl>
                                              <p:pRg st="6" end="6"/>
                                            </p:txEl>
                                          </p:spTgt>
                                        </p:tgtEl>
                                        <p:attrNameLst>
                                          <p:attrName>ppt_x</p:attrName>
                                        </p:attrNameLst>
                                      </p:cBhvr>
                                      <p:tavLst>
                                        <p:tav tm="0">
                                          <p:val>
                                            <p:strVal val="#ppt_x-0.05"/>
                                          </p:val>
                                        </p:tav>
                                        <p:tav tm="100000">
                                          <p:val>
                                            <p:strVal val="#ppt_x"/>
                                          </p:val>
                                        </p:tav>
                                      </p:tavLst>
                                    </p:anim>
                                    <p:anim calcmode="lin" valueType="num">
                                      <p:cBhvr>
                                        <p:cTn id="52" dur="200" accel="100000" fill="hold">
                                          <p:stCondLst>
                                            <p:cond delay="800"/>
                                          </p:stCondLst>
                                        </p:cTn>
                                        <p:tgtEl>
                                          <p:spTgt spid="234499">
                                            <p:txEl>
                                              <p:pRg st="6" end="6"/>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4499" grpId="0" build="p"/>
    </p:bld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3" name="Rectangle 3"/>
          <p:cNvSpPr>
            <a:spLocks noGrp="1" noChangeArrowheads="1"/>
          </p:cNvSpPr>
          <p:nvPr>
            <p:ph type="body" idx="1"/>
          </p:nvPr>
        </p:nvSpPr>
        <p:spPr>
          <a:xfrm>
            <a:off x="457200" y="620713"/>
            <a:ext cx="8229600" cy="5505450"/>
          </a:xfrm>
        </p:spPr>
        <p:txBody>
          <a:bodyPr anchor="ctr"/>
          <a:lstStyle/>
          <a:p>
            <a:pPr algn="just" rtl="1">
              <a:buFont typeface="Wingdings" pitchFamily="2" charset="2"/>
              <a:buNone/>
            </a:pPr>
            <a:endParaRPr lang="fa-IR" sz="4400" b="1" dirty="0">
              <a:solidFill>
                <a:schemeClr val="bg1"/>
              </a:solidFill>
            </a:endParaRPr>
          </a:p>
          <a:p>
            <a:pPr algn="just" rtl="1"/>
            <a:r>
              <a:rPr lang="fa-IR" sz="4400" b="1" dirty="0">
                <a:solidFill>
                  <a:schemeClr val="bg1"/>
                </a:solidFill>
              </a:rPr>
              <a:t>هر اندازه دنیا تجاری تر می شود، مردم خواهان تبلیغاتی هستند که در آنها اصالت، انسان گرائی، واقع بینی، صداقت، همخوانی با دنیای مخاطب و همدلی با او بیشتر است</a:t>
            </a:r>
            <a:r>
              <a:rPr lang="fa-IR" sz="4400" b="1" dirty="0" smtClean="0">
                <a:solidFill>
                  <a:schemeClr val="bg1"/>
                </a:solidFill>
              </a:rPr>
              <a:t>.</a:t>
            </a:r>
            <a:endParaRPr lang="en-US" sz="4400" b="1" dirty="0" smtClean="0">
              <a:solidFill>
                <a:schemeClr val="bg1"/>
              </a:solidFill>
            </a:endParaRPr>
          </a:p>
          <a:p>
            <a:pPr algn="just" rtl="1"/>
            <a:endParaRPr lang="en-US" sz="4400" b="1" dirty="0" smtClean="0">
              <a:solidFill>
                <a:schemeClr val="bg1"/>
              </a:solidFill>
            </a:endParaRPr>
          </a:p>
          <a:p>
            <a:pPr algn="ctr" rtl="1">
              <a:buNone/>
            </a:pPr>
            <a:r>
              <a:rPr lang="en-US" sz="1400" b="1" dirty="0" smtClean="0">
                <a:solidFill>
                  <a:schemeClr val="bg1"/>
                </a:solidFill>
              </a:rPr>
              <a:t>www.drroosta.com</a:t>
            </a:r>
            <a:endParaRPr lang="en-US" sz="1400" b="1" dirty="0">
              <a:solidFill>
                <a:schemeClr val="bg1"/>
              </a:solidFill>
            </a:endParaRPr>
          </a:p>
        </p:txBody>
      </p:sp>
      <p:sp>
        <p:nvSpPr>
          <p:cNvPr id="3" name="Slide Number Placeholder 2"/>
          <p:cNvSpPr>
            <a:spLocks noGrp="1"/>
          </p:cNvSpPr>
          <p:nvPr>
            <p:ph type="sldNum" sz="quarter" idx="12"/>
          </p:nvPr>
        </p:nvSpPr>
        <p:spPr/>
        <p:txBody>
          <a:bodyPr/>
          <a:lstStyle/>
          <a:p>
            <a:fld id="{B890EBBE-3E5E-420A-95FE-1C2CD9EE4D36}" type="slidenum">
              <a:rPr lang="en-US" smtClean="0"/>
              <a:pPr/>
              <a:t>118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0643">
                                            <p:txEl>
                                              <p:pRg st="1" end="1"/>
                                            </p:txEl>
                                          </p:spTgt>
                                        </p:tgtEl>
                                        <p:attrNameLst>
                                          <p:attrName>style.visibility</p:attrName>
                                        </p:attrNameLst>
                                      </p:cBhvr>
                                      <p:to>
                                        <p:strVal val="visible"/>
                                      </p:to>
                                    </p:set>
                                    <p:animEffect transition="in" filter="fade">
                                      <p:cBhvr>
                                        <p:cTn id="7" dur="2000"/>
                                        <p:tgtEl>
                                          <p:spTgt spid="24064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7" name="Rectangle 3"/>
          <p:cNvSpPr>
            <a:spLocks noGrp="1" noChangeArrowheads="1"/>
          </p:cNvSpPr>
          <p:nvPr>
            <p:ph type="body" idx="1"/>
          </p:nvPr>
        </p:nvSpPr>
        <p:spPr>
          <a:xfrm>
            <a:off x="457200" y="692150"/>
            <a:ext cx="8229600" cy="5784850"/>
          </a:xfrm>
        </p:spPr>
        <p:txBody>
          <a:bodyPr anchor="ctr">
            <a:normAutofit/>
          </a:bodyPr>
          <a:lstStyle/>
          <a:p>
            <a:pPr algn="just" rtl="1"/>
            <a:r>
              <a:rPr lang="fa-IR" sz="4000" b="1" dirty="0">
                <a:solidFill>
                  <a:schemeClr val="bg1"/>
                </a:solidFill>
              </a:rPr>
              <a:t>تا دل مخاطبین را بدست نیاورید، آنها به محصولات شما دست نمی زنند و دل نمی دهند.</a:t>
            </a:r>
          </a:p>
          <a:p>
            <a:pPr algn="just" rtl="1"/>
            <a:endParaRPr lang="fa-IR" sz="4000" b="1" dirty="0">
              <a:solidFill>
                <a:schemeClr val="bg1"/>
              </a:solidFill>
            </a:endParaRPr>
          </a:p>
          <a:p>
            <a:pPr algn="just" rtl="1"/>
            <a:r>
              <a:rPr lang="fa-IR" sz="4000" b="1" dirty="0">
                <a:solidFill>
                  <a:schemeClr val="bg1"/>
                </a:solidFill>
              </a:rPr>
              <a:t>اگر موفقیت جهانی می خواهید سعی کنید از لحاظ فرهنگی (خاص) باشید و از لحاظ انسانی (عام). بعبارتی در تبلیغات جهانی به (انسانها) و (انسانیت) و عوامل انسانی توجه ویژه داشته باشید</a:t>
            </a:r>
            <a:r>
              <a:rPr lang="fa-IR" sz="4000" b="1" dirty="0" smtClean="0">
                <a:solidFill>
                  <a:schemeClr val="bg1"/>
                </a:solidFill>
              </a:rPr>
              <a:t>.</a:t>
            </a:r>
            <a:endParaRPr lang="en-US" sz="4000" b="1" dirty="0" smtClean="0">
              <a:solidFill>
                <a:schemeClr val="bg1"/>
              </a:solidFill>
            </a:endParaRPr>
          </a:p>
          <a:p>
            <a:pPr algn="ctr" rtl="1">
              <a:buNone/>
            </a:pPr>
            <a:r>
              <a:rPr lang="en-US" sz="1400" b="1" dirty="0" smtClean="0">
                <a:solidFill>
                  <a:schemeClr val="bg1"/>
                </a:solidFill>
              </a:rPr>
              <a:t>www.drroosta.com</a:t>
            </a:r>
            <a:endParaRPr lang="fa-IR" sz="1400" b="1" dirty="0">
              <a:solidFill>
                <a:schemeClr val="bg1"/>
              </a:solidFill>
            </a:endParaRPr>
          </a:p>
        </p:txBody>
      </p:sp>
      <p:sp>
        <p:nvSpPr>
          <p:cNvPr id="3" name="Slide Number Placeholder 2"/>
          <p:cNvSpPr>
            <a:spLocks noGrp="1"/>
          </p:cNvSpPr>
          <p:nvPr>
            <p:ph type="sldNum" sz="quarter" idx="12"/>
          </p:nvPr>
        </p:nvSpPr>
        <p:spPr/>
        <p:txBody>
          <a:bodyPr/>
          <a:lstStyle/>
          <a:p>
            <a:fld id="{B890EBBE-3E5E-420A-95FE-1C2CD9EE4D36}" type="slidenum">
              <a:rPr lang="en-US" smtClean="0"/>
              <a:pPr/>
              <a:t>119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1667">
                                            <p:txEl>
                                              <p:pRg st="0" end="0"/>
                                            </p:txEl>
                                          </p:spTgt>
                                        </p:tgtEl>
                                        <p:attrNameLst>
                                          <p:attrName>style.visibility</p:attrName>
                                        </p:attrNameLst>
                                      </p:cBhvr>
                                      <p:to>
                                        <p:strVal val="visible"/>
                                      </p:to>
                                    </p:set>
                                    <p:animEffect transition="in" filter="fade">
                                      <p:cBhvr>
                                        <p:cTn id="7" dur="2000"/>
                                        <p:tgtEl>
                                          <p:spTgt spid="2416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41667">
                                            <p:txEl>
                                              <p:pRg st="2" end="2"/>
                                            </p:txEl>
                                          </p:spTgt>
                                        </p:tgtEl>
                                        <p:attrNameLst>
                                          <p:attrName>style.visibility</p:attrName>
                                        </p:attrNameLst>
                                      </p:cBhvr>
                                      <p:to>
                                        <p:strVal val="visible"/>
                                      </p:to>
                                    </p:set>
                                    <p:animEffect transition="in" filter="fade">
                                      <p:cBhvr>
                                        <p:cTn id="12" dur="2000"/>
                                        <p:tgtEl>
                                          <p:spTgt spid="24166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Oval 2"/>
          <p:cNvSpPr>
            <a:spLocks noChangeArrowheads="1"/>
          </p:cNvSpPr>
          <p:nvPr/>
        </p:nvSpPr>
        <p:spPr bwMode="auto">
          <a:xfrm>
            <a:off x="1066800" y="457200"/>
            <a:ext cx="3657600" cy="3276600"/>
          </a:xfrm>
          <a:prstGeom prst="ellipse">
            <a:avLst/>
          </a:prstGeom>
          <a:solidFill>
            <a:schemeClr val="accent2">
              <a:lumMod val="60000"/>
              <a:lumOff val="40000"/>
            </a:schemeClr>
          </a:solidFill>
          <a:ln w="9525">
            <a:solidFill>
              <a:schemeClr val="tx1"/>
            </a:solidFill>
            <a:round/>
            <a:headEnd/>
            <a:tailEnd/>
          </a:ln>
        </p:spPr>
        <p:txBody>
          <a:bodyPr wrap="none" anchor="ctr"/>
          <a:lstStyle/>
          <a:p>
            <a:pPr algn="ctr" rtl="0">
              <a:defRPr/>
            </a:pPr>
            <a:r>
              <a:rPr lang="fa-IR" sz="5400" b="1" u="none" dirty="0">
                <a:latin typeface="Berlin Sans FB Demi" pitchFamily="34" charset="0"/>
                <a:cs typeface="+mn-cs"/>
              </a:rPr>
              <a:t>   بازارشناسی </a:t>
            </a:r>
            <a:endParaRPr lang="en-US" sz="5400" b="1" u="none" dirty="0">
              <a:latin typeface="Berlin Sans FB Demi" pitchFamily="34" charset="0"/>
              <a:cs typeface="+mn-cs"/>
            </a:endParaRPr>
          </a:p>
        </p:txBody>
      </p:sp>
      <p:sp>
        <p:nvSpPr>
          <p:cNvPr id="20483" name="Oval 3"/>
          <p:cNvSpPr>
            <a:spLocks noChangeArrowheads="1"/>
          </p:cNvSpPr>
          <p:nvPr/>
        </p:nvSpPr>
        <p:spPr bwMode="auto">
          <a:xfrm>
            <a:off x="2743200" y="3276600"/>
            <a:ext cx="3657600" cy="3276600"/>
          </a:xfrm>
          <a:prstGeom prst="ellipse">
            <a:avLst/>
          </a:prstGeom>
          <a:solidFill>
            <a:schemeClr val="accent3">
              <a:lumMod val="75000"/>
            </a:schemeClr>
          </a:solidFill>
          <a:ln w="9525">
            <a:solidFill>
              <a:schemeClr val="tx1"/>
            </a:solidFill>
            <a:round/>
            <a:headEnd/>
            <a:tailEnd/>
          </a:ln>
        </p:spPr>
        <p:txBody>
          <a:bodyPr wrap="none" anchor="ctr"/>
          <a:lstStyle/>
          <a:p>
            <a:pPr algn="ctr" rtl="0">
              <a:defRPr/>
            </a:pPr>
            <a:r>
              <a:rPr lang="fa-IR" sz="5400" b="1" u="none" dirty="0">
                <a:latin typeface="Times New Roman" pitchFamily="18" charset="0"/>
                <a:cs typeface="+mn-cs"/>
              </a:rPr>
              <a:t>بازارداری</a:t>
            </a:r>
            <a:endParaRPr lang="en-US" sz="5400" b="1" u="none" dirty="0">
              <a:latin typeface="Times New Roman" pitchFamily="18" charset="0"/>
              <a:cs typeface="+mn-cs"/>
            </a:endParaRPr>
          </a:p>
        </p:txBody>
      </p:sp>
      <p:sp>
        <p:nvSpPr>
          <p:cNvPr id="20484" name="Oval 4"/>
          <p:cNvSpPr>
            <a:spLocks noChangeArrowheads="1"/>
          </p:cNvSpPr>
          <p:nvPr/>
        </p:nvSpPr>
        <p:spPr bwMode="auto">
          <a:xfrm>
            <a:off x="4267200" y="381000"/>
            <a:ext cx="3657600" cy="3276600"/>
          </a:xfrm>
          <a:prstGeom prst="ellipse">
            <a:avLst/>
          </a:prstGeom>
          <a:solidFill>
            <a:srgbClr val="00B0F0"/>
          </a:solidFill>
          <a:ln w="9525">
            <a:solidFill>
              <a:schemeClr val="tx1"/>
            </a:solidFill>
            <a:round/>
            <a:headEnd/>
            <a:tailEnd/>
          </a:ln>
        </p:spPr>
        <p:txBody>
          <a:bodyPr wrap="none" anchor="ctr"/>
          <a:lstStyle/>
          <a:p>
            <a:pPr algn="ctr" rtl="0">
              <a:defRPr/>
            </a:pPr>
            <a:r>
              <a:rPr lang="fa-IR" sz="5400" b="1" u="none" dirty="0">
                <a:latin typeface="Times New Roman" pitchFamily="18" charset="0"/>
                <a:cs typeface="+mn-cs"/>
              </a:rPr>
              <a:t>بازارسازی</a:t>
            </a:r>
            <a:r>
              <a:rPr lang="fa-IR" sz="4800" b="1" u="none" dirty="0">
                <a:latin typeface="Times New Roman" pitchFamily="18" charset="0"/>
                <a:cs typeface="+mn-cs"/>
              </a:rPr>
              <a:t> </a:t>
            </a:r>
            <a:endParaRPr lang="en-US" sz="4800" b="1" u="none" dirty="0">
              <a:latin typeface="Times New Roman" pitchFamily="18" charset="0"/>
              <a:cs typeface="+mn-cs"/>
            </a:endParaRPr>
          </a:p>
        </p:txBody>
      </p:sp>
      <p:graphicFrame>
        <p:nvGraphicFramePr>
          <p:cNvPr id="12290" name="Object 5"/>
          <p:cNvGraphicFramePr>
            <a:graphicFrameLocks noChangeAspect="1"/>
          </p:cNvGraphicFramePr>
          <p:nvPr/>
        </p:nvGraphicFramePr>
        <p:xfrm>
          <a:off x="0" y="6019800"/>
          <a:ext cx="838200" cy="838200"/>
        </p:xfrm>
        <a:graphic>
          <a:graphicData uri="http://schemas.openxmlformats.org/presentationml/2006/ole">
            <p:oleObj spid="_x0000_s365570" name="Clip" r:id="rId3" imgW="1638360" imgH="3468960" progId="">
              <p:embed/>
            </p:oleObj>
          </a:graphicData>
        </a:graphic>
      </p:graphicFrame>
      <p:sp>
        <p:nvSpPr>
          <p:cNvPr id="12294" name="Text Box 6"/>
          <p:cNvSpPr txBox="1">
            <a:spLocks noChangeArrowheads="1"/>
          </p:cNvSpPr>
          <p:nvPr/>
        </p:nvSpPr>
        <p:spPr bwMode="auto">
          <a:xfrm>
            <a:off x="152400" y="6248400"/>
            <a:ext cx="990600" cy="274638"/>
          </a:xfrm>
          <a:prstGeom prst="rect">
            <a:avLst/>
          </a:prstGeom>
          <a:solidFill>
            <a:schemeClr val="bg1"/>
          </a:solidFill>
          <a:ln w="9525">
            <a:noFill/>
            <a:miter lim="800000"/>
            <a:headEnd/>
            <a:tailEnd/>
          </a:ln>
        </p:spPr>
        <p:txBody>
          <a:bodyPr>
            <a:spAutoFit/>
          </a:bodyPr>
          <a:lstStyle/>
          <a:p>
            <a:pPr algn="l" rtl="0">
              <a:spcBef>
                <a:spcPct val="50000"/>
              </a:spcBef>
            </a:pPr>
            <a:r>
              <a:rPr lang="en-US" sz="1200" b="1" u="none">
                <a:latin typeface="Arial Black" pitchFamily="34" charset="0"/>
              </a:rPr>
              <a:t>ROOSTA</a:t>
            </a:r>
          </a:p>
        </p:txBody>
      </p:sp>
      <p:sp>
        <p:nvSpPr>
          <p:cNvPr id="20487" name="Oval 7"/>
          <p:cNvSpPr>
            <a:spLocks noChangeArrowheads="1"/>
          </p:cNvSpPr>
          <p:nvPr/>
        </p:nvSpPr>
        <p:spPr bwMode="auto">
          <a:xfrm>
            <a:off x="2571750" y="2357438"/>
            <a:ext cx="3744913" cy="1800225"/>
          </a:xfrm>
          <a:prstGeom prst="ellipse">
            <a:avLst/>
          </a:prstGeom>
          <a:solidFill>
            <a:schemeClr val="bg1"/>
          </a:solidFill>
          <a:ln w="9525">
            <a:solidFill>
              <a:schemeClr val="tx1"/>
            </a:solidFill>
            <a:round/>
            <a:headEnd/>
            <a:tailEnd/>
          </a:ln>
        </p:spPr>
        <p:txBody>
          <a:bodyPr wrap="none" anchor="ctr"/>
          <a:lstStyle/>
          <a:p>
            <a:pPr algn="ctr"/>
            <a:r>
              <a:rPr lang="fa-IR" sz="4400" b="1" u="none" dirty="0"/>
              <a:t>مدیریت دادوستد</a:t>
            </a:r>
            <a:endParaRPr lang="en-US" sz="4400" b="1" u="none" dirty="0"/>
          </a:p>
        </p:txBody>
      </p:sp>
    </p:spTree>
  </p:cSld>
  <p:clrMapOvr>
    <a:masterClrMapping/>
  </p:clrMapOvr>
  <p:transition spd="slow">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487"/>
                                        </p:tgtEl>
                                        <p:attrNameLst>
                                          <p:attrName>style.visibility</p:attrName>
                                        </p:attrNameLst>
                                      </p:cBhvr>
                                      <p:to>
                                        <p:strVal val="visible"/>
                                      </p:to>
                                    </p:set>
                                    <p:animEffect transition="in" filter="fade">
                                      <p:cBhvr>
                                        <p:cTn id="7" dur="2000"/>
                                        <p:tgtEl>
                                          <p:spTgt spid="2048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482"/>
                                        </p:tgtEl>
                                        <p:attrNameLst>
                                          <p:attrName>style.visibility</p:attrName>
                                        </p:attrNameLst>
                                      </p:cBhvr>
                                      <p:to>
                                        <p:strVal val="visible"/>
                                      </p:to>
                                    </p:set>
                                    <p:animEffect transition="in" filter="fade">
                                      <p:cBhvr>
                                        <p:cTn id="12" dur="2000"/>
                                        <p:tgtEl>
                                          <p:spTgt spid="2048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484"/>
                                        </p:tgtEl>
                                        <p:attrNameLst>
                                          <p:attrName>style.visibility</p:attrName>
                                        </p:attrNameLst>
                                      </p:cBhvr>
                                      <p:to>
                                        <p:strVal val="visible"/>
                                      </p:to>
                                    </p:set>
                                    <p:animEffect transition="in" filter="fade">
                                      <p:cBhvr>
                                        <p:cTn id="17" dur="2000"/>
                                        <p:tgtEl>
                                          <p:spTgt spid="2048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0483"/>
                                        </p:tgtEl>
                                        <p:attrNameLst>
                                          <p:attrName>style.visibility</p:attrName>
                                        </p:attrNameLst>
                                      </p:cBhvr>
                                      <p:to>
                                        <p:strVal val="visible"/>
                                      </p:to>
                                    </p:set>
                                    <p:animEffect transition="in" filter="fade">
                                      <p:cBhvr>
                                        <p:cTn id="22" dur="2000"/>
                                        <p:tgtEl>
                                          <p:spTgt spid="204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animBg="1"/>
      <p:bldP spid="20483" grpId="0" animBg="1"/>
      <p:bldP spid="20484" grpId="0" animBg="1"/>
      <p:bldP spid="20487" grpId="0" animBg="1"/>
    </p:bld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1" name="Rectangle 3"/>
          <p:cNvSpPr>
            <a:spLocks noGrp="1" noChangeArrowheads="1"/>
          </p:cNvSpPr>
          <p:nvPr>
            <p:ph type="body" idx="1"/>
          </p:nvPr>
        </p:nvSpPr>
        <p:spPr>
          <a:xfrm>
            <a:off x="457200" y="549275"/>
            <a:ext cx="8229600" cy="5759450"/>
          </a:xfrm>
          <a:ln>
            <a:noFill/>
          </a:ln>
        </p:spPr>
        <p:txBody>
          <a:bodyPr anchor="ctr">
            <a:normAutofit fontScale="92500" lnSpcReduction="20000"/>
          </a:bodyPr>
          <a:lstStyle/>
          <a:p>
            <a:pPr algn="ctr" rtl="1">
              <a:buFont typeface="Wingdings" pitchFamily="2" charset="2"/>
              <a:buNone/>
            </a:pPr>
            <a:endParaRPr lang="en-US" sz="5400" b="1" dirty="0" smtClean="0">
              <a:solidFill>
                <a:srgbClr val="FFFF00"/>
              </a:solidFill>
              <a:cs typeface="B Nazanin" pitchFamily="2" charset="-78"/>
            </a:endParaRPr>
          </a:p>
          <a:p>
            <a:pPr algn="ctr" rtl="1">
              <a:buFont typeface="Wingdings" pitchFamily="2" charset="2"/>
              <a:buNone/>
            </a:pPr>
            <a:r>
              <a:rPr lang="fa-IR" sz="5400" b="1" dirty="0" smtClean="0">
                <a:solidFill>
                  <a:srgbClr val="FFFF00"/>
                </a:solidFill>
                <a:cs typeface="B Nazanin" pitchFamily="2" charset="-78"/>
              </a:rPr>
              <a:t>6</a:t>
            </a:r>
            <a:r>
              <a:rPr lang="fa-IR" sz="5400" b="1" dirty="0" smtClean="0">
                <a:solidFill>
                  <a:srgbClr val="FFFF00"/>
                </a:solidFill>
              </a:rPr>
              <a:t>- </a:t>
            </a:r>
            <a:r>
              <a:rPr lang="fa-IR" sz="5400" b="1" dirty="0">
                <a:solidFill>
                  <a:srgbClr val="FFFF00"/>
                </a:solidFill>
              </a:rPr>
              <a:t>بی اعتقادی</a:t>
            </a:r>
          </a:p>
          <a:p>
            <a:pPr algn="ctr" rtl="1">
              <a:buFont typeface="Wingdings" pitchFamily="2" charset="2"/>
              <a:buNone/>
            </a:pPr>
            <a:endParaRPr lang="fa-IR" sz="4000" b="1" dirty="0">
              <a:solidFill>
                <a:schemeClr val="bg1"/>
              </a:solidFill>
            </a:endParaRPr>
          </a:p>
          <a:p>
            <a:pPr algn="just" rtl="1"/>
            <a:r>
              <a:rPr lang="fa-IR" sz="4000" b="1" dirty="0">
                <a:solidFill>
                  <a:schemeClr val="bg1"/>
                </a:solidFill>
              </a:rPr>
              <a:t>یکی از دلایل مهم اثر بخش نبودن بعضی از تبلیغات، بی اعتقادی و باور نداشتن تبلیغ توسط سفارش دهنده یا آژانس تبلیغاتی است</a:t>
            </a:r>
            <a:r>
              <a:rPr lang="fa-IR" sz="4000" b="1" dirty="0" smtClean="0">
                <a:solidFill>
                  <a:schemeClr val="bg1"/>
                </a:solidFill>
              </a:rPr>
              <a:t>.</a:t>
            </a:r>
            <a:endParaRPr lang="en-US" sz="4000" b="1" dirty="0" smtClean="0">
              <a:solidFill>
                <a:schemeClr val="bg1"/>
              </a:solidFill>
            </a:endParaRPr>
          </a:p>
          <a:p>
            <a:pPr algn="just" rtl="1"/>
            <a:endParaRPr lang="en-US" sz="4000" b="1" dirty="0" smtClean="0">
              <a:solidFill>
                <a:schemeClr val="bg1"/>
              </a:solidFill>
            </a:endParaRPr>
          </a:p>
          <a:p>
            <a:pPr algn="ctr" rtl="1">
              <a:buNone/>
            </a:pPr>
            <a:endParaRPr lang="en-US" sz="1400" b="1" dirty="0" smtClean="0">
              <a:solidFill>
                <a:schemeClr val="bg1"/>
              </a:solidFill>
            </a:endParaRPr>
          </a:p>
          <a:p>
            <a:pPr algn="ctr" rtl="1">
              <a:buNone/>
            </a:pPr>
            <a:endParaRPr lang="en-US" sz="1400" b="1" dirty="0" smtClean="0">
              <a:solidFill>
                <a:schemeClr val="bg1"/>
              </a:solidFill>
            </a:endParaRPr>
          </a:p>
          <a:p>
            <a:pPr algn="ctr" rtl="1">
              <a:buNone/>
            </a:pPr>
            <a:endParaRPr lang="en-US" sz="1400" b="1" dirty="0" smtClean="0">
              <a:solidFill>
                <a:schemeClr val="bg1"/>
              </a:solidFill>
            </a:endParaRPr>
          </a:p>
          <a:p>
            <a:pPr algn="ctr" rtl="1">
              <a:buNone/>
            </a:pPr>
            <a:endParaRPr lang="en-US" sz="1400" b="1" dirty="0" smtClean="0">
              <a:solidFill>
                <a:schemeClr val="bg1"/>
              </a:solidFill>
            </a:endParaRPr>
          </a:p>
          <a:p>
            <a:pPr algn="ctr" rtl="1">
              <a:buNone/>
            </a:pPr>
            <a:endParaRPr lang="en-US" sz="1400" b="1" dirty="0" smtClean="0">
              <a:solidFill>
                <a:schemeClr val="bg1"/>
              </a:solidFill>
            </a:endParaRPr>
          </a:p>
          <a:p>
            <a:pPr algn="ctr" rtl="1">
              <a:buNone/>
            </a:pPr>
            <a:r>
              <a:rPr lang="en-US" sz="1400" b="1" dirty="0" smtClean="0">
                <a:solidFill>
                  <a:schemeClr val="bg1"/>
                </a:solidFill>
              </a:rPr>
              <a:t>www.drroosta.com</a:t>
            </a:r>
            <a:endParaRPr lang="fa-IR" sz="1400" b="1" dirty="0">
              <a:solidFill>
                <a:schemeClr val="bg1"/>
              </a:solidFill>
            </a:endParaRPr>
          </a:p>
          <a:p>
            <a:pPr algn="just" rtl="1">
              <a:buFont typeface="Wingdings" pitchFamily="2" charset="2"/>
              <a:buNone/>
            </a:pPr>
            <a:endParaRPr lang="en-US" sz="4000" b="1" dirty="0">
              <a:solidFill>
                <a:schemeClr val="bg1"/>
              </a:solidFill>
            </a:endParaRPr>
          </a:p>
        </p:txBody>
      </p:sp>
      <p:sp>
        <p:nvSpPr>
          <p:cNvPr id="3" name="Slide Number Placeholder 2"/>
          <p:cNvSpPr>
            <a:spLocks noGrp="1"/>
          </p:cNvSpPr>
          <p:nvPr>
            <p:ph type="sldNum" sz="quarter" idx="12"/>
          </p:nvPr>
        </p:nvSpPr>
        <p:spPr/>
        <p:txBody>
          <a:bodyPr/>
          <a:lstStyle/>
          <a:p>
            <a:fld id="{B890EBBE-3E5E-420A-95FE-1C2CD9EE4D36}" type="slidenum">
              <a:rPr lang="en-US" smtClean="0"/>
              <a:pPr/>
              <a:t>120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2691">
                                            <p:txEl>
                                              <p:pRg st="1" end="1"/>
                                            </p:txEl>
                                          </p:spTgt>
                                        </p:tgtEl>
                                        <p:attrNameLst>
                                          <p:attrName>style.visibility</p:attrName>
                                        </p:attrNameLst>
                                      </p:cBhvr>
                                      <p:to>
                                        <p:strVal val="visible"/>
                                      </p:to>
                                    </p:set>
                                    <p:animEffect transition="in" filter="fade">
                                      <p:cBhvr>
                                        <p:cTn id="7" dur="2000"/>
                                        <p:tgtEl>
                                          <p:spTgt spid="242691">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42691">
                                            <p:txEl>
                                              <p:pRg st="3" end="3"/>
                                            </p:txEl>
                                          </p:spTgt>
                                        </p:tgtEl>
                                        <p:attrNameLst>
                                          <p:attrName>style.visibility</p:attrName>
                                        </p:attrNameLst>
                                      </p:cBhvr>
                                      <p:to>
                                        <p:strVal val="visible"/>
                                      </p:to>
                                    </p:set>
                                    <p:animEffect transition="in" filter="fade">
                                      <p:cBhvr>
                                        <p:cTn id="12" dur="2000"/>
                                        <p:tgtEl>
                                          <p:spTgt spid="24269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5" name="Rectangle 3"/>
          <p:cNvSpPr>
            <a:spLocks noGrp="1" noChangeArrowheads="1"/>
          </p:cNvSpPr>
          <p:nvPr>
            <p:ph type="body" idx="1"/>
          </p:nvPr>
        </p:nvSpPr>
        <p:spPr>
          <a:xfrm>
            <a:off x="457200" y="620713"/>
            <a:ext cx="8229600" cy="5505450"/>
          </a:xfrm>
        </p:spPr>
        <p:txBody>
          <a:bodyPr anchor="ctr"/>
          <a:lstStyle/>
          <a:p>
            <a:pPr algn="r" rtl="1"/>
            <a:r>
              <a:rPr lang="fa-IR" sz="4000" b="1" dirty="0">
                <a:solidFill>
                  <a:schemeClr val="bg1"/>
                </a:solidFill>
              </a:rPr>
              <a:t>اعتقاد و باور تقویت کننده شجاعت، قدرت و موفقیت است.</a:t>
            </a:r>
          </a:p>
          <a:p>
            <a:pPr algn="r" rtl="1"/>
            <a:endParaRPr lang="fa-IR" sz="4000" b="1" dirty="0">
              <a:solidFill>
                <a:schemeClr val="bg1"/>
              </a:solidFill>
            </a:endParaRPr>
          </a:p>
          <a:p>
            <a:pPr algn="r" rtl="1"/>
            <a:r>
              <a:rPr lang="fa-IR" sz="4000" b="1" dirty="0">
                <a:solidFill>
                  <a:schemeClr val="bg1"/>
                </a:solidFill>
              </a:rPr>
              <a:t>تبلیغات هوشمندانه، قوی و شجاعانه که مبتنی بر اعتقاد و باور باشند، بسیار اثر بخش خواهند بود</a:t>
            </a:r>
            <a:r>
              <a:rPr lang="fa-IR" sz="4000" b="1" dirty="0" smtClean="0">
                <a:solidFill>
                  <a:schemeClr val="bg1"/>
                </a:solidFill>
              </a:rPr>
              <a:t>.</a:t>
            </a:r>
            <a:endParaRPr lang="en-US" sz="4000" b="1" dirty="0" smtClean="0">
              <a:solidFill>
                <a:schemeClr val="bg1"/>
              </a:solidFill>
            </a:endParaRPr>
          </a:p>
          <a:p>
            <a:pPr algn="r" rtl="1"/>
            <a:endParaRPr lang="en-US" sz="4000" b="1" dirty="0" smtClean="0">
              <a:solidFill>
                <a:schemeClr val="bg1"/>
              </a:solidFill>
            </a:endParaRPr>
          </a:p>
          <a:p>
            <a:pPr algn="ctr" rtl="1">
              <a:buNone/>
            </a:pPr>
            <a:r>
              <a:rPr lang="en-US" sz="1400" b="1" dirty="0" smtClean="0">
                <a:solidFill>
                  <a:schemeClr val="bg1"/>
                </a:solidFill>
              </a:rPr>
              <a:t>www.drroosta.com</a:t>
            </a:r>
            <a:endParaRPr lang="en-US" sz="1400" b="1" dirty="0">
              <a:solidFill>
                <a:schemeClr val="bg1"/>
              </a:solidFill>
            </a:endParaRPr>
          </a:p>
        </p:txBody>
      </p:sp>
      <p:sp>
        <p:nvSpPr>
          <p:cNvPr id="3" name="Slide Number Placeholder 2"/>
          <p:cNvSpPr>
            <a:spLocks noGrp="1"/>
          </p:cNvSpPr>
          <p:nvPr>
            <p:ph type="sldNum" sz="quarter" idx="12"/>
          </p:nvPr>
        </p:nvSpPr>
        <p:spPr/>
        <p:txBody>
          <a:bodyPr/>
          <a:lstStyle/>
          <a:p>
            <a:fld id="{B890EBBE-3E5E-420A-95FE-1C2CD9EE4D36}" type="slidenum">
              <a:rPr lang="en-US" smtClean="0"/>
              <a:pPr/>
              <a:t>121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43715">
                                            <p:txEl>
                                              <p:pRg st="0" end="0"/>
                                            </p:txEl>
                                          </p:spTgt>
                                        </p:tgtEl>
                                        <p:attrNameLst>
                                          <p:attrName>style.visibility</p:attrName>
                                        </p:attrNameLst>
                                      </p:cBhvr>
                                      <p:to>
                                        <p:strVal val="visible"/>
                                      </p:to>
                                    </p:set>
                                    <p:animEffect transition="in" filter="fade">
                                      <p:cBhvr>
                                        <p:cTn id="7" dur="800" decel="100000"/>
                                        <p:tgtEl>
                                          <p:spTgt spid="243715">
                                            <p:txEl>
                                              <p:pRg st="0" end="0"/>
                                            </p:txEl>
                                          </p:spTgt>
                                        </p:tgtEl>
                                      </p:cBhvr>
                                    </p:animEffect>
                                    <p:anim calcmode="lin" valueType="num">
                                      <p:cBhvr>
                                        <p:cTn id="8" dur="800" decel="100000" fill="hold"/>
                                        <p:tgtEl>
                                          <p:spTgt spid="243715">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243715">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243715">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43715">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43715">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243715">
                                            <p:txEl>
                                              <p:pRg st="2" end="2"/>
                                            </p:txEl>
                                          </p:spTgt>
                                        </p:tgtEl>
                                        <p:attrNameLst>
                                          <p:attrName>style.visibility</p:attrName>
                                        </p:attrNameLst>
                                      </p:cBhvr>
                                      <p:to>
                                        <p:strVal val="visible"/>
                                      </p:to>
                                    </p:set>
                                    <p:animEffect transition="in" filter="fade">
                                      <p:cBhvr>
                                        <p:cTn id="17" dur="800" decel="100000"/>
                                        <p:tgtEl>
                                          <p:spTgt spid="243715">
                                            <p:txEl>
                                              <p:pRg st="2" end="2"/>
                                            </p:txEl>
                                          </p:spTgt>
                                        </p:tgtEl>
                                      </p:cBhvr>
                                    </p:animEffect>
                                    <p:anim calcmode="lin" valueType="num">
                                      <p:cBhvr>
                                        <p:cTn id="18" dur="800" decel="100000" fill="hold"/>
                                        <p:tgtEl>
                                          <p:spTgt spid="243715">
                                            <p:txEl>
                                              <p:pRg st="2" end="2"/>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243715">
                                            <p:txEl>
                                              <p:pRg st="2" end="2"/>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243715">
                                            <p:txEl>
                                              <p:pRg st="2" end="2"/>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243715">
                                            <p:txEl>
                                              <p:pRg st="2" end="2"/>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243715">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243715">
                                            <p:txEl>
                                              <p:pRg st="4" end="4"/>
                                            </p:txEl>
                                          </p:spTgt>
                                        </p:tgtEl>
                                        <p:attrNameLst>
                                          <p:attrName>style.visibility</p:attrName>
                                        </p:attrNameLst>
                                      </p:cBhvr>
                                      <p:to>
                                        <p:strVal val="visible"/>
                                      </p:to>
                                    </p:set>
                                    <p:animEffect transition="in" filter="fade">
                                      <p:cBhvr>
                                        <p:cTn id="27" dur="800" decel="100000"/>
                                        <p:tgtEl>
                                          <p:spTgt spid="243715">
                                            <p:txEl>
                                              <p:pRg st="4" end="4"/>
                                            </p:txEl>
                                          </p:spTgt>
                                        </p:tgtEl>
                                      </p:cBhvr>
                                    </p:animEffect>
                                    <p:anim calcmode="lin" valueType="num">
                                      <p:cBhvr>
                                        <p:cTn id="28" dur="800" decel="100000" fill="hold"/>
                                        <p:tgtEl>
                                          <p:spTgt spid="243715">
                                            <p:txEl>
                                              <p:pRg st="4" end="4"/>
                                            </p:txEl>
                                          </p:spTgt>
                                        </p:tgtEl>
                                        <p:attrNameLst>
                                          <p:attrName>style.rotation</p:attrName>
                                        </p:attrNameLst>
                                      </p:cBhvr>
                                      <p:tavLst>
                                        <p:tav tm="0">
                                          <p:val>
                                            <p:fltVal val="-90"/>
                                          </p:val>
                                        </p:tav>
                                        <p:tav tm="100000">
                                          <p:val>
                                            <p:fltVal val="0"/>
                                          </p:val>
                                        </p:tav>
                                      </p:tavLst>
                                    </p:anim>
                                    <p:anim calcmode="lin" valueType="num">
                                      <p:cBhvr>
                                        <p:cTn id="29" dur="800" decel="100000" fill="hold"/>
                                        <p:tgtEl>
                                          <p:spTgt spid="243715">
                                            <p:txEl>
                                              <p:pRg st="4" end="4"/>
                                            </p:txEl>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243715">
                                            <p:txEl>
                                              <p:pRg st="4" end="4"/>
                                            </p:txEl>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243715">
                                            <p:txEl>
                                              <p:pRg st="4" end="4"/>
                                            </p:txEl>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243715">
                                            <p:txEl>
                                              <p:pRg st="4" end="4"/>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3715" grpId="0" build="p"/>
    </p:bld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9" name="Rectangle 3"/>
          <p:cNvSpPr>
            <a:spLocks noGrp="1" noChangeArrowheads="1"/>
          </p:cNvSpPr>
          <p:nvPr>
            <p:ph type="body" idx="1"/>
          </p:nvPr>
        </p:nvSpPr>
        <p:spPr>
          <a:xfrm>
            <a:off x="457200" y="692150"/>
            <a:ext cx="8229600" cy="5434013"/>
          </a:xfrm>
        </p:spPr>
        <p:txBody>
          <a:bodyPr anchor="ctr"/>
          <a:lstStyle/>
          <a:p>
            <a:pPr algn="ctr" rtl="1">
              <a:buFont typeface="Wingdings" pitchFamily="2" charset="2"/>
              <a:buNone/>
            </a:pPr>
            <a:r>
              <a:rPr lang="fa-IR" sz="5400" b="1" dirty="0">
                <a:solidFill>
                  <a:srgbClr val="FFFF00"/>
                </a:solidFill>
                <a:cs typeface="B Nazanin" pitchFamily="2" charset="-78"/>
              </a:rPr>
              <a:t>7</a:t>
            </a:r>
            <a:r>
              <a:rPr lang="fa-IR" sz="5400" b="1" dirty="0">
                <a:solidFill>
                  <a:srgbClr val="FFFF00"/>
                </a:solidFill>
              </a:rPr>
              <a:t>- غرق شدن در آمار و فراموشی آثار</a:t>
            </a:r>
          </a:p>
          <a:p>
            <a:pPr algn="ctr" rtl="1">
              <a:buFont typeface="Wingdings" pitchFamily="2" charset="2"/>
              <a:buNone/>
            </a:pPr>
            <a:endParaRPr lang="fa-IR" sz="4000" b="1" dirty="0">
              <a:solidFill>
                <a:schemeClr val="bg1"/>
              </a:solidFill>
            </a:endParaRPr>
          </a:p>
          <a:p>
            <a:pPr algn="just" rtl="1"/>
            <a:r>
              <a:rPr lang="fa-IR" sz="4000" b="1" dirty="0">
                <a:solidFill>
                  <a:schemeClr val="bg1"/>
                </a:solidFill>
              </a:rPr>
              <a:t>همانگونه که تبلیغ وسیله است نه هدف. آمار و ارقام و داده ها وسیله ای برای تبلیغات برتر هستند و نه هدف</a:t>
            </a:r>
            <a:r>
              <a:rPr lang="fa-IR" sz="4000" b="1" dirty="0" smtClean="0">
                <a:solidFill>
                  <a:schemeClr val="bg1"/>
                </a:solidFill>
              </a:rPr>
              <a:t>.</a:t>
            </a:r>
            <a:endParaRPr lang="en-US" sz="4000" b="1" dirty="0" smtClean="0">
              <a:solidFill>
                <a:schemeClr val="bg1"/>
              </a:solidFill>
            </a:endParaRPr>
          </a:p>
          <a:p>
            <a:pPr algn="just" rtl="1"/>
            <a:endParaRPr lang="en-US" sz="4000" b="1" dirty="0" smtClean="0">
              <a:solidFill>
                <a:schemeClr val="bg1"/>
              </a:solidFill>
            </a:endParaRPr>
          </a:p>
          <a:p>
            <a:pPr algn="ctr" rtl="1">
              <a:buNone/>
            </a:pPr>
            <a:r>
              <a:rPr lang="en-US" sz="1400" b="1" dirty="0" smtClean="0">
                <a:solidFill>
                  <a:schemeClr val="bg1"/>
                </a:solidFill>
              </a:rPr>
              <a:t>www.drroosta.com</a:t>
            </a:r>
            <a:endParaRPr lang="en-US" sz="1400" b="1" dirty="0">
              <a:solidFill>
                <a:schemeClr val="bg1"/>
              </a:solidFill>
            </a:endParaRPr>
          </a:p>
        </p:txBody>
      </p:sp>
      <p:sp>
        <p:nvSpPr>
          <p:cNvPr id="3" name="Slide Number Placeholder 2"/>
          <p:cNvSpPr>
            <a:spLocks noGrp="1"/>
          </p:cNvSpPr>
          <p:nvPr>
            <p:ph type="sldNum" sz="quarter" idx="12"/>
          </p:nvPr>
        </p:nvSpPr>
        <p:spPr/>
        <p:txBody>
          <a:bodyPr/>
          <a:lstStyle/>
          <a:p>
            <a:fld id="{B890EBBE-3E5E-420A-95FE-1C2CD9EE4D36}" type="slidenum">
              <a:rPr lang="en-US" smtClean="0"/>
              <a:pPr/>
              <a:t>122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44739">
                                            <p:txEl>
                                              <p:pRg st="0" end="0"/>
                                            </p:txEl>
                                          </p:spTgt>
                                        </p:tgtEl>
                                        <p:attrNameLst>
                                          <p:attrName>style.visibility</p:attrName>
                                        </p:attrNameLst>
                                      </p:cBhvr>
                                      <p:to>
                                        <p:strVal val="visible"/>
                                      </p:to>
                                    </p:set>
                                    <p:animEffect transition="in" filter="fade">
                                      <p:cBhvr>
                                        <p:cTn id="7" dur="800" decel="100000"/>
                                        <p:tgtEl>
                                          <p:spTgt spid="244739">
                                            <p:txEl>
                                              <p:pRg st="0" end="0"/>
                                            </p:txEl>
                                          </p:spTgt>
                                        </p:tgtEl>
                                      </p:cBhvr>
                                    </p:animEffect>
                                    <p:anim calcmode="lin" valueType="num">
                                      <p:cBhvr>
                                        <p:cTn id="8" dur="800" decel="100000" fill="hold"/>
                                        <p:tgtEl>
                                          <p:spTgt spid="244739">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244739">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244739">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44739">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44739">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244739">
                                            <p:txEl>
                                              <p:pRg st="2" end="2"/>
                                            </p:txEl>
                                          </p:spTgt>
                                        </p:tgtEl>
                                        <p:attrNameLst>
                                          <p:attrName>style.visibility</p:attrName>
                                        </p:attrNameLst>
                                      </p:cBhvr>
                                      <p:to>
                                        <p:strVal val="visible"/>
                                      </p:to>
                                    </p:set>
                                    <p:animEffect transition="in" filter="fade">
                                      <p:cBhvr>
                                        <p:cTn id="17" dur="800" decel="100000"/>
                                        <p:tgtEl>
                                          <p:spTgt spid="244739">
                                            <p:txEl>
                                              <p:pRg st="2" end="2"/>
                                            </p:txEl>
                                          </p:spTgt>
                                        </p:tgtEl>
                                      </p:cBhvr>
                                    </p:animEffect>
                                    <p:anim calcmode="lin" valueType="num">
                                      <p:cBhvr>
                                        <p:cTn id="18" dur="800" decel="100000" fill="hold"/>
                                        <p:tgtEl>
                                          <p:spTgt spid="244739">
                                            <p:txEl>
                                              <p:pRg st="2" end="2"/>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244739">
                                            <p:txEl>
                                              <p:pRg st="2" end="2"/>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244739">
                                            <p:txEl>
                                              <p:pRg st="2" end="2"/>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244739">
                                            <p:txEl>
                                              <p:pRg st="2" end="2"/>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244739">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244739">
                                            <p:txEl>
                                              <p:pRg st="4" end="4"/>
                                            </p:txEl>
                                          </p:spTgt>
                                        </p:tgtEl>
                                        <p:attrNameLst>
                                          <p:attrName>style.visibility</p:attrName>
                                        </p:attrNameLst>
                                      </p:cBhvr>
                                      <p:to>
                                        <p:strVal val="visible"/>
                                      </p:to>
                                    </p:set>
                                    <p:animEffect transition="in" filter="fade">
                                      <p:cBhvr>
                                        <p:cTn id="27" dur="800" decel="100000"/>
                                        <p:tgtEl>
                                          <p:spTgt spid="244739">
                                            <p:txEl>
                                              <p:pRg st="4" end="4"/>
                                            </p:txEl>
                                          </p:spTgt>
                                        </p:tgtEl>
                                      </p:cBhvr>
                                    </p:animEffect>
                                    <p:anim calcmode="lin" valueType="num">
                                      <p:cBhvr>
                                        <p:cTn id="28" dur="800" decel="100000" fill="hold"/>
                                        <p:tgtEl>
                                          <p:spTgt spid="244739">
                                            <p:txEl>
                                              <p:pRg st="4" end="4"/>
                                            </p:txEl>
                                          </p:spTgt>
                                        </p:tgtEl>
                                        <p:attrNameLst>
                                          <p:attrName>style.rotation</p:attrName>
                                        </p:attrNameLst>
                                      </p:cBhvr>
                                      <p:tavLst>
                                        <p:tav tm="0">
                                          <p:val>
                                            <p:fltVal val="-90"/>
                                          </p:val>
                                        </p:tav>
                                        <p:tav tm="100000">
                                          <p:val>
                                            <p:fltVal val="0"/>
                                          </p:val>
                                        </p:tav>
                                      </p:tavLst>
                                    </p:anim>
                                    <p:anim calcmode="lin" valueType="num">
                                      <p:cBhvr>
                                        <p:cTn id="29" dur="800" decel="100000" fill="hold"/>
                                        <p:tgtEl>
                                          <p:spTgt spid="244739">
                                            <p:txEl>
                                              <p:pRg st="4" end="4"/>
                                            </p:txEl>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244739">
                                            <p:txEl>
                                              <p:pRg st="4" end="4"/>
                                            </p:txEl>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244739">
                                            <p:txEl>
                                              <p:pRg st="4" end="4"/>
                                            </p:txEl>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244739">
                                            <p:txEl>
                                              <p:pRg st="4" end="4"/>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4739" grpId="0" build="p"/>
    </p:bld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3" name="Rectangle 3"/>
          <p:cNvSpPr>
            <a:spLocks noGrp="1" noChangeArrowheads="1"/>
          </p:cNvSpPr>
          <p:nvPr>
            <p:ph type="body" idx="1"/>
          </p:nvPr>
        </p:nvSpPr>
        <p:spPr>
          <a:xfrm>
            <a:off x="457200" y="188913"/>
            <a:ext cx="8435975" cy="6480175"/>
          </a:xfrm>
        </p:spPr>
        <p:txBody>
          <a:bodyPr anchor="ctr">
            <a:normAutofit lnSpcReduction="10000"/>
          </a:bodyPr>
          <a:lstStyle/>
          <a:p>
            <a:pPr algn="just" rtl="1"/>
            <a:r>
              <a:rPr lang="fa-IR" sz="3600" b="1" dirty="0">
                <a:solidFill>
                  <a:schemeClr val="bg1"/>
                </a:solidFill>
              </a:rPr>
              <a:t>تأکید زیاد بر داده ها و ارقام و آمار و نادیده گرفتن نتایج و دستاورد ها و آثار در تبلیغ باعث کاهش اثر بخشی و موفقیت تبلیغات می شوند.</a:t>
            </a:r>
          </a:p>
          <a:p>
            <a:pPr algn="just" rtl="1"/>
            <a:endParaRPr lang="fa-IR" sz="3600" b="1" dirty="0">
              <a:solidFill>
                <a:schemeClr val="bg1"/>
              </a:solidFill>
            </a:endParaRPr>
          </a:p>
          <a:p>
            <a:pPr algn="just" rtl="1"/>
            <a:r>
              <a:rPr lang="fa-IR" sz="3600" b="1" dirty="0">
                <a:solidFill>
                  <a:schemeClr val="bg1"/>
                </a:solidFill>
              </a:rPr>
              <a:t>تبلیغات نوین نیازمند استفاده از داده ها و آمار درست برای نتیجه گیری و آثار دلخواه در فضای رقابت است.</a:t>
            </a:r>
          </a:p>
          <a:p>
            <a:pPr algn="just" rtl="1"/>
            <a:endParaRPr lang="fa-IR" sz="3600" b="1" dirty="0">
              <a:solidFill>
                <a:schemeClr val="bg1"/>
              </a:solidFill>
            </a:endParaRPr>
          </a:p>
          <a:p>
            <a:pPr algn="just" rtl="1"/>
            <a:r>
              <a:rPr lang="fa-IR" sz="3600" b="1" dirty="0">
                <a:solidFill>
                  <a:schemeClr val="bg1"/>
                </a:solidFill>
              </a:rPr>
              <a:t>تبلیغات برای بر انگیختن است و گیرائی، سبک، وضعیت، جلوه گری، نمایش، زمان و مکان تبلیغ مهم تر از ارقام و آمار و داده های خام هستند</a:t>
            </a:r>
            <a:r>
              <a:rPr lang="fa-IR" sz="3600" b="1" dirty="0" smtClean="0">
                <a:solidFill>
                  <a:schemeClr val="bg1"/>
                </a:solidFill>
              </a:rPr>
              <a:t>.</a:t>
            </a:r>
            <a:endParaRPr lang="en-US" sz="3600" b="1" dirty="0" smtClean="0">
              <a:solidFill>
                <a:schemeClr val="bg1"/>
              </a:solidFill>
            </a:endParaRPr>
          </a:p>
          <a:p>
            <a:pPr algn="ctr" rtl="1">
              <a:buNone/>
            </a:pPr>
            <a:r>
              <a:rPr lang="en-US" sz="1400" b="1" dirty="0" smtClean="0">
                <a:solidFill>
                  <a:schemeClr val="bg1"/>
                </a:solidFill>
              </a:rPr>
              <a:t>www.drroosta.com</a:t>
            </a:r>
            <a:endParaRPr lang="en-US" sz="1400" b="1" dirty="0">
              <a:solidFill>
                <a:schemeClr val="bg1"/>
              </a:solidFill>
            </a:endParaRPr>
          </a:p>
        </p:txBody>
      </p:sp>
      <p:sp>
        <p:nvSpPr>
          <p:cNvPr id="3" name="Slide Number Placeholder 2"/>
          <p:cNvSpPr>
            <a:spLocks noGrp="1"/>
          </p:cNvSpPr>
          <p:nvPr>
            <p:ph type="sldNum" sz="quarter" idx="12"/>
          </p:nvPr>
        </p:nvSpPr>
        <p:spPr/>
        <p:txBody>
          <a:bodyPr/>
          <a:lstStyle/>
          <a:p>
            <a:fld id="{B890EBBE-3E5E-420A-95FE-1C2CD9EE4D36}" type="slidenum">
              <a:rPr lang="en-US" smtClean="0"/>
              <a:pPr/>
              <a:t>123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45763">
                                            <p:txEl>
                                              <p:pRg st="0" end="0"/>
                                            </p:txEl>
                                          </p:spTgt>
                                        </p:tgtEl>
                                        <p:attrNameLst>
                                          <p:attrName>style.visibility</p:attrName>
                                        </p:attrNameLst>
                                      </p:cBhvr>
                                      <p:to>
                                        <p:strVal val="visible"/>
                                      </p:to>
                                    </p:set>
                                    <p:animEffect transition="in" filter="fade">
                                      <p:cBhvr>
                                        <p:cTn id="7" dur="800" decel="100000"/>
                                        <p:tgtEl>
                                          <p:spTgt spid="245763">
                                            <p:txEl>
                                              <p:pRg st="0" end="0"/>
                                            </p:txEl>
                                          </p:spTgt>
                                        </p:tgtEl>
                                      </p:cBhvr>
                                    </p:animEffect>
                                    <p:anim calcmode="lin" valueType="num">
                                      <p:cBhvr>
                                        <p:cTn id="8" dur="800" decel="100000" fill="hold"/>
                                        <p:tgtEl>
                                          <p:spTgt spid="245763">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245763">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245763">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45763">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45763">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245763">
                                            <p:txEl>
                                              <p:pRg st="2" end="2"/>
                                            </p:txEl>
                                          </p:spTgt>
                                        </p:tgtEl>
                                        <p:attrNameLst>
                                          <p:attrName>style.visibility</p:attrName>
                                        </p:attrNameLst>
                                      </p:cBhvr>
                                      <p:to>
                                        <p:strVal val="visible"/>
                                      </p:to>
                                    </p:set>
                                    <p:animEffect transition="in" filter="fade">
                                      <p:cBhvr>
                                        <p:cTn id="17" dur="800" decel="100000"/>
                                        <p:tgtEl>
                                          <p:spTgt spid="245763">
                                            <p:txEl>
                                              <p:pRg st="2" end="2"/>
                                            </p:txEl>
                                          </p:spTgt>
                                        </p:tgtEl>
                                      </p:cBhvr>
                                    </p:animEffect>
                                    <p:anim calcmode="lin" valueType="num">
                                      <p:cBhvr>
                                        <p:cTn id="18" dur="800" decel="100000" fill="hold"/>
                                        <p:tgtEl>
                                          <p:spTgt spid="245763">
                                            <p:txEl>
                                              <p:pRg st="2" end="2"/>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245763">
                                            <p:txEl>
                                              <p:pRg st="2" end="2"/>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245763">
                                            <p:txEl>
                                              <p:pRg st="2" end="2"/>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245763">
                                            <p:txEl>
                                              <p:pRg st="2" end="2"/>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245763">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245763">
                                            <p:txEl>
                                              <p:pRg st="4" end="4"/>
                                            </p:txEl>
                                          </p:spTgt>
                                        </p:tgtEl>
                                        <p:attrNameLst>
                                          <p:attrName>style.visibility</p:attrName>
                                        </p:attrNameLst>
                                      </p:cBhvr>
                                      <p:to>
                                        <p:strVal val="visible"/>
                                      </p:to>
                                    </p:set>
                                    <p:animEffect transition="in" filter="fade">
                                      <p:cBhvr>
                                        <p:cTn id="27" dur="800" decel="100000"/>
                                        <p:tgtEl>
                                          <p:spTgt spid="245763">
                                            <p:txEl>
                                              <p:pRg st="4" end="4"/>
                                            </p:txEl>
                                          </p:spTgt>
                                        </p:tgtEl>
                                      </p:cBhvr>
                                    </p:animEffect>
                                    <p:anim calcmode="lin" valueType="num">
                                      <p:cBhvr>
                                        <p:cTn id="28" dur="800" decel="100000" fill="hold"/>
                                        <p:tgtEl>
                                          <p:spTgt spid="245763">
                                            <p:txEl>
                                              <p:pRg st="4" end="4"/>
                                            </p:txEl>
                                          </p:spTgt>
                                        </p:tgtEl>
                                        <p:attrNameLst>
                                          <p:attrName>style.rotation</p:attrName>
                                        </p:attrNameLst>
                                      </p:cBhvr>
                                      <p:tavLst>
                                        <p:tav tm="0">
                                          <p:val>
                                            <p:fltVal val="-90"/>
                                          </p:val>
                                        </p:tav>
                                        <p:tav tm="100000">
                                          <p:val>
                                            <p:fltVal val="0"/>
                                          </p:val>
                                        </p:tav>
                                      </p:tavLst>
                                    </p:anim>
                                    <p:anim calcmode="lin" valueType="num">
                                      <p:cBhvr>
                                        <p:cTn id="29" dur="800" decel="100000" fill="hold"/>
                                        <p:tgtEl>
                                          <p:spTgt spid="245763">
                                            <p:txEl>
                                              <p:pRg st="4" end="4"/>
                                            </p:txEl>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245763">
                                            <p:txEl>
                                              <p:pRg st="4" end="4"/>
                                            </p:txEl>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245763">
                                            <p:txEl>
                                              <p:pRg st="4" end="4"/>
                                            </p:txEl>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245763">
                                            <p:txEl>
                                              <p:pRg st="4" end="4"/>
                                            </p:txEl>
                                          </p:spTgt>
                                        </p:tgtEl>
                                        <p:attrNameLst>
                                          <p:attrName>ppt_y</p:attrName>
                                        </p:attrNameLst>
                                      </p:cBhvr>
                                      <p:tavLst>
                                        <p:tav tm="0">
                                          <p:val>
                                            <p:strVal val="#ppt_y+0.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0" presetClass="entr" presetSubtype="0" fill="hold" grpId="0" nodeType="clickEffect">
                                  <p:stCondLst>
                                    <p:cond delay="0"/>
                                  </p:stCondLst>
                                  <p:childTnLst>
                                    <p:set>
                                      <p:cBhvr>
                                        <p:cTn id="36" dur="1" fill="hold">
                                          <p:stCondLst>
                                            <p:cond delay="0"/>
                                          </p:stCondLst>
                                        </p:cTn>
                                        <p:tgtEl>
                                          <p:spTgt spid="245763">
                                            <p:txEl>
                                              <p:pRg st="5" end="5"/>
                                            </p:txEl>
                                          </p:spTgt>
                                        </p:tgtEl>
                                        <p:attrNameLst>
                                          <p:attrName>style.visibility</p:attrName>
                                        </p:attrNameLst>
                                      </p:cBhvr>
                                      <p:to>
                                        <p:strVal val="visible"/>
                                      </p:to>
                                    </p:set>
                                    <p:animEffect transition="in" filter="fade">
                                      <p:cBhvr>
                                        <p:cTn id="37" dur="800" decel="100000"/>
                                        <p:tgtEl>
                                          <p:spTgt spid="245763">
                                            <p:txEl>
                                              <p:pRg st="5" end="5"/>
                                            </p:txEl>
                                          </p:spTgt>
                                        </p:tgtEl>
                                      </p:cBhvr>
                                    </p:animEffect>
                                    <p:anim calcmode="lin" valueType="num">
                                      <p:cBhvr>
                                        <p:cTn id="38" dur="800" decel="100000" fill="hold"/>
                                        <p:tgtEl>
                                          <p:spTgt spid="245763">
                                            <p:txEl>
                                              <p:pRg st="5" end="5"/>
                                            </p:txEl>
                                          </p:spTgt>
                                        </p:tgtEl>
                                        <p:attrNameLst>
                                          <p:attrName>style.rotation</p:attrName>
                                        </p:attrNameLst>
                                      </p:cBhvr>
                                      <p:tavLst>
                                        <p:tav tm="0">
                                          <p:val>
                                            <p:fltVal val="-90"/>
                                          </p:val>
                                        </p:tav>
                                        <p:tav tm="100000">
                                          <p:val>
                                            <p:fltVal val="0"/>
                                          </p:val>
                                        </p:tav>
                                      </p:tavLst>
                                    </p:anim>
                                    <p:anim calcmode="lin" valueType="num">
                                      <p:cBhvr>
                                        <p:cTn id="39" dur="800" decel="100000" fill="hold"/>
                                        <p:tgtEl>
                                          <p:spTgt spid="245763">
                                            <p:txEl>
                                              <p:pRg st="5" end="5"/>
                                            </p:txEl>
                                          </p:spTgt>
                                        </p:tgtEl>
                                        <p:attrNameLst>
                                          <p:attrName>ppt_x</p:attrName>
                                        </p:attrNameLst>
                                      </p:cBhvr>
                                      <p:tavLst>
                                        <p:tav tm="0">
                                          <p:val>
                                            <p:strVal val="#ppt_x+0.4"/>
                                          </p:val>
                                        </p:tav>
                                        <p:tav tm="100000">
                                          <p:val>
                                            <p:strVal val="#ppt_x-0.05"/>
                                          </p:val>
                                        </p:tav>
                                      </p:tavLst>
                                    </p:anim>
                                    <p:anim calcmode="lin" valueType="num">
                                      <p:cBhvr>
                                        <p:cTn id="40" dur="800" decel="100000" fill="hold"/>
                                        <p:tgtEl>
                                          <p:spTgt spid="245763">
                                            <p:txEl>
                                              <p:pRg st="5" end="5"/>
                                            </p:txEl>
                                          </p:spTgt>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245763">
                                            <p:txEl>
                                              <p:pRg st="5" end="5"/>
                                            </p:txEl>
                                          </p:spTgt>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245763">
                                            <p:txEl>
                                              <p:pRg st="5" end="5"/>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63" grpId="0" build="p"/>
    </p:bld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7" name="Rectangle 3"/>
          <p:cNvSpPr>
            <a:spLocks noGrp="1" noChangeArrowheads="1"/>
          </p:cNvSpPr>
          <p:nvPr>
            <p:ph type="body" idx="1"/>
          </p:nvPr>
        </p:nvSpPr>
        <p:spPr>
          <a:xfrm>
            <a:off x="152400" y="228600"/>
            <a:ext cx="8763000" cy="6172200"/>
          </a:xfrm>
        </p:spPr>
        <p:txBody>
          <a:bodyPr anchor="ctr">
            <a:normAutofit fontScale="47500" lnSpcReduction="20000"/>
          </a:bodyPr>
          <a:lstStyle/>
          <a:p>
            <a:pPr algn="ctr" rtl="1">
              <a:buFont typeface="Wingdings" pitchFamily="2" charset="2"/>
              <a:buNone/>
            </a:pPr>
            <a:endParaRPr lang="en-US" sz="5400" b="1" dirty="0" smtClean="0">
              <a:solidFill>
                <a:srgbClr val="FFFF00"/>
              </a:solidFill>
              <a:cs typeface="B Nazanin" pitchFamily="2" charset="-78"/>
            </a:endParaRPr>
          </a:p>
          <a:p>
            <a:pPr algn="ctr" rtl="1">
              <a:buFont typeface="Wingdings" pitchFamily="2" charset="2"/>
              <a:buNone/>
            </a:pPr>
            <a:endParaRPr lang="en-US" sz="5400" b="1" dirty="0" smtClean="0">
              <a:solidFill>
                <a:srgbClr val="FFFF00"/>
              </a:solidFill>
              <a:cs typeface="B Nazanin" pitchFamily="2" charset="-78"/>
            </a:endParaRPr>
          </a:p>
          <a:p>
            <a:pPr algn="ctr" rtl="1">
              <a:buFont typeface="Wingdings" pitchFamily="2" charset="2"/>
              <a:buNone/>
            </a:pPr>
            <a:endParaRPr lang="en-US" sz="5400" b="1" dirty="0" smtClean="0">
              <a:solidFill>
                <a:srgbClr val="FFFF00"/>
              </a:solidFill>
              <a:cs typeface="B Nazanin" pitchFamily="2" charset="-78"/>
            </a:endParaRPr>
          </a:p>
          <a:p>
            <a:pPr algn="ctr" rtl="1">
              <a:buFont typeface="Wingdings" pitchFamily="2" charset="2"/>
              <a:buNone/>
            </a:pPr>
            <a:endParaRPr lang="en-US" sz="5400" b="1" dirty="0" smtClean="0">
              <a:solidFill>
                <a:srgbClr val="FFFF00"/>
              </a:solidFill>
              <a:cs typeface="B Nazanin" pitchFamily="2" charset="-78"/>
            </a:endParaRPr>
          </a:p>
          <a:p>
            <a:pPr algn="ctr" rtl="1">
              <a:buFont typeface="Wingdings" pitchFamily="2" charset="2"/>
              <a:buNone/>
            </a:pPr>
            <a:r>
              <a:rPr lang="fa-IR" sz="8400" b="1" dirty="0" smtClean="0">
                <a:solidFill>
                  <a:srgbClr val="FFFF00"/>
                </a:solidFill>
                <a:cs typeface="B Nazanin" pitchFamily="2" charset="-78"/>
              </a:rPr>
              <a:t>8-</a:t>
            </a:r>
            <a:r>
              <a:rPr lang="fa-IR" sz="8400" b="1" dirty="0" smtClean="0">
                <a:solidFill>
                  <a:srgbClr val="FFFF00"/>
                </a:solidFill>
              </a:rPr>
              <a:t> </a:t>
            </a:r>
            <a:r>
              <a:rPr lang="fa-IR" sz="8400" b="1" dirty="0">
                <a:solidFill>
                  <a:srgbClr val="FFFF00"/>
                </a:solidFill>
              </a:rPr>
              <a:t>مداخله و مزاحمت</a:t>
            </a:r>
          </a:p>
          <a:p>
            <a:pPr algn="ctr" rtl="1">
              <a:buFont typeface="Wingdings" pitchFamily="2" charset="2"/>
              <a:buNone/>
            </a:pPr>
            <a:endParaRPr lang="fa-IR" sz="6500" b="1" dirty="0">
              <a:solidFill>
                <a:schemeClr val="bg1"/>
              </a:solidFill>
            </a:endParaRPr>
          </a:p>
          <a:p>
            <a:pPr algn="just" rtl="1"/>
            <a:r>
              <a:rPr lang="fa-IR" sz="6500" b="1" dirty="0">
                <a:solidFill>
                  <a:schemeClr val="bg1"/>
                </a:solidFill>
              </a:rPr>
              <a:t>ساز مخالف زدن، یک دندگی زیاد و مداخله و مخالفت با ایده ها و نظرات دیگران باعث شکست تبلیغ می شود</a:t>
            </a:r>
            <a:r>
              <a:rPr lang="fa-IR" sz="6500" b="1" dirty="0" smtClean="0">
                <a:solidFill>
                  <a:schemeClr val="bg1"/>
                </a:solidFill>
              </a:rPr>
              <a:t>.</a:t>
            </a:r>
            <a:endParaRPr lang="en-US" sz="6500" b="1" dirty="0" smtClean="0">
              <a:solidFill>
                <a:schemeClr val="bg1"/>
              </a:solidFill>
            </a:endParaRPr>
          </a:p>
          <a:p>
            <a:pPr algn="just" rtl="1"/>
            <a:endParaRPr lang="en-US" sz="4000" b="1" dirty="0" smtClean="0">
              <a:solidFill>
                <a:schemeClr val="bg1"/>
              </a:solidFill>
            </a:endParaRPr>
          </a:p>
          <a:p>
            <a:pPr algn="just" rtl="1"/>
            <a:endParaRPr lang="en-US" sz="4000" b="1" dirty="0" smtClean="0">
              <a:solidFill>
                <a:schemeClr val="bg1"/>
              </a:solidFill>
            </a:endParaRPr>
          </a:p>
          <a:p>
            <a:pPr algn="ctr" rtl="1">
              <a:buNone/>
            </a:pPr>
            <a:endParaRPr lang="en-US" sz="1400" b="1" dirty="0" smtClean="0">
              <a:solidFill>
                <a:schemeClr val="bg1"/>
              </a:solidFill>
            </a:endParaRPr>
          </a:p>
          <a:p>
            <a:pPr algn="ctr" rtl="1">
              <a:buNone/>
            </a:pPr>
            <a:endParaRPr lang="en-US" sz="1400" b="1" dirty="0" smtClean="0">
              <a:solidFill>
                <a:schemeClr val="bg1"/>
              </a:solidFill>
            </a:endParaRPr>
          </a:p>
          <a:p>
            <a:pPr algn="ctr" rtl="1">
              <a:buNone/>
            </a:pPr>
            <a:endParaRPr lang="en-US" sz="1400" b="1" dirty="0" smtClean="0">
              <a:solidFill>
                <a:schemeClr val="bg1"/>
              </a:solidFill>
            </a:endParaRPr>
          </a:p>
          <a:p>
            <a:pPr algn="ctr" rtl="1">
              <a:buNone/>
            </a:pPr>
            <a:endParaRPr lang="en-US" sz="1400" b="1" dirty="0" smtClean="0">
              <a:solidFill>
                <a:schemeClr val="bg1"/>
              </a:solidFill>
            </a:endParaRPr>
          </a:p>
          <a:p>
            <a:pPr algn="ctr" rtl="1">
              <a:buNone/>
            </a:pPr>
            <a:endParaRPr lang="en-US" sz="1400" b="1" dirty="0" smtClean="0">
              <a:solidFill>
                <a:schemeClr val="bg1"/>
              </a:solidFill>
            </a:endParaRPr>
          </a:p>
          <a:p>
            <a:pPr algn="ctr" rtl="1">
              <a:buNone/>
            </a:pPr>
            <a:endParaRPr lang="en-US" sz="1400" b="1" dirty="0" smtClean="0">
              <a:solidFill>
                <a:schemeClr val="bg1"/>
              </a:solidFill>
            </a:endParaRPr>
          </a:p>
          <a:p>
            <a:pPr algn="ctr" rtl="1">
              <a:buNone/>
            </a:pPr>
            <a:endParaRPr lang="en-US" sz="1400" b="1" dirty="0" smtClean="0">
              <a:solidFill>
                <a:schemeClr val="bg1"/>
              </a:solidFill>
            </a:endParaRPr>
          </a:p>
          <a:p>
            <a:pPr algn="ctr" rtl="1">
              <a:buNone/>
            </a:pPr>
            <a:endParaRPr lang="en-US" sz="1400" b="1" dirty="0" smtClean="0">
              <a:solidFill>
                <a:schemeClr val="bg1"/>
              </a:solidFill>
            </a:endParaRPr>
          </a:p>
          <a:p>
            <a:pPr algn="ctr" rtl="1">
              <a:buNone/>
            </a:pPr>
            <a:endParaRPr lang="en-US" sz="1400" b="1" dirty="0" smtClean="0">
              <a:solidFill>
                <a:schemeClr val="bg1"/>
              </a:solidFill>
            </a:endParaRPr>
          </a:p>
          <a:p>
            <a:pPr algn="ctr" rtl="1">
              <a:buNone/>
            </a:pPr>
            <a:endParaRPr lang="en-US" sz="1400" b="1" dirty="0" smtClean="0">
              <a:solidFill>
                <a:schemeClr val="bg1"/>
              </a:solidFill>
            </a:endParaRPr>
          </a:p>
          <a:p>
            <a:pPr algn="ctr" rtl="1">
              <a:buNone/>
            </a:pPr>
            <a:endParaRPr lang="en-US" sz="1400" b="1" dirty="0" smtClean="0">
              <a:solidFill>
                <a:schemeClr val="bg1"/>
              </a:solidFill>
            </a:endParaRPr>
          </a:p>
          <a:p>
            <a:pPr algn="ctr" rtl="1">
              <a:buNone/>
            </a:pPr>
            <a:endParaRPr lang="en-US" sz="1400" b="1" dirty="0" smtClean="0">
              <a:solidFill>
                <a:schemeClr val="bg1"/>
              </a:solidFill>
            </a:endParaRPr>
          </a:p>
          <a:p>
            <a:pPr algn="ctr" rtl="1">
              <a:buNone/>
            </a:pPr>
            <a:endParaRPr lang="en-US" sz="1400" b="1" dirty="0" smtClean="0">
              <a:solidFill>
                <a:schemeClr val="bg1"/>
              </a:solidFill>
            </a:endParaRPr>
          </a:p>
          <a:p>
            <a:pPr algn="ctr" rtl="1">
              <a:buNone/>
            </a:pPr>
            <a:endParaRPr lang="en-US" sz="1400" b="1" dirty="0" smtClean="0">
              <a:solidFill>
                <a:schemeClr val="bg1"/>
              </a:solidFill>
            </a:endParaRPr>
          </a:p>
          <a:p>
            <a:pPr algn="ctr" rtl="1">
              <a:buNone/>
            </a:pPr>
            <a:endParaRPr lang="en-US" sz="2900" b="1" dirty="0" smtClean="0">
              <a:solidFill>
                <a:schemeClr val="bg1"/>
              </a:solidFill>
            </a:endParaRPr>
          </a:p>
          <a:p>
            <a:pPr algn="ctr" rtl="1">
              <a:buNone/>
            </a:pPr>
            <a:r>
              <a:rPr lang="en-US" sz="2900" b="1" dirty="0" smtClean="0">
                <a:solidFill>
                  <a:schemeClr val="bg1"/>
                </a:solidFill>
              </a:rPr>
              <a:t>www.drroosta.com</a:t>
            </a:r>
            <a:endParaRPr lang="fa-IR" sz="2900" b="1" dirty="0">
              <a:solidFill>
                <a:schemeClr val="bg1"/>
              </a:solidFill>
            </a:endParaRPr>
          </a:p>
          <a:p>
            <a:pPr algn="r" rtl="1">
              <a:buFont typeface="Wingdings" pitchFamily="2" charset="2"/>
              <a:buNone/>
            </a:pPr>
            <a:endParaRPr lang="fa-IR" sz="4000" b="1" dirty="0">
              <a:solidFill>
                <a:schemeClr val="bg1"/>
              </a:solidFill>
            </a:endParaRPr>
          </a:p>
          <a:p>
            <a:pPr algn="ctr" rtl="1">
              <a:buFont typeface="Wingdings" pitchFamily="2" charset="2"/>
              <a:buNone/>
            </a:pPr>
            <a:endParaRPr lang="en-US" sz="3600" b="1" dirty="0">
              <a:solidFill>
                <a:schemeClr val="bg1"/>
              </a:solidFill>
            </a:endParaRPr>
          </a:p>
        </p:txBody>
      </p:sp>
      <p:sp>
        <p:nvSpPr>
          <p:cNvPr id="3" name="Slide Number Placeholder 2"/>
          <p:cNvSpPr>
            <a:spLocks noGrp="1"/>
          </p:cNvSpPr>
          <p:nvPr>
            <p:ph type="sldNum" sz="quarter" idx="12"/>
          </p:nvPr>
        </p:nvSpPr>
        <p:spPr/>
        <p:txBody>
          <a:bodyPr/>
          <a:lstStyle/>
          <a:p>
            <a:fld id="{B890EBBE-3E5E-420A-95FE-1C2CD9EE4D36}" type="slidenum">
              <a:rPr lang="en-US" smtClean="0"/>
              <a:pPr/>
              <a:t>124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46787">
                                            <p:txEl>
                                              <p:pRg st="4" end="4"/>
                                            </p:txEl>
                                          </p:spTgt>
                                        </p:tgtEl>
                                        <p:attrNameLst>
                                          <p:attrName>style.visibility</p:attrName>
                                        </p:attrNameLst>
                                      </p:cBhvr>
                                      <p:to>
                                        <p:strVal val="visible"/>
                                      </p:to>
                                    </p:set>
                                    <p:animEffect transition="in" filter="fade">
                                      <p:cBhvr>
                                        <p:cTn id="7" dur="800" decel="100000"/>
                                        <p:tgtEl>
                                          <p:spTgt spid="246787">
                                            <p:txEl>
                                              <p:pRg st="4" end="4"/>
                                            </p:txEl>
                                          </p:spTgt>
                                        </p:tgtEl>
                                      </p:cBhvr>
                                    </p:animEffect>
                                    <p:anim calcmode="lin" valueType="num">
                                      <p:cBhvr>
                                        <p:cTn id="8" dur="800" decel="100000" fill="hold"/>
                                        <p:tgtEl>
                                          <p:spTgt spid="246787">
                                            <p:txEl>
                                              <p:pRg st="4" end="4"/>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246787">
                                            <p:txEl>
                                              <p:pRg st="4" end="4"/>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246787">
                                            <p:txEl>
                                              <p:pRg st="4" end="4"/>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46787">
                                            <p:txEl>
                                              <p:pRg st="4" end="4"/>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46787">
                                            <p:txEl>
                                              <p:pRg st="4" end="4"/>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246787">
                                            <p:txEl>
                                              <p:pRg st="6" end="6"/>
                                            </p:txEl>
                                          </p:spTgt>
                                        </p:tgtEl>
                                        <p:attrNameLst>
                                          <p:attrName>style.visibility</p:attrName>
                                        </p:attrNameLst>
                                      </p:cBhvr>
                                      <p:to>
                                        <p:strVal val="visible"/>
                                      </p:to>
                                    </p:set>
                                    <p:animEffect transition="in" filter="fade">
                                      <p:cBhvr>
                                        <p:cTn id="17" dur="800" decel="100000"/>
                                        <p:tgtEl>
                                          <p:spTgt spid="246787">
                                            <p:txEl>
                                              <p:pRg st="6" end="6"/>
                                            </p:txEl>
                                          </p:spTgt>
                                        </p:tgtEl>
                                      </p:cBhvr>
                                    </p:animEffect>
                                    <p:anim calcmode="lin" valueType="num">
                                      <p:cBhvr>
                                        <p:cTn id="18" dur="800" decel="100000" fill="hold"/>
                                        <p:tgtEl>
                                          <p:spTgt spid="246787">
                                            <p:txEl>
                                              <p:pRg st="6" end="6"/>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246787">
                                            <p:txEl>
                                              <p:pRg st="6" end="6"/>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246787">
                                            <p:txEl>
                                              <p:pRg st="6" end="6"/>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246787">
                                            <p:txEl>
                                              <p:pRg st="6" end="6"/>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246787">
                                            <p:txEl>
                                              <p:pRg st="6" end="6"/>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246787">
                                            <p:txEl>
                                              <p:pRg st="24" end="24"/>
                                            </p:txEl>
                                          </p:spTgt>
                                        </p:tgtEl>
                                        <p:attrNameLst>
                                          <p:attrName>style.visibility</p:attrName>
                                        </p:attrNameLst>
                                      </p:cBhvr>
                                      <p:to>
                                        <p:strVal val="visible"/>
                                      </p:to>
                                    </p:set>
                                    <p:animEffect transition="in" filter="fade">
                                      <p:cBhvr>
                                        <p:cTn id="27" dur="800" decel="100000"/>
                                        <p:tgtEl>
                                          <p:spTgt spid="246787">
                                            <p:txEl>
                                              <p:pRg st="24" end="24"/>
                                            </p:txEl>
                                          </p:spTgt>
                                        </p:tgtEl>
                                      </p:cBhvr>
                                    </p:animEffect>
                                    <p:anim calcmode="lin" valueType="num">
                                      <p:cBhvr>
                                        <p:cTn id="28" dur="800" decel="100000" fill="hold"/>
                                        <p:tgtEl>
                                          <p:spTgt spid="246787">
                                            <p:txEl>
                                              <p:pRg st="24" end="24"/>
                                            </p:txEl>
                                          </p:spTgt>
                                        </p:tgtEl>
                                        <p:attrNameLst>
                                          <p:attrName>style.rotation</p:attrName>
                                        </p:attrNameLst>
                                      </p:cBhvr>
                                      <p:tavLst>
                                        <p:tav tm="0">
                                          <p:val>
                                            <p:fltVal val="-90"/>
                                          </p:val>
                                        </p:tav>
                                        <p:tav tm="100000">
                                          <p:val>
                                            <p:fltVal val="0"/>
                                          </p:val>
                                        </p:tav>
                                      </p:tavLst>
                                    </p:anim>
                                    <p:anim calcmode="lin" valueType="num">
                                      <p:cBhvr>
                                        <p:cTn id="29" dur="800" decel="100000" fill="hold"/>
                                        <p:tgtEl>
                                          <p:spTgt spid="246787">
                                            <p:txEl>
                                              <p:pRg st="24" end="24"/>
                                            </p:txEl>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246787">
                                            <p:txEl>
                                              <p:pRg st="24" end="24"/>
                                            </p:txEl>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246787">
                                            <p:txEl>
                                              <p:pRg st="24" end="24"/>
                                            </p:txEl>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246787">
                                            <p:txEl>
                                              <p:pRg st="24" end="24"/>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6787" grpId="0" build="p"/>
    </p:bld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1" name="Rectangle 3"/>
          <p:cNvSpPr>
            <a:spLocks noGrp="1" noChangeArrowheads="1"/>
          </p:cNvSpPr>
          <p:nvPr>
            <p:ph type="body" idx="1"/>
          </p:nvPr>
        </p:nvSpPr>
        <p:spPr>
          <a:xfrm>
            <a:off x="457200" y="549274"/>
            <a:ext cx="8229600" cy="5927725"/>
          </a:xfrm>
        </p:spPr>
        <p:txBody>
          <a:bodyPr anchor="ctr"/>
          <a:lstStyle/>
          <a:p>
            <a:pPr algn="just" rtl="1"/>
            <a:r>
              <a:rPr lang="fa-IR" sz="4000" b="1" dirty="0">
                <a:solidFill>
                  <a:schemeClr val="bg1"/>
                </a:solidFill>
              </a:rPr>
              <a:t>تبلیغ، هنر و مهارت همکاری و سازگاری برای نتیجه گیری در صنعت نا آرام و بیقرار است.</a:t>
            </a:r>
          </a:p>
          <a:p>
            <a:pPr algn="just" rtl="1"/>
            <a:endParaRPr lang="fa-IR" sz="4000" b="1" dirty="0">
              <a:solidFill>
                <a:schemeClr val="bg1"/>
              </a:solidFill>
            </a:endParaRPr>
          </a:p>
          <a:p>
            <a:pPr algn="just" rtl="1"/>
            <a:r>
              <a:rPr lang="fa-IR" sz="4000" b="1" dirty="0">
                <a:solidFill>
                  <a:schemeClr val="bg1"/>
                </a:solidFill>
              </a:rPr>
              <a:t>ملاقاتهای پیش از تولید و هماهنگی و تفاهم و درک متقابل باعث کاهش مزاحمت، مداخله و ناراحتی و دلخوری های آینده می شوند</a:t>
            </a:r>
            <a:r>
              <a:rPr lang="fa-IR" sz="4000" b="1" dirty="0" smtClean="0">
                <a:solidFill>
                  <a:schemeClr val="bg1"/>
                </a:solidFill>
              </a:rPr>
              <a:t>.</a:t>
            </a:r>
            <a:endParaRPr lang="en-US" sz="4000" b="1" dirty="0" smtClean="0">
              <a:solidFill>
                <a:schemeClr val="bg1"/>
              </a:solidFill>
            </a:endParaRPr>
          </a:p>
          <a:p>
            <a:pPr algn="ctr" rtl="1">
              <a:buNone/>
            </a:pPr>
            <a:endParaRPr lang="en-US" sz="1400" b="1" dirty="0" smtClean="0">
              <a:solidFill>
                <a:schemeClr val="bg1"/>
              </a:solidFill>
            </a:endParaRPr>
          </a:p>
          <a:p>
            <a:pPr algn="ctr" rtl="1">
              <a:buNone/>
            </a:pPr>
            <a:r>
              <a:rPr lang="en-US" sz="1400" b="1" dirty="0" smtClean="0">
                <a:solidFill>
                  <a:schemeClr val="bg1"/>
                </a:solidFill>
              </a:rPr>
              <a:t>www.drroosta.com</a:t>
            </a:r>
            <a:endParaRPr lang="en-US" sz="1400" b="1" dirty="0">
              <a:solidFill>
                <a:schemeClr val="bg1"/>
              </a:solidFill>
            </a:endParaRPr>
          </a:p>
        </p:txBody>
      </p:sp>
      <p:sp>
        <p:nvSpPr>
          <p:cNvPr id="3" name="Slide Number Placeholder 2"/>
          <p:cNvSpPr>
            <a:spLocks noGrp="1"/>
          </p:cNvSpPr>
          <p:nvPr>
            <p:ph type="sldNum" sz="quarter" idx="12"/>
          </p:nvPr>
        </p:nvSpPr>
        <p:spPr/>
        <p:txBody>
          <a:bodyPr/>
          <a:lstStyle/>
          <a:p>
            <a:fld id="{B890EBBE-3E5E-420A-95FE-1C2CD9EE4D36}" type="slidenum">
              <a:rPr lang="en-US" smtClean="0"/>
              <a:pPr/>
              <a:t>125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47811">
                                            <p:txEl>
                                              <p:pRg st="0" end="0"/>
                                            </p:txEl>
                                          </p:spTgt>
                                        </p:tgtEl>
                                        <p:attrNameLst>
                                          <p:attrName>style.visibility</p:attrName>
                                        </p:attrNameLst>
                                      </p:cBhvr>
                                      <p:to>
                                        <p:strVal val="visible"/>
                                      </p:to>
                                    </p:set>
                                    <p:animEffect transition="in" filter="fade">
                                      <p:cBhvr>
                                        <p:cTn id="7" dur="800" decel="100000"/>
                                        <p:tgtEl>
                                          <p:spTgt spid="247811">
                                            <p:txEl>
                                              <p:pRg st="0" end="0"/>
                                            </p:txEl>
                                          </p:spTgt>
                                        </p:tgtEl>
                                      </p:cBhvr>
                                    </p:animEffect>
                                    <p:anim calcmode="lin" valueType="num">
                                      <p:cBhvr>
                                        <p:cTn id="8" dur="800" decel="100000" fill="hold"/>
                                        <p:tgtEl>
                                          <p:spTgt spid="247811">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247811">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247811">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47811">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47811">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247811">
                                            <p:txEl>
                                              <p:pRg st="2" end="2"/>
                                            </p:txEl>
                                          </p:spTgt>
                                        </p:tgtEl>
                                        <p:attrNameLst>
                                          <p:attrName>style.visibility</p:attrName>
                                        </p:attrNameLst>
                                      </p:cBhvr>
                                      <p:to>
                                        <p:strVal val="visible"/>
                                      </p:to>
                                    </p:set>
                                    <p:animEffect transition="in" filter="fade">
                                      <p:cBhvr>
                                        <p:cTn id="17" dur="800" decel="100000"/>
                                        <p:tgtEl>
                                          <p:spTgt spid="247811">
                                            <p:txEl>
                                              <p:pRg st="2" end="2"/>
                                            </p:txEl>
                                          </p:spTgt>
                                        </p:tgtEl>
                                      </p:cBhvr>
                                    </p:animEffect>
                                    <p:anim calcmode="lin" valueType="num">
                                      <p:cBhvr>
                                        <p:cTn id="18" dur="800" decel="100000" fill="hold"/>
                                        <p:tgtEl>
                                          <p:spTgt spid="247811">
                                            <p:txEl>
                                              <p:pRg st="2" end="2"/>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247811">
                                            <p:txEl>
                                              <p:pRg st="2" end="2"/>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247811">
                                            <p:txEl>
                                              <p:pRg st="2" end="2"/>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247811">
                                            <p:txEl>
                                              <p:pRg st="2" end="2"/>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247811">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247811">
                                            <p:txEl>
                                              <p:pRg st="4" end="4"/>
                                            </p:txEl>
                                          </p:spTgt>
                                        </p:tgtEl>
                                        <p:attrNameLst>
                                          <p:attrName>style.visibility</p:attrName>
                                        </p:attrNameLst>
                                      </p:cBhvr>
                                      <p:to>
                                        <p:strVal val="visible"/>
                                      </p:to>
                                    </p:set>
                                    <p:animEffect transition="in" filter="fade">
                                      <p:cBhvr>
                                        <p:cTn id="27" dur="800" decel="100000"/>
                                        <p:tgtEl>
                                          <p:spTgt spid="247811">
                                            <p:txEl>
                                              <p:pRg st="4" end="4"/>
                                            </p:txEl>
                                          </p:spTgt>
                                        </p:tgtEl>
                                      </p:cBhvr>
                                    </p:animEffect>
                                    <p:anim calcmode="lin" valueType="num">
                                      <p:cBhvr>
                                        <p:cTn id="28" dur="800" decel="100000" fill="hold"/>
                                        <p:tgtEl>
                                          <p:spTgt spid="247811">
                                            <p:txEl>
                                              <p:pRg st="4" end="4"/>
                                            </p:txEl>
                                          </p:spTgt>
                                        </p:tgtEl>
                                        <p:attrNameLst>
                                          <p:attrName>style.rotation</p:attrName>
                                        </p:attrNameLst>
                                      </p:cBhvr>
                                      <p:tavLst>
                                        <p:tav tm="0">
                                          <p:val>
                                            <p:fltVal val="-90"/>
                                          </p:val>
                                        </p:tav>
                                        <p:tav tm="100000">
                                          <p:val>
                                            <p:fltVal val="0"/>
                                          </p:val>
                                        </p:tav>
                                      </p:tavLst>
                                    </p:anim>
                                    <p:anim calcmode="lin" valueType="num">
                                      <p:cBhvr>
                                        <p:cTn id="29" dur="800" decel="100000" fill="hold"/>
                                        <p:tgtEl>
                                          <p:spTgt spid="247811">
                                            <p:txEl>
                                              <p:pRg st="4" end="4"/>
                                            </p:txEl>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247811">
                                            <p:txEl>
                                              <p:pRg st="4" end="4"/>
                                            </p:txEl>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247811">
                                            <p:txEl>
                                              <p:pRg st="4" end="4"/>
                                            </p:txEl>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247811">
                                            <p:txEl>
                                              <p:pRg st="4" end="4"/>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7811" grpId="0" build="p"/>
    </p:bld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5" name="Rectangle 3"/>
          <p:cNvSpPr>
            <a:spLocks noGrp="1" noChangeArrowheads="1"/>
          </p:cNvSpPr>
          <p:nvPr>
            <p:ph type="body" idx="1"/>
          </p:nvPr>
        </p:nvSpPr>
        <p:spPr>
          <a:xfrm>
            <a:off x="457200" y="228600"/>
            <a:ext cx="8229600" cy="6369050"/>
          </a:xfrm>
        </p:spPr>
        <p:txBody>
          <a:bodyPr anchor="ctr"/>
          <a:lstStyle/>
          <a:p>
            <a:pPr algn="ctr" rtl="1">
              <a:buFont typeface="Wingdings" pitchFamily="2" charset="2"/>
              <a:buNone/>
            </a:pPr>
            <a:r>
              <a:rPr lang="fa-IR" sz="5400" b="1" dirty="0">
                <a:solidFill>
                  <a:srgbClr val="FFFF00"/>
                </a:solidFill>
                <a:cs typeface="B Nazanin" pitchFamily="2" charset="-78"/>
              </a:rPr>
              <a:t>9</a:t>
            </a:r>
            <a:r>
              <a:rPr lang="fa-IR" sz="5400" b="1" dirty="0">
                <a:solidFill>
                  <a:srgbClr val="FFFF00"/>
                </a:solidFill>
              </a:rPr>
              <a:t>- ناسازگاری</a:t>
            </a:r>
          </a:p>
          <a:p>
            <a:pPr algn="ctr" rtl="1">
              <a:buFont typeface="Wingdings" pitchFamily="2" charset="2"/>
              <a:buNone/>
            </a:pPr>
            <a:endParaRPr lang="fa-IR" b="1" dirty="0">
              <a:solidFill>
                <a:schemeClr val="bg1"/>
              </a:solidFill>
            </a:endParaRPr>
          </a:p>
          <a:p>
            <a:pPr algn="just" rtl="1"/>
            <a:r>
              <a:rPr lang="fa-IR" sz="3600" b="1" dirty="0">
                <a:solidFill>
                  <a:schemeClr val="bg1"/>
                </a:solidFill>
              </a:rPr>
              <a:t>ارتباط نادرست، ناسزا گوئی و ناسازگاری بین سفارش دهنده و آژانس تبلیغات باعث سوء استفاده، مخالفت، مقاومت، تلاطم، نگرانی و از دست رفتن ایده ها و تغییر شدید برنامه ها و سرانجام عدم موفقیت و اثر بخشی تبلیغ می شود. </a:t>
            </a:r>
          </a:p>
          <a:p>
            <a:pPr algn="just" rtl="1"/>
            <a:r>
              <a:rPr lang="fa-IR" sz="3600" b="1" dirty="0">
                <a:solidFill>
                  <a:schemeClr val="bg1"/>
                </a:solidFill>
              </a:rPr>
              <a:t>ارتباط شراکت گونه، سازگاری و هم پذیری سفارش دهنده و آژانس تبلیغاتی نقش مهمی در پرورش ایده ها، بهبود کیفیت و اثر پذیری تبلیغ دارد</a:t>
            </a:r>
            <a:r>
              <a:rPr lang="fa-IR" sz="3600" b="1" dirty="0" smtClean="0">
                <a:solidFill>
                  <a:schemeClr val="bg1"/>
                </a:solidFill>
              </a:rPr>
              <a:t>.</a:t>
            </a:r>
            <a:endParaRPr lang="en-US" sz="3600" b="1" dirty="0" smtClean="0">
              <a:solidFill>
                <a:schemeClr val="bg1"/>
              </a:solidFill>
            </a:endParaRPr>
          </a:p>
          <a:p>
            <a:pPr algn="ctr" rtl="1">
              <a:buNone/>
            </a:pPr>
            <a:r>
              <a:rPr lang="en-US" sz="1400" b="1" dirty="0" smtClean="0">
                <a:solidFill>
                  <a:schemeClr val="bg1"/>
                </a:solidFill>
              </a:rPr>
              <a:t>www.drroosta.com</a:t>
            </a:r>
            <a:endParaRPr lang="en-US" sz="1400" b="1" dirty="0">
              <a:solidFill>
                <a:schemeClr val="bg1"/>
              </a:solidFill>
            </a:endParaRPr>
          </a:p>
        </p:txBody>
      </p:sp>
      <p:sp>
        <p:nvSpPr>
          <p:cNvPr id="3" name="Slide Number Placeholder 2"/>
          <p:cNvSpPr>
            <a:spLocks noGrp="1"/>
          </p:cNvSpPr>
          <p:nvPr>
            <p:ph type="sldNum" sz="quarter" idx="12"/>
          </p:nvPr>
        </p:nvSpPr>
        <p:spPr/>
        <p:txBody>
          <a:bodyPr/>
          <a:lstStyle/>
          <a:p>
            <a:fld id="{B890EBBE-3E5E-420A-95FE-1C2CD9EE4D36}" type="slidenum">
              <a:rPr lang="en-US" smtClean="0"/>
              <a:pPr/>
              <a:t>126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48835">
                                            <p:txEl>
                                              <p:pRg st="0" end="0"/>
                                            </p:txEl>
                                          </p:spTgt>
                                        </p:tgtEl>
                                        <p:attrNameLst>
                                          <p:attrName>style.visibility</p:attrName>
                                        </p:attrNameLst>
                                      </p:cBhvr>
                                      <p:to>
                                        <p:strVal val="visible"/>
                                      </p:to>
                                    </p:set>
                                    <p:animEffect transition="in" filter="fade">
                                      <p:cBhvr>
                                        <p:cTn id="7" dur="800" decel="100000"/>
                                        <p:tgtEl>
                                          <p:spTgt spid="248835">
                                            <p:txEl>
                                              <p:pRg st="0" end="0"/>
                                            </p:txEl>
                                          </p:spTgt>
                                        </p:tgtEl>
                                      </p:cBhvr>
                                    </p:animEffect>
                                    <p:anim calcmode="lin" valueType="num">
                                      <p:cBhvr>
                                        <p:cTn id="8" dur="800" decel="100000" fill="hold"/>
                                        <p:tgtEl>
                                          <p:spTgt spid="248835">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248835">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248835">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48835">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48835">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248835">
                                            <p:txEl>
                                              <p:pRg st="2" end="2"/>
                                            </p:txEl>
                                          </p:spTgt>
                                        </p:tgtEl>
                                        <p:attrNameLst>
                                          <p:attrName>style.visibility</p:attrName>
                                        </p:attrNameLst>
                                      </p:cBhvr>
                                      <p:to>
                                        <p:strVal val="visible"/>
                                      </p:to>
                                    </p:set>
                                    <p:animEffect transition="in" filter="fade">
                                      <p:cBhvr>
                                        <p:cTn id="17" dur="800" decel="100000"/>
                                        <p:tgtEl>
                                          <p:spTgt spid="248835">
                                            <p:txEl>
                                              <p:pRg st="2" end="2"/>
                                            </p:txEl>
                                          </p:spTgt>
                                        </p:tgtEl>
                                      </p:cBhvr>
                                    </p:animEffect>
                                    <p:anim calcmode="lin" valueType="num">
                                      <p:cBhvr>
                                        <p:cTn id="18" dur="800" decel="100000" fill="hold"/>
                                        <p:tgtEl>
                                          <p:spTgt spid="248835">
                                            <p:txEl>
                                              <p:pRg st="2" end="2"/>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248835">
                                            <p:txEl>
                                              <p:pRg st="2" end="2"/>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248835">
                                            <p:txEl>
                                              <p:pRg st="2" end="2"/>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248835">
                                            <p:txEl>
                                              <p:pRg st="2" end="2"/>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248835">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248835">
                                            <p:txEl>
                                              <p:pRg st="3" end="3"/>
                                            </p:txEl>
                                          </p:spTgt>
                                        </p:tgtEl>
                                        <p:attrNameLst>
                                          <p:attrName>style.visibility</p:attrName>
                                        </p:attrNameLst>
                                      </p:cBhvr>
                                      <p:to>
                                        <p:strVal val="visible"/>
                                      </p:to>
                                    </p:set>
                                    <p:animEffect transition="in" filter="fade">
                                      <p:cBhvr>
                                        <p:cTn id="27" dur="800" decel="100000"/>
                                        <p:tgtEl>
                                          <p:spTgt spid="248835">
                                            <p:txEl>
                                              <p:pRg st="3" end="3"/>
                                            </p:txEl>
                                          </p:spTgt>
                                        </p:tgtEl>
                                      </p:cBhvr>
                                    </p:animEffect>
                                    <p:anim calcmode="lin" valueType="num">
                                      <p:cBhvr>
                                        <p:cTn id="28" dur="800" decel="100000" fill="hold"/>
                                        <p:tgtEl>
                                          <p:spTgt spid="248835">
                                            <p:txEl>
                                              <p:pRg st="3" end="3"/>
                                            </p:txEl>
                                          </p:spTgt>
                                        </p:tgtEl>
                                        <p:attrNameLst>
                                          <p:attrName>style.rotation</p:attrName>
                                        </p:attrNameLst>
                                      </p:cBhvr>
                                      <p:tavLst>
                                        <p:tav tm="0">
                                          <p:val>
                                            <p:fltVal val="-90"/>
                                          </p:val>
                                        </p:tav>
                                        <p:tav tm="100000">
                                          <p:val>
                                            <p:fltVal val="0"/>
                                          </p:val>
                                        </p:tav>
                                      </p:tavLst>
                                    </p:anim>
                                    <p:anim calcmode="lin" valueType="num">
                                      <p:cBhvr>
                                        <p:cTn id="29" dur="800" decel="100000" fill="hold"/>
                                        <p:tgtEl>
                                          <p:spTgt spid="248835">
                                            <p:txEl>
                                              <p:pRg st="3" end="3"/>
                                            </p:txEl>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248835">
                                            <p:txEl>
                                              <p:pRg st="3" end="3"/>
                                            </p:txEl>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248835">
                                            <p:txEl>
                                              <p:pRg st="3" end="3"/>
                                            </p:txEl>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248835">
                                            <p:txEl>
                                              <p:pRg st="3" end="3"/>
                                            </p:txEl>
                                          </p:spTgt>
                                        </p:tgtEl>
                                        <p:attrNameLst>
                                          <p:attrName>ppt_y</p:attrName>
                                        </p:attrNameLst>
                                      </p:cBhvr>
                                      <p:tavLst>
                                        <p:tav tm="0">
                                          <p:val>
                                            <p:strVal val="#ppt_y+0.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0" presetClass="entr" presetSubtype="0" fill="hold" grpId="0" nodeType="clickEffect">
                                  <p:stCondLst>
                                    <p:cond delay="0"/>
                                  </p:stCondLst>
                                  <p:childTnLst>
                                    <p:set>
                                      <p:cBhvr>
                                        <p:cTn id="36" dur="1" fill="hold">
                                          <p:stCondLst>
                                            <p:cond delay="0"/>
                                          </p:stCondLst>
                                        </p:cTn>
                                        <p:tgtEl>
                                          <p:spTgt spid="248835">
                                            <p:txEl>
                                              <p:pRg st="4" end="4"/>
                                            </p:txEl>
                                          </p:spTgt>
                                        </p:tgtEl>
                                        <p:attrNameLst>
                                          <p:attrName>style.visibility</p:attrName>
                                        </p:attrNameLst>
                                      </p:cBhvr>
                                      <p:to>
                                        <p:strVal val="visible"/>
                                      </p:to>
                                    </p:set>
                                    <p:animEffect transition="in" filter="fade">
                                      <p:cBhvr>
                                        <p:cTn id="37" dur="800" decel="100000"/>
                                        <p:tgtEl>
                                          <p:spTgt spid="248835">
                                            <p:txEl>
                                              <p:pRg st="4" end="4"/>
                                            </p:txEl>
                                          </p:spTgt>
                                        </p:tgtEl>
                                      </p:cBhvr>
                                    </p:animEffect>
                                    <p:anim calcmode="lin" valueType="num">
                                      <p:cBhvr>
                                        <p:cTn id="38" dur="800" decel="100000" fill="hold"/>
                                        <p:tgtEl>
                                          <p:spTgt spid="248835">
                                            <p:txEl>
                                              <p:pRg st="4" end="4"/>
                                            </p:txEl>
                                          </p:spTgt>
                                        </p:tgtEl>
                                        <p:attrNameLst>
                                          <p:attrName>style.rotation</p:attrName>
                                        </p:attrNameLst>
                                      </p:cBhvr>
                                      <p:tavLst>
                                        <p:tav tm="0">
                                          <p:val>
                                            <p:fltVal val="-90"/>
                                          </p:val>
                                        </p:tav>
                                        <p:tav tm="100000">
                                          <p:val>
                                            <p:fltVal val="0"/>
                                          </p:val>
                                        </p:tav>
                                      </p:tavLst>
                                    </p:anim>
                                    <p:anim calcmode="lin" valueType="num">
                                      <p:cBhvr>
                                        <p:cTn id="39" dur="800" decel="100000" fill="hold"/>
                                        <p:tgtEl>
                                          <p:spTgt spid="248835">
                                            <p:txEl>
                                              <p:pRg st="4" end="4"/>
                                            </p:txEl>
                                          </p:spTgt>
                                        </p:tgtEl>
                                        <p:attrNameLst>
                                          <p:attrName>ppt_x</p:attrName>
                                        </p:attrNameLst>
                                      </p:cBhvr>
                                      <p:tavLst>
                                        <p:tav tm="0">
                                          <p:val>
                                            <p:strVal val="#ppt_x+0.4"/>
                                          </p:val>
                                        </p:tav>
                                        <p:tav tm="100000">
                                          <p:val>
                                            <p:strVal val="#ppt_x-0.05"/>
                                          </p:val>
                                        </p:tav>
                                      </p:tavLst>
                                    </p:anim>
                                    <p:anim calcmode="lin" valueType="num">
                                      <p:cBhvr>
                                        <p:cTn id="40" dur="800" decel="100000" fill="hold"/>
                                        <p:tgtEl>
                                          <p:spTgt spid="248835">
                                            <p:txEl>
                                              <p:pRg st="4" end="4"/>
                                            </p:txEl>
                                          </p:spTgt>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248835">
                                            <p:txEl>
                                              <p:pRg st="4" end="4"/>
                                            </p:txEl>
                                          </p:spTgt>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248835">
                                            <p:txEl>
                                              <p:pRg st="4" end="4"/>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8835" grpId="0" build="p"/>
    </p:bld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9" name="Rectangle 3"/>
          <p:cNvSpPr>
            <a:spLocks noGrp="1" noChangeArrowheads="1"/>
          </p:cNvSpPr>
          <p:nvPr>
            <p:ph type="body" idx="1"/>
          </p:nvPr>
        </p:nvSpPr>
        <p:spPr>
          <a:xfrm>
            <a:off x="457200" y="761999"/>
            <a:ext cx="8229600" cy="5791201"/>
          </a:xfrm>
        </p:spPr>
        <p:txBody>
          <a:bodyPr anchor="ctr">
            <a:normAutofit fontScale="92500" lnSpcReduction="10000"/>
          </a:bodyPr>
          <a:lstStyle/>
          <a:p>
            <a:pPr algn="ctr" rtl="1">
              <a:lnSpc>
                <a:spcPct val="80000"/>
              </a:lnSpc>
              <a:buFont typeface="Wingdings" pitchFamily="2" charset="2"/>
              <a:buNone/>
            </a:pPr>
            <a:r>
              <a:rPr lang="fa-IR" sz="4800" b="1" dirty="0">
                <a:solidFill>
                  <a:srgbClr val="FFFF00"/>
                </a:solidFill>
                <a:cs typeface="B Nazanin" pitchFamily="2" charset="-78"/>
              </a:rPr>
              <a:t>10</a:t>
            </a:r>
            <a:r>
              <a:rPr lang="fa-IR" sz="4800" b="1" dirty="0">
                <a:solidFill>
                  <a:srgbClr val="FFFF00"/>
                </a:solidFill>
              </a:rPr>
              <a:t>- زدوبند و خلافکاری</a:t>
            </a:r>
          </a:p>
          <a:p>
            <a:pPr algn="ctr" rtl="1">
              <a:lnSpc>
                <a:spcPct val="80000"/>
              </a:lnSpc>
              <a:buFont typeface="Wingdings" pitchFamily="2" charset="2"/>
              <a:buNone/>
            </a:pPr>
            <a:endParaRPr lang="fa-IR" sz="2800" b="1" dirty="0">
              <a:solidFill>
                <a:schemeClr val="bg1"/>
              </a:solidFill>
            </a:endParaRPr>
          </a:p>
          <a:p>
            <a:pPr algn="just" rtl="1">
              <a:lnSpc>
                <a:spcPct val="80000"/>
              </a:lnSpc>
            </a:pPr>
            <a:r>
              <a:rPr lang="fa-IR" sz="3600" b="1" dirty="0">
                <a:solidFill>
                  <a:schemeClr val="bg1"/>
                </a:solidFill>
              </a:rPr>
              <a:t>زدوبند، قاتل خلاقیت و تبلیغات متمایز و مؤثر و عامل گسترش تبلیغات عادی، بی کیفیت، کم خرج و بی اثر است.</a:t>
            </a:r>
          </a:p>
          <a:p>
            <a:pPr algn="just" rtl="1">
              <a:lnSpc>
                <a:spcPct val="80000"/>
              </a:lnSpc>
            </a:pPr>
            <a:endParaRPr lang="fa-IR" sz="3600" b="1" dirty="0">
              <a:solidFill>
                <a:schemeClr val="bg1"/>
              </a:solidFill>
            </a:endParaRPr>
          </a:p>
          <a:p>
            <a:pPr algn="just" rtl="1">
              <a:lnSpc>
                <a:spcPct val="80000"/>
              </a:lnSpc>
            </a:pPr>
            <a:r>
              <a:rPr lang="fa-IR" sz="3600" b="1" dirty="0">
                <a:solidFill>
                  <a:schemeClr val="bg1"/>
                </a:solidFill>
              </a:rPr>
              <a:t>اندازه گیری اثر بخشی تبلیغات و پاسخگو بودن همه گروه های ذینفع، باعث بهبود تبلیغ و آثار آن       می شود</a:t>
            </a:r>
            <a:r>
              <a:rPr lang="fa-IR" sz="3600" b="1" dirty="0" smtClean="0">
                <a:solidFill>
                  <a:schemeClr val="bg1"/>
                </a:solidFill>
              </a:rPr>
              <a:t>.</a:t>
            </a:r>
            <a:endParaRPr lang="en-US" sz="3600" b="1" dirty="0" smtClean="0">
              <a:solidFill>
                <a:schemeClr val="bg1"/>
              </a:solidFill>
            </a:endParaRPr>
          </a:p>
          <a:p>
            <a:pPr algn="just" rtl="1">
              <a:lnSpc>
                <a:spcPct val="80000"/>
              </a:lnSpc>
            </a:pPr>
            <a:endParaRPr lang="en-US" sz="3600" b="1" dirty="0" smtClean="0">
              <a:solidFill>
                <a:schemeClr val="bg1"/>
              </a:solidFill>
            </a:endParaRPr>
          </a:p>
          <a:p>
            <a:pPr algn="just" rtl="1">
              <a:lnSpc>
                <a:spcPct val="80000"/>
              </a:lnSpc>
            </a:pPr>
            <a:endParaRPr lang="en-US" sz="3600" b="1" dirty="0" smtClean="0">
              <a:solidFill>
                <a:schemeClr val="bg1"/>
              </a:solidFill>
            </a:endParaRPr>
          </a:p>
          <a:p>
            <a:pPr algn="ctr" rtl="1">
              <a:lnSpc>
                <a:spcPct val="80000"/>
              </a:lnSpc>
              <a:buNone/>
            </a:pPr>
            <a:r>
              <a:rPr lang="en-US" sz="1400" b="1" dirty="0" smtClean="0">
                <a:solidFill>
                  <a:schemeClr val="bg1"/>
                </a:solidFill>
              </a:rPr>
              <a:t>www.drroosta.com</a:t>
            </a:r>
            <a:endParaRPr lang="fa-IR" sz="1500" b="1" dirty="0">
              <a:solidFill>
                <a:schemeClr val="bg1"/>
              </a:solidFill>
            </a:endParaRPr>
          </a:p>
          <a:p>
            <a:pPr algn="just" rtl="1">
              <a:lnSpc>
                <a:spcPct val="80000"/>
              </a:lnSpc>
              <a:buFont typeface="Wingdings" pitchFamily="2" charset="2"/>
              <a:buNone/>
            </a:pPr>
            <a:r>
              <a:rPr lang="fa-IR" sz="3600" b="1" dirty="0">
                <a:solidFill>
                  <a:schemeClr val="bg1"/>
                </a:solidFill>
              </a:rPr>
              <a:t> </a:t>
            </a:r>
            <a:endParaRPr lang="en-US" sz="3600" b="1" dirty="0">
              <a:solidFill>
                <a:schemeClr val="bg1"/>
              </a:solidFill>
            </a:endParaRPr>
          </a:p>
        </p:txBody>
      </p:sp>
      <p:sp>
        <p:nvSpPr>
          <p:cNvPr id="3" name="Slide Number Placeholder 2"/>
          <p:cNvSpPr>
            <a:spLocks noGrp="1"/>
          </p:cNvSpPr>
          <p:nvPr>
            <p:ph type="sldNum" sz="quarter" idx="12"/>
          </p:nvPr>
        </p:nvSpPr>
        <p:spPr/>
        <p:txBody>
          <a:bodyPr/>
          <a:lstStyle/>
          <a:p>
            <a:fld id="{B890EBBE-3E5E-420A-95FE-1C2CD9EE4D36}" type="slidenum">
              <a:rPr lang="en-US" smtClean="0"/>
              <a:pPr/>
              <a:t>127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49859">
                                            <p:txEl>
                                              <p:pRg st="0" end="0"/>
                                            </p:txEl>
                                          </p:spTgt>
                                        </p:tgtEl>
                                        <p:attrNameLst>
                                          <p:attrName>style.visibility</p:attrName>
                                        </p:attrNameLst>
                                      </p:cBhvr>
                                      <p:to>
                                        <p:strVal val="visible"/>
                                      </p:to>
                                    </p:set>
                                    <p:animEffect transition="in" filter="fade">
                                      <p:cBhvr>
                                        <p:cTn id="7" dur="800" decel="100000"/>
                                        <p:tgtEl>
                                          <p:spTgt spid="249859">
                                            <p:txEl>
                                              <p:pRg st="0" end="0"/>
                                            </p:txEl>
                                          </p:spTgt>
                                        </p:tgtEl>
                                      </p:cBhvr>
                                    </p:animEffect>
                                    <p:anim calcmode="lin" valueType="num">
                                      <p:cBhvr>
                                        <p:cTn id="8" dur="800" decel="100000" fill="hold"/>
                                        <p:tgtEl>
                                          <p:spTgt spid="249859">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249859">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249859">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49859">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49859">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249859">
                                            <p:txEl>
                                              <p:pRg st="2" end="2"/>
                                            </p:txEl>
                                          </p:spTgt>
                                        </p:tgtEl>
                                        <p:attrNameLst>
                                          <p:attrName>style.visibility</p:attrName>
                                        </p:attrNameLst>
                                      </p:cBhvr>
                                      <p:to>
                                        <p:strVal val="visible"/>
                                      </p:to>
                                    </p:set>
                                    <p:animEffect transition="in" filter="fade">
                                      <p:cBhvr>
                                        <p:cTn id="17" dur="800" decel="100000"/>
                                        <p:tgtEl>
                                          <p:spTgt spid="249859">
                                            <p:txEl>
                                              <p:pRg st="2" end="2"/>
                                            </p:txEl>
                                          </p:spTgt>
                                        </p:tgtEl>
                                      </p:cBhvr>
                                    </p:animEffect>
                                    <p:anim calcmode="lin" valueType="num">
                                      <p:cBhvr>
                                        <p:cTn id="18" dur="800" decel="100000" fill="hold"/>
                                        <p:tgtEl>
                                          <p:spTgt spid="249859">
                                            <p:txEl>
                                              <p:pRg st="2" end="2"/>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249859">
                                            <p:txEl>
                                              <p:pRg st="2" end="2"/>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249859">
                                            <p:txEl>
                                              <p:pRg st="2" end="2"/>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249859">
                                            <p:txEl>
                                              <p:pRg st="2" end="2"/>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249859">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249859">
                                            <p:txEl>
                                              <p:pRg st="4" end="4"/>
                                            </p:txEl>
                                          </p:spTgt>
                                        </p:tgtEl>
                                        <p:attrNameLst>
                                          <p:attrName>style.visibility</p:attrName>
                                        </p:attrNameLst>
                                      </p:cBhvr>
                                      <p:to>
                                        <p:strVal val="visible"/>
                                      </p:to>
                                    </p:set>
                                    <p:animEffect transition="in" filter="fade">
                                      <p:cBhvr>
                                        <p:cTn id="27" dur="800" decel="100000"/>
                                        <p:tgtEl>
                                          <p:spTgt spid="249859">
                                            <p:txEl>
                                              <p:pRg st="4" end="4"/>
                                            </p:txEl>
                                          </p:spTgt>
                                        </p:tgtEl>
                                      </p:cBhvr>
                                    </p:animEffect>
                                    <p:anim calcmode="lin" valueType="num">
                                      <p:cBhvr>
                                        <p:cTn id="28" dur="800" decel="100000" fill="hold"/>
                                        <p:tgtEl>
                                          <p:spTgt spid="249859">
                                            <p:txEl>
                                              <p:pRg st="4" end="4"/>
                                            </p:txEl>
                                          </p:spTgt>
                                        </p:tgtEl>
                                        <p:attrNameLst>
                                          <p:attrName>style.rotation</p:attrName>
                                        </p:attrNameLst>
                                      </p:cBhvr>
                                      <p:tavLst>
                                        <p:tav tm="0">
                                          <p:val>
                                            <p:fltVal val="-90"/>
                                          </p:val>
                                        </p:tav>
                                        <p:tav tm="100000">
                                          <p:val>
                                            <p:fltVal val="0"/>
                                          </p:val>
                                        </p:tav>
                                      </p:tavLst>
                                    </p:anim>
                                    <p:anim calcmode="lin" valueType="num">
                                      <p:cBhvr>
                                        <p:cTn id="29" dur="800" decel="100000" fill="hold"/>
                                        <p:tgtEl>
                                          <p:spTgt spid="249859">
                                            <p:txEl>
                                              <p:pRg st="4" end="4"/>
                                            </p:txEl>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249859">
                                            <p:txEl>
                                              <p:pRg st="4" end="4"/>
                                            </p:txEl>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249859">
                                            <p:txEl>
                                              <p:pRg st="4" end="4"/>
                                            </p:txEl>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249859">
                                            <p:txEl>
                                              <p:pRg st="4" end="4"/>
                                            </p:txEl>
                                          </p:spTgt>
                                        </p:tgtEl>
                                        <p:attrNameLst>
                                          <p:attrName>ppt_y</p:attrName>
                                        </p:attrNameLst>
                                      </p:cBhvr>
                                      <p:tavLst>
                                        <p:tav tm="0">
                                          <p:val>
                                            <p:strVal val="#ppt_y+0.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0" presetClass="entr" presetSubtype="0" fill="hold" grpId="0" nodeType="clickEffect">
                                  <p:stCondLst>
                                    <p:cond delay="0"/>
                                  </p:stCondLst>
                                  <p:childTnLst>
                                    <p:set>
                                      <p:cBhvr>
                                        <p:cTn id="36" dur="1" fill="hold">
                                          <p:stCondLst>
                                            <p:cond delay="0"/>
                                          </p:stCondLst>
                                        </p:cTn>
                                        <p:tgtEl>
                                          <p:spTgt spid="249859">
                                            <p:txEl>
                                              <p:pRg st="7" end="7"/>
                                            </p:txEl>
                                          </p:spTgt>
                                        </p:tgtEl>
                                        <p:attrNameLst>
                                          <p:attrName>style.visibility</p:attrName>
                                        </p:attrNameLst>
                                      </p:cBhvr>
                                      <p:to>
                                        <p:strVal val="visible"/>
                                      </p:to>
                                    </p:set>
                                    <p:animEffect transition="in" filter="fade">
                                      <p:cBhvr>
                                        <p:cTn id="37" dur="800" decel="100000"/>
                                        <p:tgtEl>
                                          <p:spTgt spid="249859">
                                            <p:txEl>
                                              <p:pRg st="7" end="7"/>
                                            </p:txEl>
                                          </p:spTgt>
                                        </p:tgtEl>
                                      </p:cBhvr>
                                    </p:animEffect>
                                    <p:anim calcmode="lin" valueType="num">
                                      <p:cBhvr>
                                        <p:cTn id="38" dur="800" decel="100000" fill="hold"/>
                                        <p:tgtEl>
                                          <p:spTgt spid="249859">
                                            <p:txEl>
                                              <p:pRg st="7" end="7"/>
                                            </p:txEl>
                                          </p:spTgt>
                                        </p:tgtEl>
                                        <p:attrNameLst>
                                          <p:attrName>style.rotation</p:attrName>
                                        </p:attrNameLst>
                                      </p:cBhvr>
                                      <p:tavLst>
                                        <p:tav tm="0">
                                          <p:val>
                                            <p:fltVal val="-90"/>
                                          </p:val>
                                        </p:tav>
                                        <p:tav tm="100000">
                                          <p:val>
                                            <p:fltVal val="0"/>
                                          </p:val>
                                        </p:tav>
                                      </p:tavLst>
                                    </p:anim>
                                    <p:anim calcmode="lin" valueType="num">
                                      <p:cBhvr>
                                        <p:cTn id="39" dur="800" decel="100000" fill="hold"/>
                                        <p:tgtEl>
                                          <p:spTgt spid="249859">
                                            <p:txEl>
                                              <p:pRg st="7" end="7"/>
                                            </p:txEl>
                                          </p:spTgt>
                                        </p:tgtEl>
                                        <p:attrNameLst>
                                          <p:attrName>ppt_x</p:attrName>
                                        </p:attrNameLst>
                                      </p:cBhvr>
                                      <p:tavLst>
                                        <p:tav tm="0">
                                          <p:val>
                                            <p:strVal val="#ppt_x+0.4"/>
                                          </p:val>
                                        </p:tav>
                                        <p:tav tm="100000">
                                          <p:val>
                                            <p:strVal val="#ppt_x-0.05"/>
                                          </p:val>
                                        </p:tav>
                                      </p:tavLst>
                                    </p:anim>
                                    <p:anim calcmode="lin" valueType="num">
                                      <p:cBhvr>
                                        <p:cTn id="40" dur="800" decel="100000" fill="hold"/>
                                        <p:tgtEl>
                                          <p:spTgt spid="249859">
                                            <p:txEl>
                                              <p:pRg st="7" end="7"/>
                                            </p:txEl>
                                          </p:spTgt>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249859">
                                            <p:txEl>
                                              <p:pRg st="7" end="7"/>
                                            </p:txEl>
                                          </p:spTgt>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249859">
                                            <p:txEl>
                                              <p:pRg st="7" end="7"/>
                                            </p:txEl>
                                          </p:spTgt>
                                        </p:tgtEl>
                                        <p:attrNameLst>
                                          <p:attrName>ppt_y</p:attrName>
                                        </p:attrNameLst>
                                      </p:cBhvr>
                                      <p:tavLst>
                                        <p:tav tm="0">
                                          <p:val>
                                            <p:strVal val="#ppt_y+0.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0" presetClass="entr" presetSubtype="0" fill="hold" grpId="0" nodeType="clickEffect">
                                  <p:stCondLst>
                                    <p:cond delay="0"/>
                                  </p:stCondLst>
                                  <p:childTnLst>
                                    <p:set>
                                      <p:cBhvr>
                                        <p:cTn id="46" dur="1" fill="hold">
                                          <p:stCondLst>
                                            <p:cond delay="0"/>
                                          </p:stCondLst>
                                        </p:cTn>
                                        <p:tgtEl>
                                          <p:spTgt spid="249859">
                                            <p:txEl>
                                              <p:pRg st="8" end="8"/>
                                            </p:txEl>
                                          </p:spTgt>
                                        </p:tgtEl>
                                        <p:attrNameLst>
                                          <p:attrName>style.visibility</p:attrName>
                                        </p:attrNameLst>
                                      </p:cBhvr>
                                      <p:to>
                                        <p:strVal val="visible"/>
                                      </p:to>
                                    </p:set>
                                    <p:animEffect transition="in" filter="fade">
                                      <p:cBhvr>
                                        <p:cTn id="47" dur="800" decel="100000"/>
                                        <p:tgtEl>
                                          <p:spTgt spid="249859">
                                            <p:txEl>
                                              <p:pRg st="8" end="8"/>
                                            </p:txEl>
                                          </p:spTgt>
                                        </p:tgtEl>
                                      </p:cBhvr>
                                    </p:animEffect>
                                    <p:anim calcmode="lin" valueType="num">
                                      <p:cBhvr>
                                        <p:cTn id="48" dur="800" decel="100000" fill="hold"/>
                                        <p:tgtEl>
                                          <p:spTgt spid="249859">
                                            <p:txEl>
                                              <p:pRg st="8" end="8"/>
                                            </p:txEl>
                                          </p:spTgt>
                                        </p:tgtEl>
                                        <p:attrNameLst>
                                          <p:attrName>style.rotation</p:attrName>
                                        </p:attrNameLst>
                                      </p:cBhvr>
                                      <p:tavLst>
                                        <p:tav tm="0">
                                          <p:val>
                                            <p:fltVal val="-90"/>
                                          </p:val>
                                        </p:tav>
                                        <p:tav tm="100000">
                                          <p:val>
                                            <p:fltVal val="0"/>
                                          </p:val>
                                        </p:tav>
                                      </p:tavLst>
                                    </p:anim>
                                    <p:anim calcmode="lin" valueType="num">
                                      <p:cBhvr>
                                        <p:cTn id="49" dur="800" decel="100000" fill="hold"/>
                                        <p:tgtEl>
                                          <p:spTgt spid="249859">
                                            <p:txEl>
                                              <p:pRg st="8" end="8"/>
                                            </p:txEl>
                                          </p:spTgt>
                                        </p:tgtEl>
                                        <p:attrNameLst>
                                          <p:attrName>ppt_x</p:attrName>
                                        </p:attrNameLst>
                                      </p:cBhvr>
                                      <p:tavLst>
                                        <p:tav tm="0">
                                          <p:val>
                                            <p:strVal val="#ppt_x+0.4"/>
                                          </p:val>
                                        </p:tav>
                                        <p:tav tm="100000">
                                          <p:val>
                                            <p:strVal val="#ppt_x-0.05"/>
                                          </p:val>
                                        </p:tav>
                                      </p:tavLst>
                                    </p:anim>
                                    <p:anim calcmode="lin" valueType="num">
                                      <p:cBhvr>
                                        <p:cTn id="50" dur="800" decel="100000" fill="hold"/>
                                        <p:tgtEl>
                                          <p:spTgt spid="249859">
                                            <p:txEl>
                                              <p:pRg st="8" end="8"/>
                                            </p:txEl>
                                          </p:spTgt>
                                        </p:tgtEl>
                                        <p:attrNameLst>
                                          <p:attrName>ppt_y</p:attrName>
                                        </p:attrNameLst>
                                      </p:cBhvr>
                                      <p:tavLst>
                                        <p:tav tm="0">
                                          <p:val>
                                            <p:strVal val="#ppt_y-0.4"/>
                                          </p:val>
                                        </p:tav>
                                        <p:tav tm="100000">
                                          <p:val>
                                            <p:strVal val="#ppt_y+0.1"/>
                                          </p:val>
                                        </p:tav>
                                      </p:tavLst>
                                    </p:anim>
                                    <p:anim calcmode="lin" valueType="num">
                                      <p:cBhvr>
                                        <p:cTn id="51" dur="200" accel="100000" fill="hold">
                                          <p:stCondLst>
                                            <p:cond delay="800"/>
                                          </p:stCondLst>
                                        </p:cTn>
                                        <p:tgtEl>
                                          <p:spTgt spid="249859">
                                            <p:txEl>
                                              <p:pRg st="8" end="8"/>
                                            </p:txEl>
                                          </p:spTgt>
                                        </p:tgtEl>
                                        <p:attrNameLst>
                                          <p:attrName>ppt_x</p:attrName>
                                        </p:attrNameLst>
                                      </p:cBhvr>
                                      <p:tavLst>
                                        <p:tav tm="0">
                                          <p:val>
                                            <p:strVal val="#ppt_x-0.05"/>
                                          </p:val>
                                        </p:tav>
                                        <p:tav tm="100000">
                                          <p:val>
                                            <p:strVal val="#ppt_x"/>
                                          </p:val>
                                        </p:tav>
                                      </p:tavLst>
                                    </p:anim>
                                    <p:anim calcmode="lin" valueType="num">
                                      <p:cBhvr>
                                        <p:cTn id="52" dur="200" accel="100000" fill="hold">
                                          <p:stCondLst>
                                            <p:cond delay="800"/>
                                          </p:stCondLst>
                                        </p:cTn>
                                        <p:tgtEl>
                                          <p:spTgt spid="249859">
                                            <p:txEl>
                                              <p:pRg st="8" end="8"/>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9859" grpId="0" build="p"/>
    </p:bld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3" name="Rectangle 3"/>
          <p:cNvSpPr>
            <a:spLocks noGrp="1" noChangeArrowheads="1"/>
          </p:cNvSpPr>
          <p:nvPr>
            <p:ph type="body" idx="1"/>
          </p:nvPr>
        </p:nvSpPr>
        <p:spPr>
          <a:xfrm>
            <a:off x="457200" y="476250"/>
            <a:ext cx="8229600" cy="5649913"/>
          </a:xfrm>
        </p:spPr>
        <p:txBody>
          <a:bodyPr anchor="ctr"/>
          <a:lstStyle/>
          <a:p>
            <a:pPr algn="just" rtl="1"/>
            <a:r>
              <a:rPr lang="fa-IR" sz="4000" b="1" dirty="0">
                <a:solidFill>
                  <a:schemeClr val="bg1"/>
                </a:solidFill>
              </a:rPr>
              <a:t>غالب شدن تفکر متفاوت و شایسته سالاری بر روحیه رابطه سالاری و زدوبند، زمینه ساز تبلیغات حرفه ای و ارزشمند است.</a:t>
            </a:r>
          </a:p>
          <a:p>
            <a:pPr algn="just" rtl="1">
              <a:buFont typeface="Wingdings" pitchFamily="2" charset="2"/>
              <a:buNone/>
            </a:pPr>
            <a:endParaRPr lang="fa-IR" sz="4000" b="1" dirty="0">
              <a:solidFill>
                <a:schemeClr val="bg1"/>
              </a:solidFill>
            </a:endParaRPr>
          </a:p>
          <a:p>
            <a:pPr algn="just" rtl="1"/>
            <a:r>
              <a:rPr lang="fa-IR" sz="4000" b="1" dirty="0">
                <a:solidFill>
                  <a:schemeClr val="bg1"/>
                </a:solidFill>
              </a:rPr>
              <a:t>خلاقیت، آخرین اسلحه رقابت و وسیله قانونی برای برتری و مزیت است</a:t>
            </a:r>
            <a:r>
              <a:rPr lang="fa-IR" sz="4000" b="1" dirty="0" smtClean="0">
                <a:solidFill>
                  <a:schemeClr val="bg1"/>
                </a:solidFill>
              </a:rPr>
              <a:t>.</a:t>
            </a:r>
            <a:endParaRPr lang="en-US" sz="1400" b="1" dirty="0" smtClean="0">
              <a:solidFill>
                <a:schemeClr val="bg1"/>
              </a:solidFill>
            </a:endParaRPr>
          </a:p>
          <a:p>
            <a:pPr algn="just" rtl="1"/>
            <a:endParaRPr lang="en-US" sz="1400" b="1" dirty="0" smtClean="0">
              <a:solidFill>
                <a:schemeClr val="bg1"/>
              </a:solidFill>
            </a:endParaRPr>
          </a:p>
          <a:p>
            <a:pPr algn="just" rtl="1"/>
            <a:endParaRPr lang="en-US" sz="1400" b="1" dirty="0" smtClean="0">
              <a:solidFill>
                <a:schemeClr val="bg1"/>
              </a:solidFill>
            </a:endParaRPr>
          </a:p>
          <a:p>
            <a:pPr algn="ctr" rtl="1">
              <a:buNone/>
            </a:pPr>
            <a:r>
              <a:rPr lang="en-US" sz="1400" b="1" dirty="0" smtClean="0">
                <a:solidFill>
                  <a:schemeClr val="bg1"/>
                </a:solidFill>
              </a:rPr>
              <a:t>www.drroosta.com</a:t>
            </a:r>
            <a:endParaRPr lang="fa-IR" sz="4000" b="1" dirty="0">
              <a:solidFill>
                <a:schemeClr val="bg1"/>
              </a:solidFill>
            </a:endParaRPr>
          </a:p>
          <a:p>
            <a:pPr algn="just" rtl="1"/>
            <a:endParaRPr lang="en-US" sz="4000" b="1" dirty="0">
              <a:solidFill>
                <a:schemeClr val="bg1"/>
              </a:solidFill>
            </a:endParaRPr>
          </a:p>
        </p:txBody>
      </p:sp>
      <p:sp>
        <p:nvSpPr>
          <p:cNvPr id="3" name="Slide Number Placeholder 2"/>
          <p:cNvSpPr>
            <a:spLocks noGrp="1"/>
          </p:cNvSpPr>
          <p:nvPr>
            <p:ph type="sldNum" sz="quarter" idx="12"/>
          </p:nvPr>
        </p:nvSpPr>
        <p:spPr/>
        <p:txBody>
          <a:bodyPr/>
          <a:lstStyle/>
          <a:p>
            <a:fld id="{B890EBBE-3E5E-420A-95FE-1C2CD9EE4D36}" type="slidenum">
              <a:rPr lang="en-US" smtClean="0"/>
              <a:pPr/>
              <a:t>128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50883">
                                            <p:txEl>
                                              <p:pRg st="0" end="0"/>
                                            </p:txEl>
                                          </p:spTgt>
                                        </p:tgtEl>
                                        <p:attrNameLst>
                                          <p:attrName>style.visibility</p:attrName>
                                        </p:attrNameLst>
                                      </p:cBhvr>
                                      <p:to>
                                        <p:strVal val="visible"/>
                                      </p:to>
                                    </p:set>
                                    <p:animEffect transition="in" filter="fade">
                                      <p:cBhvr>
                                        <p:cTn id="7" dur="800" decel="100000"/>
                                        <p:tgtEl>
                                          <p:spTgt spid="250883">
                                            <p:txEl>
                                              <p:pRg st="0" end="0"/>
                                            </p:txEl>
                                          </p:spTgt>
                                        </p:tgtEl>
                                      </p:cBhvr>
                                    </p:animEffect>
                                    <p:anim calcmode="lin" valueType="num">
                                      <p:cBhvr>
                                        <p:cTn id="8" dur="800" decel="100000" fill="hold"/>
                                        <p:tgtEl>
                                          <p:spTgt spid="250883">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250883">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250883">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50883">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50883">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250883">
                                            <p:txEl>
                                              <p:pRg st="2" end="2"/>
                                            </p:txEl>
                                          </p:spTgt>
                                        </p:tgtEl>
                                        <p:attrNameLst>
                                          <p:attrName>style.visibility</p:attrName>
                                        </p:attrNameLst>
                                      </p:cBhvr>
                                      <p:to>
                                        <p:strVal val="visible"/>
                                      </p:to>
                                    </p:set>
                                    <p:animEffect transition="in" filter="fade">
                                      <p:cBhvr>
                                        <p:cTn id="17" dur="800" decel="100000"/>
                                        <p:tgtEl>
                                          <p:spTgt spid="250883">
                                            <p:txEl>
                                              <p:pRg st="2" end="2"/>
                                            </p:txEl>
                                          </p:spTgt>
                                        </p:tgtEl>
                                      </p:cBhvr>
                                    </p:animEffect>
                                    <p:anim calcmode="lin" valueType="num">
                                      <p:cBhvr>
                                        <p:cTn id="18" dur="800" decel="100000" fill="hold"/>
                                        <p:tgtEl>
                                          <p:spTgt spid="250883">
                                            <p:txEl>
                                              <p:pRg st="2" end="2"/>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250883">
                                            <p:txEl>
                                              <p:pRg st="2" end="2"/>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250883">
                                            <p:txEl>
                                              <p:pRg st="2" end="2"/>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250883">
                                            <p:txEl>
                                              <p:pRg st="2" end="2"/>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250883">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250883">
                                            <p:txEl>
                                              <p:pRg st="5" end="5"/>
                                            </p:txEl>
                                          </p:spTgt>
                                        </p:tgtEl>
                                        <p:attrNameLst>
                                          <p:attrName>style.visibility</p:attrName>
                                        </p:attrNameLst>
                                      </p:cBhvr>
                                      <p:to>
                                        <p:strVal val="visible"/>
                                      </p:to>
                                    </p:set>
                                    <p:animEffect transition="in" filter="fade">
                                      <p:cBhvr>
                                        <p:cTn id="27" dur="800" decel="100000"/>
                                        <p:tgtEl>
                                          <p:spTgt spid="250883">
                                            <p:txEl>
                                              <p:pRg st="5" end="5"/>
                                            </p:txEl>
                                          </p:spTgt>
                                        </p:tgtEl>
                                      </p:cBhvr>
                                    </p:animEffect>
                                    <p:anim calcmode="lin" valueType="num">
                                      <p:cBhvr>
                                        <p:cTn id="28" dur="800" decel="100000" fill="hold"/>
                                        <p:tgtEl>
                                          <p:spTgt spid="250883">
                                            <p:txEl>
                                              <p:pRg st="5" end="5"/>
                                            </p:txEl>
                                          </p:spTgt>
                                        </p:tgtEl>
                                        <p:attrNameLst>
                                          <p:attrName>style.rotation</p:attrName>
                                        </p:attrNameLst>
                                      </p:cBhvr>
                                      <p:tavLst>
                                        <p:tav tm="0">
                                          <p:val>
                                            <p:fltVal val="-90"/>
                                          </p:val>
                                        </p:tav>
                                        <p:tav tm="100000">
                                          <p:val>
                                            <p:fltVal val="0"/>
                                          </p:val>
                                        </p:tav>
                                      </p:tavLst>
                                    </p:anim>
                                    <p:anim calcmode="lin" valueType="num">
                                      <p:cBhvr>
                                        <p:cTn id="29" dur="800" decel="100000" fill="hold"/>
                                        <p:tgtEl>
                                          <p:spTgt spid="250883">
                                            <p:txEl>
                                              <p:pRg st="5" end="5"/>
                                            </p:txEl>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250883">
                                            <p:txEl>
                                              <p:pRg st="5" end="5"/>
                                            </p:txEl>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250883">
                                            <p:txEl>
                                              <p:pRg st="5" end="5"/>
                                            </p:txEl>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250883">
                                            <p:txEl>
                                              <p:pRg st="5" end="5"/>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0883" grpId="0" build="p"/>
    </p:bld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1826" name="Oval 2"/>
          <p:cNvSpPr>
            <a:spLocks noChangeArrowheads="1"/>
          </p:cNvSpPr>
          <p:nvPr/>
        </p:nvSpPr>
        <p:spPr bwMode="auto">
          <a:xfrm>
            <a:off x="3635375" y="2492375"/>
            <a:ext cx="2016125" cy="1871663"/>
          </a:xfrm>
          <a:prstGeom prst="ellipse">
            <a:avLst/>
          </a:prstGeom>
          <a:blipFill>
            <a:blip r:embed="rId3"/>
            <a:tile tx="0" ty="0" sx="100000" sy="100000" flip="none" algn="tl"/>
          </a:blipFill>
          <a:ln w="9525">
            <a:noFill/>
            <a:round/>
            <a:headEnd/>
            <a:tailEnd/>
          </a:ln>
        </p:spPr>
        <p:txBody>
          <a:bodyPr wrap="none" anchor="ctr"/>
          <a:lstStyle/>
          <a:p>
            <a:pPr algn="ctr" rtl="0">
              <a:defRPr/>
            </a:pPr>
            <a:r>
              <a:rPr lang="fa-IR" sz="3200" b="1" dirty="0" smtClean="0">
                <a:solidFill>
                  <a:srgbClr val="FF0000"/>
                </a:solidFill>
                <a:latin typeface="Garamond" pitchFamily="18" charset="0"/>
              </a:rPr>
              <a:t>استراتژی های</a:t>
            </a:r>
          </a:p>
          <a:p>
            <a:pPr algn="ctr" rtl="0">
              <a:defRPr/>
            </a:pPr>
            <a:r>
              <a:rPr lang="fa-IR" sz="3200" b="1" dirty="0" smtClean="0">
                <a:solidFill>
                  <a:srgbClr val="FF0000"/>
                </a:solidFill>
                <a:latin typeface="Garamond" pitchFamily="18" charset="0"/>
              </a:rPr>
              <a:t> تبلیغاتی</a:t>
            </a:r>
            <a:endParaRPr lang="en-US" sz="3200" b="1" dirty="0">
              <a:solidFill>
                <a:srgbClr val="FF0000"/>
              </a:solidFill>
              <a:latin typeface="Garamond" pitchFamily="18" charset="0"/>
            </a:endParaRPr>
          </a:p>
        </p:txBody>
      </p:sp>
      <p:sp>
        <p:nvSpPr>
          <p:cNvPr id="1101827" name="Oval 3"/>
          <p:cNvSpPr>
            <a:spLocks noChangeArrowheads="1"/>
          </p:cNvSpPr>
          <p:nvPr/>
        </p:nvSpPr>
        <p:spPr bwMode="auto">
          <a:xfrm>
            <a:off x="1692275" y="4365625"/>
            <a:ext cx="2016125" cy="1871663"/>
          </a:xfrm>
          <a:prstGeom prst="ellipse">
            <a:avLst/>
          </a:prstGeom>
          <a:blipFill>
            <a:blip r:embed="rId3"/>
            <a:tile tx="0" ty="0" sx="100000" sy="100000" flip="none" algn="tl"/>
          </a:blipFill>
          <a:ln w="9525">
            <a:noFill/>
            <a:round/>
            <a:headEnd/>
            <a:tailEnd/>
          </a:ln>
        </p:spPr>
        <p:txBody>
          <a:bodyPr wrap="none" anchor="ctr"/>
          <a:lstStyle/>
          <a:p>
            <a:pPr algn="ctr" rtl="0">
              <a:defRPr/>
            </a:pPr>
            <a:r>
              <a:rPr lang="fa-IR" sz="3200" b="1" dirty="0" smtClean="0">
                <a:solidFill>
                  <a:schemeClr val="accent5">
                    <a:lumMod val="10000"/>
                  </a:schemeClr>
                </a:solidFill>
                <a:latin typeface="Garamond" pitchFamily="18" charset="0"/>
              </a:rPr>
              <a:t>مکمل</a:t>
            </a:r>
          </a:p>
          <a:p>
            <a:pPr algn="ctr" rtl="0">
              <a:defRPr/>
            </a:pPr>
            <a:r>
              <a:rPr lang="fa-IR" sz="3200" b="1" dirty="0" smtClean="0">
                <a:solidFill>
                  <a:schemeClr val="accent5">
                    <a:lumMod val="10000"/>
                  </a:schemeClr>
                </a:solidFill>
                <a:latin typeface="Garamond" pitchFamily="18" charset="0"/>
              </a:rPr>
              <a:t>-</a:t>
            </a:r>
            <a:r>
              <a:rPr lang="fa-IR" sz="2800" b="1" dirty="0" smtClean="0">
                <a:solidFill>
                  <a:schemeClr val="accent5">
                    <a:lumMod val="10000"/>
                  </a:schemeClr>
                </a:solidFill>
                <a:latin typeface="Garamond" pitchFamily="18" charset="0"/>
              </a:rPr>
              <a:t>منفرد</a:t>
            </a:r>
          </a:p>
          <a:p>
            <a:pPr algn="ctr" rtl="0">
              <a:defRPr/>
            </a:pPr>
            <a:r>
              <a:rPr lang="fa-IR" sz="2800" b="1" dirty="0" smtClean="0">
                <a:solidFill>
                  <a:schemeClr val="accent5">
                    <a:lumMod val="10000"/>
                  </a:schemeClr>
                </a:solidFill>
                <a:latin typeface="Garamond" pitchFamily="18" charset="0"/>
              </a:rPr>
              <a:t>-متحد </a:t>
            </a:r>
          </a:p>
          <a:p>
            <a:pPr algn="ctr" rtl="0">
              <a:defRPr/>
            </a:pPr>
            <a:r>
              <a:rPr lang="fa-IR" sz="2800" b="1" dirty="0" smtClean="0">
                <a:solidFill>
                  <a:schemeClr val="accent5">
                    <a:lumMod val="10000"/>
                  </a:schemeClr>
                </a:solidFill>
                <a:latin typeface="Garamond" pitchFamily="18" charset="0"/>
              </a:rPr>
              <a:t>-مشترک</a:t>
            </a:r>
            <a:endParaRPr lang="en-US" sz="2800" b="1" dirty="0">
              <a:solidFill>
                <a:schemeClr val="accent5">
                  <a:lumMod val="10000"/>
                </a:schemeClr>
              </a:solidFill>
              <a:latin typeface="Garamond" pitchFamily="18" charset="0"/>
            </a:endParaRPr>
          </a:p>
        </p:txBody>
      </p:sp>
      <p:sp>
        <p:nvSpPr>
          <p:cNvPr id="1101828" name="Oval 4"/>
          <p:cNvSpPr>
            <a:spLocks noChangeArrowheads="1"/>
          </p:cNvSpPr>
          <p:nvPr/>
        </p:nvSpPr>
        <p:spPr bwMode="auto">
          <a:xfrm>
            <a:off x="827088" y="2276475"/>
            <a:ext cx="2016125" cy="1871663"/>
          </a:xfrm>
          <a:prstGeom prst="ellipse">
            <a:avLst/>
          </a:prstGeom>
          <a:blipFill>
            <a:blip r:embed="rId3"/>
            <a:tile tx="0" ty="0" sx="100000" sy="100000" flip="none" algn="tl"/>
          </a:blipFill>
          <a:ln w="9525">
            <a:noFill/>
            <a:round/>
            <a:headEnd/>
            <a:tailEnd/>
          </a:ln>
        </p:spPr>
        <p:txBody>
          <a:bodyPr wrap="none" anchor="ctr"/>
          <a:lstStyle/>
          <a:p>
            <a:pPr algn="ctr" rtl="0">
              <a:defRPr/>
            </a:pPr>
            <a:r>
              <a:rPr lang="fa-IR" sz="3600" b="1" dirty="0" smtClean="0">
                <a:solidFill>
                  <a:schemeClr val="accent5">
                    <a:lumMod val="10000"/>
                  </a:schemeClr>
                </a:solidFill>
                <a:latin typeface="Garamond" pitchFamily="18" charset="0"/>
              </a:rPr>
              <a:t>منسجم</a:t>
            </a:r>
            <a:endParaRPr lang="en-US" sz="3600" b="1" dirty="0">
              <a:solidFill>
                <a:schemeClr val="accent5">
                  <a:lumMod val="10000"/>
                </a:schemeClr>
              </a:solidFill>
              <a:latin typeface="Garamond" pitchFamily="18" charset="0"/>
            </a:endParaRPr>
          </a:p>
        </p:txBody>
      </p:sp>
      <p:sp>
        <p:nvSpPr>
          <p:cNvPr id="1101829" name="Oval 5"/>
          <p:cNvSpPr>
            <a:spLocks noChangeArrowheads="1"/>
          </p:cNvSpPr>
          <p:nvPr/>
        </p:nvSpPr>
        <p:spPr bwMode="auto">
          <a:xfrm>
            <a:off x="6516688" y="2276475"/>
            <a:ext cx="2016125" cy="1871663"/>
          </a:xfrm>
          <a:prstGeom prst="ellipse">
            <a:avLst/>
          </a:prstGeom>
          <a:blipFill>
            <a:blip r:embed="rId3"/>
            <a:tile tx="0" ty="0" sx="100000" sy="100000" flip="none" algn="tl"/>
          </a:blipFill>
          <a:ln w="9525">
            <a:noFill/>
            <a:round/>
            <a:headEnd/>
            <a:tailEnd/>
          </a:ln>
        </p:spPr>
        <p:txBody>
          <a:bodyPr wrap="none" anchor="ctr"/>
          <a:lstStyle/>
          <a:p>
            <a:pPr algn="ctr" rtl="0">
              <a:defRPr/>
            </a:pPr>
            <a:r>
              <a:rPr lang="fa-IR" sz="3600" b="1" dirty="0" smtClean="0">
                <a:solidFill>
                  <a:schemeClr val="accent5">
                    <a:lumMod val="10000"/>
                  </a:schemeClr>
                </a:solidFill>
                <a:latin typeface="Garamond" pitchFamily="18" charset="0"/>
              </a:rPr>
              <a:t>متمایز</a:t>
            </a:r>
            <a:endParaRPr lang="en-US" sz="3600" b="1" dirty="0">
              <a:solidFill>
                <a:schemeClr val="accent5">
                  <a:lumMod val="10000"/>
                </a:schemeClr>
              </a:solidFill>
              <a:latin typeface="Garamond" pitchFamily="18" charset="0"/>
            </a:endParaRPr>
          </a:p>
        </p:txBody>
      </p:sp>
      <p:sp>
        <p:nvSpPr>
          <p:cNvPr id="1101830" name="Oval 6"/>
          <p:cNvSpPr>
            <a:spLocks noChangeArrowheads="1"/>
          </p:cNvSpPr>
          <p:nvPr/>
        </p:nvSpPr>
        <p:spPr bwMode="auto">
          <a:xfrm>
            <a:off x="4932363" y="333375"/>
            <a:ext cx="2016125" cy="1871663"/>
          </a:xfrm>
          <a:prstGeom prst="ellipse">
            <a:avLst/>
          </a:prstGeom>
          <a:blipFill>
            <a:blip r:embed="rId3"/>
            <a:tile tx="0" ty="0" sx="100000" sy="100000" flip="none" algn="tl"/>
          </a:blipFill>
          <a:ln w="9525">
            <a:noFill/>
            <a:round/>
            <a:headEnd/>
            <a:tailEnd/>
          </a:ln>
        </p:spPr>
        <p:txBody>
          <a:bodyPr wrap="none" anchor="ctr"/>
          <a:lstStyle/>
          <a:p>
            <a:pPr algn="ctr" rtl="0">
              <a:defRPr/>
            </a:pPr>
            <a:r>
              <a:rPr lang="fa-IR" sz="3200" b="1" dirty="0" smtClean="0">
                <a:solidFill>
                  <a:schemeClr val="accent5">
                    <a:lumMod val="10000"/>
                  </a:schemeClr>
                </a:solidFill>
                <a:latin typeface="Garamond" pitchFamily="18" charset="0"/>
              </a:rPr>
              <a:t>مشابه</a:t>
            </a:r>
            <a:endParaRPr lang="en-US" sz="4800" b="1" dirty="0">
              <a:solidFill>
                <a:schemeClr val="accent5">
                  <a:lumMod val="10000"/>
                </a:schemeClr>
              </a:solidFill>
              <a:latin typeface="Garamond" pitchFamily="18" charset="0"/>
            </a:endParaRPr>
          </a:p>
        </p:txBody>
      </p:sp>
      <p:sp>
        <p:nvSpPr>
          <p:cNvPr id="1101831" name="Oval 7"/>
          <p:cNvSpPr>
            <a:spLocks noChangeArrowheads="1"/>
          </p:cNvSpPr>
          <p:nvPr/>
        </p:nvSpPr>
        <p:spPr bwMode="auto">
          <a:xfrm>
            <a:off x="2484438" y="188913"/>
            <a:ext cx="2016125" cy="1871662"/>
          </a:xfrm>
          <a:prstGeom prst="ellipse">
            <a:avLst/>
          </a:prstGeom>
          <a:blipFill>
            <a:blip r:embed="rId3"/>
            <a:tile tx="0" ty="0" sx="100000" sy="100000" flip="none" algn="tl"/>
          </a:blipFill>
          <a:ln w="9525">
            <a:noFill/>
            <a:round/>
            <a:headEnd/>
            <a:tailEnd/>
          </a:ln>
        </p:spPr>
        <p:txBody>
          <a:bodyPr wrap="none" anchor="ctr"/>
          <a:lstStyle/>
          <a:p>
            <a:pPr algn="ctr" rtl="0">
              <a:defRPr/>
            </a:pPr>
            <a:r>
              <a:rPr lang="fa-IR" sz="4000" b="1" dirty="0" smtClean="0">
                <a:solidFill>
                  <a:schemeClr val="accent5">
                    <a:lumMod val="10000"/>
                  </a:schemeClr>
                </a:solidFill>
                <a:latin typeface="Garamond" pitchFamily="18" charset="0"/>
              </a:rPr>
              <a:t>موثر</a:t>
            </a:r>
            <a:endParaRPr lang="en-US" sz="4000" b="1" dirty="0">
              <a:solidFill>
                <a:schemeClr val="accent5">
                  <a:lumMod val="10000"/>
                </a:schemeClr>
              </a:solidFill>
              <a:latin typeface="Garamond" pitchFamily="18" charset="0"/>
            </a:endParaRPr>
          </a:p>
        </p:txBody>
      </p:sp>
      <p:sp>
        <p:nvSpPr>
          <p:cNvPr id="1101832" name="Oval 8"/>
          <p:cNvSpPr>
            <a:spLocks noChangeArrowheads="1"/>
          </p:cNvSpPr>
          <p:nvPr/>
        </p:nvSpPr>
        <p:spPr bwMode="auto">
          <a:xfrm>
            <a:off x="3779838" y="5013325"/>
            <a:ext cx="2016125" cy="1844675"/>
          </a:xfrm>
          <a:prstGeom prst="ellipse">
            <a:avLst/>
          </a:prstGeom>
          <a:blipFill>
            <a:blip r:embed="rId3"/>
            <a:tile tx="0" ty="0" sx="100000" sy="100000" flip="none" algn="tl"/>
          </a:blipFill>
          <a:ln w="9525">
            <a:noFill/>
            <a:round/>
            <a:headEnd/>
            <a:tailEnd/>
          </a:ln>
        </p:spPr>
        <p:txBody>
          <a:bodyPr wrap="none" anchor="ctr"/>
          <a:lstStyle/>
          <a:p>
            <a:pPr algn="ctr" rtl="0">
              <a:defRPr/>
            </a:pPr>
            <a:r>
              <a:rPr lang="fa-IR" sz="3600" b="1" dirty="0" smtClean="0">
                <a:solidFill>
                  <a:schemeClr val="accent5">
                    <a:lumMod val="10000"/>
                  </a:schemeClr>
                </a:solidFill>
                <a:latin typeface="Garamond" pitchFamily="18" charset="0"/>
              </a:rPr>
              <a:t>متنوع</a:t>
            </a:r>
            <a:endParaRPr lang="en-US" sz="3600" b="1" dirty="0">
              <a:solidFill>
                <a:schemeClr val="accent5">
                  <a:lumMod val="10000"/>
                </a:schemeClr>
              </a:solidFill>
              <a:latin typeface="Garamond" pitchFamily="18" charset="0"/>
            </a:endParaRPr>
          </a:p>
        </p:txBody>
      </p:sp>
      <p:sp>
        <p:nvSpPr>
          <p:cNvPr id="1101833" name="Oval 9"/>
          <p:cNvSpPr>
            <a:spLocks noChangeArrowheads="1"/>
          </p:cNvSpPr>
          <p:nvPr/>
        </p:nvSpPr>
        <p:spPr bwMode="auto">
          <a:xfrm>
            <a:off x="5795963" y="4149725"/>
            <a:ext cx="2016125" cy="1871663"/>
          </a:xfrm>
          <a:prstGeom prst="ellipse">
            <a:avLst/>
          </a:prstGeom>
          <a:blipFill>
            <a:blip r:embed="rId3"/>
            <a:tile tx="0" ty="0" sx="100000" sy="100000" flip="none" algn="tl"/>
          </a:blipFill>
          <a:ln w="9525">
            <a:noFill/>
            <a:round/>
            <a:headEnd/>
            <a:tailEnd/>
          </a:ln>
        </p:spPr>
        <p:txBody>
          <a:bodyPr wrap="none" anchor="ctr"/>
          <a:lstStyle/>
          <a:p>
            <a:pPr algn="ctr" rtl="0">
              <a:defRPr/>
            </a:pPr>
            <a:r>
              <a:rPr lang="fa-IR" sz="3600" b="1" dirty="0" smtClean="0">
                <a:solidFill>
                  <a:schemeClr val="accent5">
                    <a:lumMod val="10000"/>
                  </a:schemeClr>
                </a:solidFill>
                <a:latin typeface="Garamond" pitchFamily="18" charset="0"/>
              </a:rPr>
              <a:t>متناسب</a:t>
            </a:r>
            <a:endParaRPr lang="en-US" sz="3600" b="1" dirty="0">
              <a:solidFill>
                <a:schemeClr val="accent5">
                  <a:lumMod val="10000"/>
                </a:schemeClr>
              </a:solidFill>
              <a:latin typeface="Garamond" pitchFamily="18" charset="0"/>
            </a:endParaRPr>
          </a:p>
        </p:txBody>
      </p:sp>
      <p:graphicFrame>
        <p:nvGraphicFramePr>
          <p:cNvPr id="4098" name="Object 10"/>
          <p:cNvGraphicFramePr>
            <a:graphicFrameLocks noChangeAspect="1"/>
          </p:cNvGraphicFramePr>
          <p:nvPr/>
        </p:nvGraphicFramePr>
        <p:xfrm>
          <a:off x="0" y="6019800"/>
          <a:ext cx="838200" cy="838200"/>
        </p:xfrm>
        <a:graphic>
          <a:graphicData uri="http://schemas.openxmlformats.org/presentationml/2006/ole">
            <p:oleObj spid="_x0000_s33794" name="Clip" r:id="rId4" imgW="1638360" imgH="3468960" progId="">
              <p:embed/>
            </p:oleObj>
          </a:graphicData>
        </a:graphic>
      </p:graphicFrame>
      <p:sp>
        <p:nvSpPr>
          <p:cNvPr id="4107" name="Text Box 11"/>
          <p:cNvSpPr txBox="1">
            <a:spLocks noChangeArrowheads="1"/>
          </p:cNvSpPr>
          <p:nvPr/>
        </p:nvSpPr>
        <p:spPr bwMode="auto">
          <a:xfrm>
            <a:off x="152400" y="6248400"/>
            <a:ext cx="990600" cy="261610"/>
          </a:xfrm>
          <a:prstGeom prst="rect">
            <a:avLst/>
          </a:prstGeom>
          <a:blipFill>
            <a:blip r:embed="rId3"/>
            <a:tile tx="0" ty="0" sx="100000" sy="100000" flip="none" algn="tl"/>
          </a:blipFill>
          <a:ln w="9525">
            <a:noFill/>
            <a:miter lim="800000"/>
            <a:headEnd/>
            <a:tailEnd/>
          </a:ln>
        </p:spPr>
        <p:txBody>
          <a:bodyPr>
            <a:spAutoFit/>
          </a:bodyPr>
          <a:lstStyle/>
          <a:p>
            <a:pPr algn="ctr" rtl="0">
              <a:spcBef>
                <a:spcPct val="50000"/>
              </a:spcBef>
              <a:defRPr/>
            </a:pPr>
            <a:r>
              <a:rPr lang="en-US" sz="1100" b="1" dirty="0">
                <a:solidFill>
                  <a:schemeClr val="accent5">
                    <a:lumMod val="10000"/>
                  </a:schemeClr>
                </a:solidFill>
                <a:latin typeface="Arial Black" pitchFamily="34" charset="0"/>
              </a:rPr>
              <a:t>ROOSTA</a:t>
            </a:r>
          </a:p>
        </p:txBody>
      </p:sp>
      <p:sp>
        <p:nvSpPr>
          <p:cNvPr id="1101836" name="Line 12"/>
          <p:cNvSpPr>
            <a:spLocks noChangeShapeType="1"/>
          </p:cNvSpPr>
          <p:nvPr/>
        </p:nvSpPr>
        <p:spPr bwMode="auto">
          <a:xfrm>
            <a:off x="3851275" y="1989138"/>
            <a:ext cx="360363" cy="576262"/>
          </a:xfrm>
          <a:prstGeom prst="line">
            <a:avLst/>
          </a:prstGeom>
          <a:noFill/>
          <a:ln w="28575">
            <a:solidFill>
              <a:schemeClr val="bg1"/>
            </a:solidFill>
            <a:round/>
            <a:headEnd/>
            <a:tailEnd/>
          </a:ln>
        </p:spPr>
        <p:txBody>
          <a:bodyPr/>
          <a:lstStyle/>
          <a:p>
            <a:pPr algn="ctr">
              <a:defRPr/>
            </a:pPr>
            <a:endParaRPr lang="en-US" sz="4800">
              <a:solidFill>
                <a:schemeClr val="accent5">
                  <a:lumMod val="10000"/>
                </a:schemeClr>
              </a:solidFill>
            </a:endParaRPr>
          </a:p>
        </p:txBody>
      </p:sp>
      <p:sp>
        <p:nvSpPr>
          <p:cNvPr id="1101837" name="Line 13"/>
          <p:cNvSpPr>
            <a:spLocks noChangeShapeType="1"/>
          </p:cNvSpPr>
          <p:nvPr/>
        </p:nvSpPr>
        <p:spPr bwMode="auto">
          <a:xfrm>
            <a:off x="2843213" y="3357563"/>
            <a:ext cx="792162" cy="0"/>
          </a:xfrm>
          <a:prstGeom prst="line">
            <a:avLst/>
          </a:prstGeom>
          <a:noFill/>
          <a:ln w="28575">
            <a:solidFill>
              <a:schemeClr val="bg1"/>
            </a:solidFill>
            <a:round/>
            <a:headEnd/>
            <a:tailEnd/>
          </a:ln>
        </p:spPr>
        <p:txBody>
          <a:bodyPr/>
          <a:lstStyle/>
          <a:p>
            <a:pPr algn="ctr">
              <a:defRPr/>
            </a:pPr>
            <a:endParaRPr lang="en-US" sz="4800">
              <a:solidFill>
                <a:schemeClr val="accent5">
                  <a:lumMod val="10000"/>
                </a:schemeClr>
              </a:solidFill>
            </a:endParaRPr>
          </a:p>
        </p:txBody>
      </p:sp>
      <p:sp>
        <p:nvSpPr>
          <p:cNvPr id="1101838" name="Line 14"/>
          <p:cNvSpPr>
            <a:spLocks noChangeShapeType="1"/>
          </p:cNvSpPr>
          <p:nvPr/>
        </p:nvSpPr>
        <p:spPr bwMode="auto">
          <a:xfrm flipH="1">
            <a:off x="5148263" y="2133600"/>
            <a:ext cx="431800" cy="503238"/>
          </a:xfrm>
          <a:prstGeom prst="line">
            <a:avLst/>
          </a:prstGeom>
          <a:noFill/>
          <a:ln w="28575">
            <a:solidFill>
              <a:schemeClr val="bg1"/>
            </a:solidFill>
            <a:round/>
            <a:headEnd/>
            <a:tailEnd/>
          </a:ln>
        </p:spPr>
        <p:txBody>
          <a:bodyPr/>
          <a:lstStyle/>
          <a:p>
            <a:pPr algn="ctr">
              <a:defRPr/>
            </a:pPr>
            <a:endParaRPr lang="en-US" sz="4800">
              <a:solidFill>
                <a:schemeClr val="accent5">
                  <a:lumMod val="10000"/>
                </a:schemeClr>
              </a:solidFill>
            </a:endParaRPr>
          </a:p>
        </p:txBody>
      </p:sp>
      <p:sp>
        <p:nvSpPr>
          <p:cNvPr id="1101839" name="Line 15"/>
          <p:cNvSpPr>
            <a:spLocks noChangeShapeType="1"/>
          </p:cNvSpPr>
          <p:nvPr/>
        </p:nvSpPr>
        <p:spPr bwMode="auto">
          <a:xfrm>
            <a:off x="5651500" y="3284538"/>
            <a:ext cx="865188" cy="0"/>
          </a:xfrm>
          <a:prstGeom prst="line">
            <a:avLst/>
          </a:prstGeom>
          <a:noFill/>
          <a:ln w="28575">
            <a:solidFill>
              <a:schemeClr val="bg1"/>
            </a:solidFill>
            <a:round/>
            <a:headEnd/>
            <a:tailEnd/>
          </a:ln>
        </p:spPr>
        <p:txBody>
          <a:bodyPr/>
          <a:lstStyle/>
          <a:p>
            <a:pPr algn="ctr">
              <a:defRPr/>
            </a:pPr>
            <a:endParaRPr lang="en-US" sz="4800">
              <a:solidFill>
                <a:schemeClr val="accent5">
                  <a:lumMod val="10000"/>
                </a:schemeClr>
              </a:solidFill>
            </a:endParaRPr>
          </a:p>
        </p:txBody>
      </p:sp>
      <p:sp>
        <p:nvSpPr>
          <p:cNvPr id="1101840" name="Line 16"/>
          <p:cNvSpPr>
            <a:spLocks noChangeShapeType="1"/>
          </p:cNvSpPr>
          <p:nvPr/>
        </p:nvSpPr>
        <p:spPr bwMode="auto">
          <a:xfrm flipH="1">
            <a:off x="3419475" y="4149725"/>
            <a:ext cx="504825" cy="574675"/>
          </a:xfrm>
          <a:prstGeom prst="line">
            <a:avLst/>
          </a:prstGeom>
          <a:noFill/>
          <a:ln w="28575">
            <a:solidFill>
              <a:schemeClr val="bg1"/>
            </a:solidFill>
            <a:round/>
            <a:headEnd/>
            <a:tailEnd/>
          </a:ln>
        </p:spPr>
        <p:txBody>
          <a:bodyPr/>
          <a:lstStyle/>
          <a:p>
            <a:pPr algn="ctr">
              <a:defRPr/>
            </a:pPr>
            <a:endParaRPr lang="en-US" sz="4800">
              <a:solidFill>
                <a:schemeClr val="accent5">
                  <a:lumMod val="10000"/>
                </a:schemeClr>
              </a:solidFill>
            </a:endParaRPr>
          </a:p>
        </p:txBody>
      </p:sp>
      <p:sp>
        <p:nvSpPr>
          <p:cNvPr id="1101841" name="Line 17"/>
          <p:cNvSpPr>
            <a:spLocks noChangeShapeType="1"/>
          </p:cNvSpPr>
          <p:nvPr/>
        </p:nvSpPr>
        <p:spPr bwMode="auto">
          <a:xfrm>
            <a:off x="4716463" y="4365625"/>
            <a:ext cx="0" cy="647700"/>
          </a:xfrm>
          <a:prstGeom prst="line">
            <a:avLst/>
          </a:prstGeom>
          <a:noFill/>
          <a:ln w="28575">
            <a:solidFill>
              <a:schemeClr val="bg1"/>
            </a:solidFill>
            <a:round/>
            <a:headEnd/>
            <a:tailEnd/>
          </a:ln>
        </p:spPr>
        <p:txBody>
          <a:bodyPr/>
          <a:lstStyle/>
          <a:p>
            <a:pPr algn="ctr">
              <a:defRPr/>
            </a:pPr>
            <a:endParaRPr lang="en-US" sz="4800">
              <a:solidFill>
                <a:schemeClr val="accent5">
                  <a:lumMod val="10000"/>
                </a:schemeClr>
              </a:solidFill>
            </a:endParaRPr>
          </a:p>
        </p:txBody>
      </p:sp>
      <p:sp>
        <p:nvSpPr>
          <p:cNvPr id="1101842" name="Line 18"/>
          <p:cNvSpPr>
            <a:spLocks noChangeShapeType="1"/>
          </p:cNvSpPr>
          <p:nvPr/>
        </p:nvSpPr>
        <p:spPr bwMode="auto">
          <a:xfrm>
            <a:off x="5364163" y="4076700"/>
            <a:ext cx="647700" cy="431800"/>
          </a:xfrm>
          <a:prstGeom prst="line">
            <a:avLst/>
          </a:prstGeom>
          <a:noFill/>
          <a:ln w="28575">
            <a:solidFill>
              <a:schemeClr val="bg1"/>
            </a:solidFill>
            <a:round/>
            <a:headEnd/>
            <a:tailEnd/>
          </a:ln>
        </p:spPr>
        <p:txBody>
          <a:bodyPr/>
          <a:lstStyle/>
          <a:p>
            <a:pPr algn="ctr">
              <a:defRPr/>
            </a:pPr>
            <a:endParaRPr lang="en-US" sz="4800">
              <a:solidFill>
                <a:schemeClr val="accent5">
                  <a:lumMod val="10000"/>
                </a:schemeClr>
              </a:solidFill>
            </a:endParaRPr>
          </a:p>
        </p:txBody>
      </p:sp>
      <p:sp>
        <p:nvSpPr>
          <p:cNvPr id="19" name="Slide Number Placeholder 18"/>
          <p:cNvSpPr>
            <a:spLocks noGrp="1"/>
          </p:cNvSpPr>
          <p:nvPr>
            <p:ph type="sldNum" sz="quarter" idx="12"/>
          </p:nvPr>
        </p:nvSpPr>
        <p:spPr/>
        <p:txBody>
          <a:bodyPr/>
          <a:lstStyle/>
          <a:p>
            <a:fld id="{B890EBBE-3E5E-420A-95FE-1C2CD9EE4D36}" type="slidenum">
              <a:rPr lang="en-US" smtClean="0"/>
              <a:pPr/>
              <a:t>129</a:t>
            </a:fld>
            <a:endParaRPr lang="en-US"/>
          </a:p>
        </p:txBody>
      </p:sp>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01826"/>
                                        </p:tgtEl>
                                        <p:attrNameLst>
                                          <p:attrName>style.visibility</p:attrName>
                                        </p:attrNameLst>
                                      </p:cBhvr>
                                      <p:to>
                                        <p:strVal val="visible"/>
                                      </p:to>
                                    </p:set>
                                    <p:animEffect transition="in" filter="fade">
                                      <p:cBhvr>
                                        <p:cTn id="7" dur="2000"/>
                                        <p:tgtEl>
                                          <p:spTgt spid="110182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01838"/>
                                        </p:tgtEl>
                                        <p:attrNameLst>
                                          <p:attrName>style.visibility</p:attrName>
                                        </p:attrNameLst>
                                      </p:cBhvr>
                                      <p:to>
                                        <p:strVal val="visible"/>
                                      </p:to>
                                    </p:set>
                                    <p:animEffect transition="in" filter="fade">
                                      <p:cBhvr>
                                        <p:cTn id="12" dur="2000"/>
                                        <p:tgtEl>
                                          <p:spTgt spid="110183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01830"/>
                                        </p:tgtEl>
                                        <p:attrNameLst>
                                          <p:attrName>style.visibility</p:attrName>
                                        </p:attrNameLst>
                                      </p:cBhvr>
                                      <p:to>
                                        <p:strVal val="visible"/>
                                      </p:to>
                                    </p:set>
                                    <p:animEffect transition="in" filter="fade">
                                      <p:cBhvr>
                                        <p:cTn id="17" dur="2000"/>
                                        <p:tgtEl>
                                          <p:spTgt spid="110183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01839"/>
                                        </p:tgtEl>
                                        <p:attrNameLst>
                                          <p:attrName>style.visibility</p:attrName>
                                        </p:attrNameLst>
                                      </p:cBhvr>
                                      <p:to>
                                        <p:strVal val="visible"/>
                                      </p:to>
                                    </p:set>
                                    <p:animEffect transition="in" filter="fade">
                                      <p:cBhvr>
                                        <p:cTn id="22" dur="2000"/>
                                        <p:tgtEl>
                                          <p:spTgt spid="110183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01829"/>
                                        </p:tgtEl>
                                        <p:attrNameLst>
                                          <p:attrName>style.visibility</p:attrName>
                                        </p:attrNameLst>
                                      </p:cBhvr>
                                      <p:to>
                                        <p:strVal val="visible"/>
                                      </p:to>
                                    </p:set>
                                    <p:animEffect transition="in" filter="fade">
                                      <p:cBhvr>
                                        <p:cTn id="27" dur="2000"/>
                                        <p:tgtEl>
                                          <p:spTgt spid="110182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01842"/>
                                        </p:tgtEl>
                                        <p:attrNameLst>
                                          <p:attrName>style.visibility</p:attrName>
                                        </p:attrNameLst>
                                      </p:cBhvr>
                                      <p:to>
                                        <p:strVal val="visible"/>
                                      </p:to>
                                    </p:set>
                                    <p:animEffect transition="in" filter="fade">
                                      <p:cBhvr>
                                        <p:cTn id="32" dur="2000"/>
                                        <p:tgtEl>
                                          <p:spTgt spid="1101842"/>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01833"/>
                                        </p:tgtEl>
                                        <p:attrNameLst>
                                          <p:attrName>style.visibility</p:attrName>
                                        </p:attrNameLst>
                                      </p:cBhvr>
                                      <p:to>
                                        <p:strVal val="visible"/>
                                      </p:to>
                                    </p:set>
                                    <p:animEffect transition="in" filter="fade">
                                      <p:cBhvr>
                                        <p:cTn id="37" dur="2000"/>
                                        <p:tgtEl>
                                          <p:spTgt spid="1101833"/>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101841"/>
                                        </p:tgtEl>
                                        <p:attrNameLst>
                                          <p:attrName>style.visibility</p:attrName>
                                        </p:attrNameLst>
                                      </p:cBhvr>
                                      <p:to>
                                        <p:strVal val="visible"/>
                                      </p:to>
                                    </p:set>
                                    <p:animEffect transition="in" filter="fade">
                                      <p:cBhvr>
                                        <p:cTn id="42" dur="2000"/>
                                        <p:tgtEl>
                                          <p:spTgt spid="1101841"/>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101832"/>
                                        </p:tgtEl>
                                        <p:attrNameLst>
                                          <p:attrName>style.visibility</p:attrName>
                                        </p:attrNameLst>
                                      </p:cBhvr>
                                      <p:to>
                                        <p:strVal val="visible"/>
                                      </p:to>
                                    </p:set>
                                    <p:animEffect transition="in" filter="fade">
                                      <p:cBhvr>
                                        <p:cTn id="47" dur="2000"/>
                                        <p:tgtEl>
                                          <p:spTgt spid="1101832"/>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101840"/>
                                        </p:tgtEl>
                                        <p:attrNameLst>
                                          <p:attrName>style.visibility</p:attrName>
                                        </p:attrNameLst>
                                      </p:cBhvr>
                                      <p:to>
                                        <p:strVal val="visible"/>
                                      </p:to>
                                    </p:set>
                                    <p:animEffect transition="in" filter="fade">
                                      <p:cBhvr>
                                        <p:cTn id="52" dur="2000"/>
                                        <p:tgtEl>
                                          <p:spTgt spid="1101840"/>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101827"/>
                                        </p:tgtEl>
                                        <p:attrNameLst>
                                          <p:attrName>style.visibility</p:attrName>
                                        </p:attrNameLst>
                                      </p:cBhvr>
                                      <p:to>
                                        <p:strVal val="visible"/>
                                      </p:to>
                                    </p:set>
                                    <p:animEffect transition="in" filter="fade">
                                      <p:cBhvr>
                                        <p:cTn id="57" dur="2000"/>
                                        <p:tgtEl>
                                          <p:spTgt spid="1101827"/>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101837"/>
                                        </p:tgtEl>
                                        <p:attrNameLst>
                                          <p:attrName>style.visibility</p:attrName>
                                        </p:attrNameLst>
                                      </p:cBhvr>
                                      <p:to>
                                        <p:strVal val="visible"/>
                                      </p:to>
                                    </p:set>
                                    <p:animEffect transition="in" filter="fade">
                                      <p:cBhvr>
                                        <p:cTn id="62" dur="2000"/>
                                        <p:tgtEl>
                                          <p:spTgt spid="1101837"/>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1101828"/>
                                        </p:tgtEl>
                                        <p:attrNameLst>
                                          <p:attrName>style.visibility</p:attrName>
                                        </p:attrNameLst>
                                      </p:cBhvr>
                                      <p:to>
                                        <p:strVal val="visible"/>
                                      </p:to>
                                    </p:set>
                                    <p:animEffect transition="in" filter="fade">
                                      <p:cBhvr>
                                        <p:cTn id="67" dur="2000"/>
                                        <p:tgtEl>
                                          <p:spTgt spid="1101828"/>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1101836"/>
                                        </p:tgtEl>
                                        <p:attrNameLst>
                                          <p:attrName>style.visibility</p:attrName>
                                        </p:attrNameLst>
                                      </p:cBhvr>
                                      <p:to>
                                        <p:strVal val="visible"/>
                                      </p:to>
                                    </p:set>
                                    <p:animEffect transition="in" filter="fade">
                                      <p:cBhvr>
                                        <p:cTn id="72" dur="2000"/>
                                        <p:tgtEl>
                                          <p:spTgt spid="1101836"/>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1101831"/>
                                        </p:tgtEl>
                                        <p:attrNameLst>
                                          <p:attrName>style.visibility</p:attrName>
                                        </p:attrNameLst>
                                      </p:cBhvr>
                                      <p:to>
                                        <p:strVal val="visible"/>
                                      </p:to>
                                    </p:set>
                                    <p:animEffect transition="in" filter="fade">
                                      <p:cBhvr>
                                        <p:cTn id="77" dur="2000"/>
                                        <p:tgtEl>
                                          <p:spTgt spid="11018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1826" grpId="0" animBg="1"/>
      <p:bldP spid="1101827" grpId="0" animBg="1"/>
      <p:bldP spid="1101828" grpId="0" animBg="1"/>
      <p:bldP spid="1101829" grpId="0" animBg="1"/>
      <p:bldP spid="1101830" grpId="0" animBg="1"/>
      <p:bldP spid="1101831" grpId="0" animBg="1"/>
      <p:bldP spid="1101832" grpId="0" animBg="1"/>
      <p:bldP spid="1101833" grpId="0" animBg="1"/>
      <p:bldP spid="1101836" grpId="0" animBg="1"/>
      <p:bldP spid="1101837" grpId="0" animBg="1"/>
      <p:bldP spid="1101838" grpId="0" animBg="1"/>
      <p:bldP spid="1101839" grpId="0" animBg="1"/>
      <p:bldP spid="1101840" grpId="0" animBg="1"/>
      <p:bldP spid="1101841" grpId="0" animBg="1"/>
      <p:bldP spid="110184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Rot="1" noChangeArrowheads="1"/>
          </p:cNvSpPr>
          <p:nvPr>
            <p:ph type="title"/>
          </p:nvPr>
        </p:nvSpPr>
        <p:spPr>
          <a:xfrm>
            <a:off x="0" y="0"/>
            <a:ext cx="9144000" cy="987425"/>
          </a:xfrm>
          <a:solidFill>
            <a:srgbClr val="FFFF00"/>
          </a:solidFill>
        </p:spPr>
        <p:txBody>
          <a:bodyPr>
            <a:normAutofit/>
          </a:bodyPr>
          <a:lstStyle/>
          <a:p>
            <a:pPr eaLnBrk="1" hangingPunct="1">
              <a:defRPr/>
            </a:pPr>
            <a:r>
              <a:rPr lang="fa-IR" sz="5400" b="1" dirty="0" smtClean="0">
                <a:latin typeface="Arial" pitchFamily="34" charset="0"/>
              </a:rPr>
              <a:t>آميخته ترويج و ارتباط با بازار</a:t>
            </a:r>
            <a:endParaRPr lang="en-US" sz="5400" b="1" dirty="0" smtClean="0">
              <a:latin typeface="Arial" pitchFamily="34" charset="0"/>
            </a:endParaRPr>
          </a:p>
        </p:txBody>
      </p:sp>
      <p:sp>
        <p:nvSpPr>
          <p:cNvPr id="188419" name="AutoShape 3"/>
          <p:cNvSpPr>
            <a:spLocks noChangeArrowheads="1"/>
          </p:cNvSpPr>
          <p:nvPr/>
        </p:nvSpPr>
        <p:spPr bwMode="auto">
          <a:xfrm>
            <a:off x="684213" y="1412875"/>
            <a:ext cx="8135937" cy="5076825"/>
          </a:xfrm>
          <a:prstGeom prst="flowChartOr">
            <a:avLst/>
          </a:prstGeom>
          <a:gradFill rotWithShape="1">
            <a:gsLst>
              <a:gs pos="0">
                <a:srgbClr val="FFFF66"/>
              </a:gs>
              <a:gs pos="100000">
                <a:schemeClr val="hlink"/>
              </a:gs>
            </a:gsLst>
            <a:path path="shape">
              <a:fillToRect l="50000" t="50000" r="50000" b="50000"/>
            </a:path>
          </a:gradFill>
          <a:ln w="38100">
            <a:solidFill>
              <a:schemeClr val="tx1"/>
            </a:solidFill>
            <a:round/>
            <a:headEnd/>
            <a:tailEnd/>
          </a:ln>
        </p:spPr>
        <p:txBody>
          <a:bodyPr wrap="none" anchor="ctr"/>
          <a:lstStyle/>
          <a:p>
            <a:pPr algn="ctr" rtl="0"/>
            <a:endParaRPr lang="en-US" sz="2400" u="none">
              <a:latin typeface="Times New Roman" pitchFamily="18" charset="0"/>
              <a:cs typeface="Times New Roman" pitchFamily="18" charset="0"/>
            </a:endParaRPr>
          </a:p>
        </p:txBody>
      </p:sp>
      <p:sp>
        <p:nvSpPr>
          <p:cNvPr id="188420" name="Rectangle 4"/>
          <p:cNvSpPr>
            <a:spLocks noChangeArrowheads="1"/>
          </p:cNvSpPr>
          <p:nvPr/>
        </p:nvSpPr>
        <p:spPr bwMode="auto">
          <a:xfrm>
            <a:off x="5724525" y="2349500"/>
            <a:ext cx="1828800" cy="1295400"/>
          </a:xfrm>
          <a:prstGeom prst="rect">
            <a:avLst/>
          </a:prstGeom>
          <a:noFill/>
          <a:ln w="9525">
            <a:noFill/>
            <a:miter lim="800000"/>
            <a:headEnd/>
            <a:tailEnd/>
          </a:ln>
        </p:spPr>
        <p:txBody>
          <a:bodyPr wrap="none" anchor="ctr"/>
          <a:lstStyle/>
          <a:p>
            <a:pPr algn="ctr" rtl="0"/>
            <a:r>
              <a:rPr lang="fa-IR" sz="2800" b="1" u="none" dirty="0">
                <a:solidFill>
                  <a:srgbClr val="000000"/>
                </a:solidFill>
                <a:latin typeface="Arial" pitchFamily="34" charset="0"/>
                <a:cs typeface="Arial" pitchFamily="34" charset="0"/>
              </a:rPr>
              <a:t>انگیزه سازها</a:t>
            </a:r>
            <a:endParaRPr lang="en-US" sz="2800" b="1" u="none" dirty="0">
              <a:solidFill>
                <a:srgbClr val="000000"/>
              </a:solidFill>
              <a:latin typeface="Arial" pitchFamily="34" charset="0"/>
              <a:cs typeface="Arial" pitchFamily="34" charset="0"/>
            </a:endParaRPr>
          </a:p>
          <a:p>
            <a:pPr algn="ctr" rtl="0"/>
            <a:r>
              <a:rPr lang="fa-IR" sz="2000" b="1" u="none" dirty="0">
                <a:solidFill>
                  <a:srgbClr val="000000"/>
                </a:solidFill>
                <a:latin typeface="Arial" pitchFamily="34" charset="0"/>
                <a:cs typeface="Arial" pitchFamily="34" charset="0"/>
              </a:rPr>
              <a:t>(پیش برد فروش)</a:t>
            </a:r>
          </a:p>
          <a:p>
            <a:pPr algn="ctr" rtl="0"/>
            <a:r>
              <a:rPr lang="en-US" sz="2800" b="1" u="none" dirty="0">
                <a:solidFill>
                  <a:srgbClr val="000000"/>
                </a:solidFill>
                <a:latin typeface="Arial" pitchFamily="34" charset="0"/>
                <a:cs typeface="Arial" pitchFamily="34" charset="0"/>
              </a:rPr>
              <a:t>SALES’PROMOTION</a:t>
            </a:r>
            <a:endParaRPr lang="fa-IR" sz="2800" b="1" u="none" dirty="0">
              <a:solidFill>
                <a:srgbClr val="000000"/>
              </a:solidFill>
              <a:latin typeface="Arial" pitchFamily="34" charset="0"/>
              <a:cs typeface="Arial" pitchFamily="34" charset="0"/>
            </a:endParaRPr>
          </a:p>
        </p:txBody>
      </p:sp>
      <p:sp>
        <p:nvSpPr>
          <p:cNvPr id="188421" name="Rectangle 5"/>
          <p:cNvSpPr>
            <a:spLocks noChangeArrowheads="1"/>
          </p:cNvSpPr>
          <p:nvPr/>
        </p:nvSpPr>
        <p:spPr bwMode="auto">
          <a:xfrm>
            <a:off x="2268538" y="2276475"/>
            <a:ext cx="1828800" cy="1295400"/>
          </a:xfrm>
          <a:prstGeom prst="rect">
            <a:avLst/>
          </a:prstGeom>
          <a:noFill/>
          <a:ln w="9525">
            <a:noFill/>
            <a:miter lim="800000"/>
            <a:headEnd/>
            <a:tailEnd/>
          </a:ln>
        </p:spPr>
        <p:txBody>
          <a:bodyPr wrap="none" anchor="ctr"/>
          <a:lstStyle/>
          <a:p>
            <a:pPr algn="ctr" rtl="0"/>
            <a:r>
              <a:rPr lang="fa-IR" sz="2800" b="1" u="none">
                <a:solidFill>
                  <a:srgbClr val="000000"/>
                </a:solidFill>
                <a:latin typeface="Arial" charset="0"/>
              </a:rPr>
              <a:t>تبليغات</a:t>
            </a:r>
            <a:endParaRPr lang="en-US" sz="2800" b="1" u="none">
              <a:solidFill>
                <a:srgbClr val="000000"/>
              </a:solidFill>
              <a:latin typeface="Arial" charset="0"/>
            </a:endParaRPr>
          </a:p>
          <a:p>
            <a:pPr algn="ctr" rtl="0"/>
            <a:endParaRPr lang="fa-IR" sz="2800" b="1" u="none">
              <a:solidFill>
                <a:srgbClr val="000000"/>
              </a:solidFill>
              <a:latin typeface="Arial" charset="0"/>
            </a:endParaRPr>
          </a:p>
          <a:p>
            <a:pPr algn="ctr" rtl="0"/>
            <a:r>
              <a:rPr lang="en-US" sz="2800" b="1" u="none">
                <a:solidFill>
                  <a:srgbClr val="000000"/>
                </a:solidFill>
                <a:latin typeface="Arial" charset="0"/>
              </a:rPr>
              <a:t>ADVERTISING</a:t>
            </a:r>
          </a:p>
        </p:txBody>
      </p:sp>
      <p:sp>
        <p:nvSpPr>
          <p:cNvPr id="188423" name="Rectangle 7"/>
          <p:cNvSpPr>
            <a:spLocks noChangeArrowheads="1"/>
          </p:cNvSpPr>
          <p:nvPr/>
        </p:nvSpPr>
        <p:spPr bwMode="auto">
          <a:xfrm>
            <a:off x="2195513" y="4508500"/>
            <a:ext cx="1828800" cy="1295400"/>
          </a:xfrm>
          <a:prstGeom prst="rect">
            <a:avLst/>
          </a:prstGeom>
          <a:noFill/>
          <a:ln w="9525">
            <a:noFill/>
            <a:miter lim="800000"/>
            <a:headEnd/>
            <a:tailEnd/>
          </a:ln>
        </p:spPr>
        <p:txBody>
          <a:bodyPr wrap="none" anchor="ctr"/>
          <a:lstStyle/>
          <a:p>
            <a:pPr algn="ctr" rtl="0"/>
            <a:r>
              <a:rPr lang="fa-IR" sz="2600" b="1" u="none" dirty="0">
                <a:solidFill>
                  <a:srgbClr val="000000"/>
                </a:solidFill>
                <a:latin typeface="Arial" pitchFamily="34" charset="0"/>
                <a:cs typeface="Arial" pitchFamily="34" charset="0"/>
              </a:rPr>
              <a:t>آوازه سازها</a:t>
            </a:r>
          </a:p>
          <a:p>
            <a:pPr algn="ctr" rtl="0"/>
            <a:r>
              <a:rPr lang="fa-IR" sz="2000" b="1" u="none" dirty="0">
                <a:solidFill>
                  <a:srgbClr val="000000"/>
                </a:solidFill>
                <a:latin typeface="Arial" pitchFamily="34" charset="0"/>
                <a:cs typeface="Arial" pitchFamily="34" charset="0"/>
              </a:rPr>
              <a:t>(روابط عمومی)</a:t>
            </a:r>
          </a:p>
          <a:p>
            <a:pPr algn="ctr" rtl="0"/>
            <a:r>
              <a:rPr lang="en-US" sz="2800" b="1" u="none" dirty="0">
                <a:solidFill>
                  <a:srgbClr val="000000"/>
                </a:solidFill>
                <a:latin typeface="Arial" pitchFamily="34" charset="0"/>
                <a:cs typeface="Arial" pitchFamily="34" charset="0"/>
              </a:rPr>
              <a:t>PUBLIC-RELATION</a:t>
            </a:r>
            <a:endParaRPr lang="fa-IR" sz="2800" b="1" u="none" dirty="0">
              <a:solidFill>
                <a:srgbClr val="000000"/>
              </a:solidFill>
              <a:latin typeface="Arial" pitchFamily="34" charset="0"/>
              <a:cs typeface="Arial" pitchFamily="34" charset="0"/>
            </a:endParaRPr>
          </a:p>
          <a:p>
            <a:pPr algn="ctr" rtl="0"/>
            <a:endParaRPr lang="en-US" sz="2800" b="1" u="none" dirty="0">
              <a:solidFill>
                <a:srgbClr val="000000"/>
              </a:solidFill>
              <a:latin typeface="Arial" pitchFamily="34" charset="0"/>
              <a:cs typeface="Arial" pitchFamily="34" charset="0"/>
            </a:endParaRPr>
          </a:p>
        </p:txBody>
      </p:sp>
      <p:graphicFrame>
        <p:nvGraphicFramePr>
          <p:cNvPr id="104450" name="Object 8"/>
          <p:cNvGraphicFramePr>
            <a:graphicFrameLocks noChangeAspect="1"/>
          </p:cNvGraphicFramePr>
          <p:nvPr/>
        </p:nvGraphicFramePr>
        <p:xfrm>
          <a:off x="0" y="6019800"/>
          <a:ext cx="838200" cy="838200"/>
        </p:xfrm>
        <a:graphic>
          <a:graphicData uri="http://schemas.openxmlformats.org/presentationml/2006/ole">
            <p:oleObj spid="_x0000_s367618" name="Clip" r:id="rId3" imgW="1638360" imgH="3468960" progId="">
              <p:embed/>
            </p:oleObj>
          </a:graphicData>
        </a:graphic>
      </p:graphicFrame>
      <p:sp>
        <p:nvSpPr>
          <p:cNvPr id="104456" name="Text Box 9"/>
          <p:cNvSpPr txBox="1">
            <a:spLocks noChangeArrowheads="1"/>
          </p:cNvSpPr>
          <p:nvPr/>
        </p:nvSpPr>
        <p:spPr bwMode="auto">
          <a:xfrm>
            <a:off x="152400" y="6248400"/>
            <a:ext cx="990600" cy="274638"/>
          </a:xfrm>
          <a:prstGeom prst="rect">
            <a:avLst/>
          </a:prstGeom>
          <a:blipFill dpi="0" rotWithShape="1">
            <a:blip r:embed="rId4"/>
            <a:srcRect/>
            <a:tile tx="0" ty="0" sx="100000" sy="100000" flip="none" algn="tl"/>
          </a:blipFill>
          <a:ln w="9525">
            <a:noFill/>
            <a:miter lim="800000"/>
            <a:headEnd/>
            <a:tailEnd/>
          </a:ln>
        </p:spPr>
        <p:txBody>
          <a:bodyPr>
            <a:spAutoFit/>
          </a:bodyPr>
          <a:lstStyle/>
          <a:p>
            <a:pPr algn="l" rtl="0">
              <a:spcBef>
                <a:spcPct val="50000"/>
              </a:spcBef>
            </a:pPr>
            <a:r>
              <a:rPr lang="en-US" sz="1200" b="1" u="none">
                <a:solidFill>
                  <a:srgbClr val="800000"/>
                </a:solidFill>
                <a:latin typeface="Arial Black" pitchFamily="34" charset="0"/>
              </a:rPr>
              <a:t>ROOSTA</a:t>
            </a:r>
          </a:p>
        </p:txBody>
      </p:sp>
      <p:sp>
        <p:nvSpPr>
          <p:cNvPr id="188426" name="Rectangle 10"/>
          <p:cNvSpPr>
            <a:spLocks noChangeArrowheads="1"/>
          </p:cNvSpPr>
          <p:nvPr/>
        </p:nvSpPr>
        <p:spPr bwMode="auto">
          <a:xfrm>
            <a:off x="5003800" y="4292600"/>
            <a:ext cx="2879725" cy="1295400"/>
          </a:xfrm>
          <a:prstGeom prst="rect">
            <a:avLst/>
          </a:prstGeom>
          <a:noFill/>
          <a:ln w="9525">
            <a:noFill/>
            <a:miter lim="800000"/>
            <a:headEnd/>
            <a:tailEnd/>
          </a:ln>
        </p:spPr>
        <p:txBody>
          <a:bodyPr wrap="none" anchor="ctr"/>
          <a:lstStyle/>
          <a:p>
            <a:pPr algn="ctr" rtl="0"/>
            <a:r>
              <a:rPr lang="fa-IR" sz="2600" b="1" u="none" dirty="0">
                <a:latin typeface="Arial" pitchFamily="34" charset="0"/>
                <a:cs typeface="Arial" pitchFamily="34" charset="0"/>
              </a:rPr>
              <a:t>فروش حضوری</a:t>
            </a:r>
          </a:p>
          <a:p>
            <a:pPr algn="ctr" rtl="0"/>
            <a:endParaRPr lang="fa-IR" sz="2600" b="1" u="none" dirty="0">
              <a:latin typeface="Arial" pitchFamily="34" charset="0"/>
              <a:cs typeface="Arial" pitchFamily="34" charset="0"/>
            </a:endParaRPr>
          </a:p>
          <a:p>
            <a:pPr algn="ctr" rtl="0"/>
            <a:r>
              <a:rPr lang="en-US" sz="2600" b="1" u="none" dirty="0">
                <a:latin typeface="Arial" pitchFamily="34" charset="0"/>
                <a:cs typeface="Arial" pitchFamily="34" charset="0"/>
              </a:rPr>
              <a:t> </a:t>
            </a:r>
            <a:r>
              <a:rPr lang="en-US" sz="2400" b="1" u="none" dirty="0">
                <a:latin typeface="Arial" pitchFamily="34" charset="0"/>
                <a:cs typeface="Arial" pitchFamily="34" charset="0"/>
              </a:rPr>
              <a:t>PERSONAL SELLING</a:t>
            </a:r>
          </a:p>
        </p:txBody>
      </p:sp>
    </p:spTree>
  </p:cSld>
  <p:clrMapOvr>
    <a:masterClrMapping/>
  </p:clrMapOvr>
  <p:transition spd="slow">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88418"/>
                                        </p:tgtEl>
                                        <p:attrNameLst>
                                          <p:attrName>style.visibility</p:attrName>
                                        </p:attrNameLst>
                                      </p:cBhvr>
                                      <p:to>
                                        <p:strVal val="visible"/>
                                      </p:to>
                                    </p:set>
                                    <p:anim calcmode="lin" valueType="num">
                                      <p:cBhvr>
                                        <p:cTn id="7" dur="1000" fill="hold"/>
                                        <p:tgtEl>
                                          <p:spTgt spid="188418"/>
                                        </p:tgtEl>
                                        <p:attrNameLst>
                                          <p:attrName>ppt_w</p:attrName>
                                        </p:attrNameLst>
                                      </p:cBhvr>
                                      <p:tavLst>
                                        <p:tav tm="0">
                                          <p:val>
                                            <p:strVal val="#ppt_w*0.70"/>
                                          </p:val>
                                        </p:tav>
                                        <p:tav tm="100000">
                                          <p:val>
                                            <p:strVal val="#ppt_w"/>
                                          </p:val>
                                        </p:tav>
                                      </p:tavLst>
                                    </p:anim>
                                    <p:anim calcmode="lin" valueType="num">
                                      <p:cBhvr>
                                        <p:cTn id="8" dur="1000" fill="hold"/>
                                        <p:tgtEl>
                                          <p:spTgt spid="188418"/>
                                        </p:tgtEl>
                                        <p:attrNameLst>
                                          <p:attrName>ppt_h</p:attrName>
                                        </p:attrNameLst>
                                      </p:cBhvr>
                                      <p:tavLst>
                                        <p:tav tm="0">
                                          <p:val>
                                            <p:strVal val="#ppt_h"/>
                                          </p:val>
                                        </p:tav>
                                        <p:tav tm="100000">
                                          <p:val>
                                            <p:strVal val="#ppt_h"/>
                                          </p:val>
                                        </p:tav>
                                      </p:tavLst>
                                    </p:anim>
                                    <p:animEffect transition="in" filter="fade">
                                      <p:cBhvr>
                                        <p:cTn id="9" dur="1000"/>
                                        <p:tgtEl>
                                          <p:spTgt spid="188418"/>
                                        </p:tgtEl>
                                      </p:cBhvr>
                                    </p:animEffect>
                                  </p:childTnLst>
                                </p:cTn>
                              </p:par>
                            </p:childTnLst>
                          </p:cTn>
                        </p:par>
                      </p:childTnLst>
                    </p:cTn>
                  </p:par>
                  <p:par>
                    <p:cTn id="10" fill="hold">
                      <p:stCondLst>
                        <p:cond delay="indefinite"/>
                      </p:stCondLst>
                      <p:childTnLst>
                        <p:par>
                          <p:cTn id="11" fill="hold">
                            <p:stCondLst>
                              <p:cond delay="0"/>
                            </p:stCondLst>
                            <p:childTnLst>
                              <p:par>
                                <p:cTn id="12" presetID="35" presetClass="entr" presetSubtype="0" fill="hold" grpId="0" nodeType="clickEffect">
                                  <p:stCondLst>
                                    <p:cond delay="0"/>
                                  </p:stCondLst>
                                  <p:childTnLst>
                                    <p:set>
                                      <p:cBhvr>
                                        <p:cTn id="13" dur="1" fill="hold">
                                          <p:stCondLst>
                                            <p:cond delay="0"/>
                                          </p:stCondLst>
                                        </p:cTn>
                                        <p:tgtEl>
                                          <p:spTgt spid="188420"/>
                                        </p:tgtEl>
                                        <p:attrNameLst>
                                          <p:attrName>style.visibility</p:attrName>
                                        </p:attrNameLst>
                                      </p:cBhvr>
                                      <p:to>
                                        <p:strVal val="visible"/>
                                      </p:to>
                                    </p:set>
                                    <p:animEffect transition="in" filter="fade">
                                      <p:cBhvr>
                                        <p:cTn id="14" dur="2000"/>
                                        <p:tgtEl>
                                          <p:spTgt spid="188420"/>
                                        </p:tgtEl>
                                      </p:cBhvr>
                                    </p:animEffect>
                                    <p:anim calcmode="lin" valueType="num">
                                      <p:cBhvr>
                                        <p:cTn id="15" dur="2000" fill="hold"/>
                                        <p:tgtEl>
                                          <p:spTgt spid="188420"/>
                                        </p:tgtEl>
                                        <p:attrNameLst>
                                          <p:attrName>style.rotation</p:attrName>
                                        </p:attrNameLst>
                                      </p:cBhvr>
                                      <p:tavLst>
                                        <p:tav tm="0">
                                          <p:val>
                                            <p:fltVal val="720"/>
                                          </p:val>
                                        </p:tav>
                                        <p:tav tm="100000">
                                          <p:val>
                                            <p:fltVal val="0"/>
                                          </p:val>
                                        </p:tav>
                                      </p:tavLst>
                                    </p:anim>
                                    <p:anim calcmode="lin" valueType="num">
                                      <p:cBhvr>
                                        <p:cTn id="16" dur="2000" fill="hold"/>
                                        <p:tgtEl>
                                          <p:spTgt spid="188420"/>
                                        </p:tgtEl>
                                        <p:attrNameLst>
                                          <p:attrName>ppt_h</p:attrName>
                                        </p:attrNameLst>
                                      </p:cBhvr>
                                      <p:tavLst>
                                        <p:tav tm="0">
                                          <p:val>
                                            <p:fltVal val="0"/>
                                          </p:val>
                                        </p:tav>
                                        <p:tav tm="100000">
                                          <p:val>
                                            <p:strVal val="#ppt_h"/>
                                          </p:val>
                                        </p:tav>
                                      </p:tavLst>
                                    </p:anim>
                                    <p:anim calcmode="lin" valueType="num">
                                      <p:cBhvr>
                                        <p:cTn id="17" dur="2000" fill="hold"/>
                                        <p:tgtEl>
                                          <p:spTgt spid="188420"/>
                                        </p:tgtEl>
                                        <p:attrNameLst>
                                          <p:attrName>ppt_w</p:attrName>
                                        </p:attrNameLst>
                                      </p:cBhvr>
                                      <p:tavLst>
                                        <p:tav tm="0">
                                          <p:val>
                                            <p:fltVal val="0"/>
                                          </p:val>
                                        </p:tav>
                                        <p:tav tm="100000">
                                          <p:val>
                                            <p:strVal val="#ppt_w"/>
                                          </p:val>
                                        </p:tav>
                                      </p:tavLst>
                                    </p:anim>
                                  </p:childTnLst>
                                </p:cTn>
                              </p:par>
                              <p:par>
                                <p:cTn id="18" presetID="35" presetClass="entr" presetSubtype="0" fill="hold" grpId="0" nodeType="withEffect">
                                  <p:stCondLst>
                                    <p:cond delay="0"/>
                                  </p:stCondLst>
                                  <p:childTnLst>
                                    <p:set>
                                      <p:cBhvr>
                                        <p:cTn id="19" dur="1" fill="hold">
                                          <p:stCondLst>
                                            <p:cond delay="0"/>
                                          </p:stCondLst>
                                        </p:cTn>
                                        <p:tgtEl>
                                          <p:spTgt spid="188421"/>
                                        </p:tgtEl>
                                        <p:attrNameLst>
                                          <p:attrName>style.visibility</p:attrName>
                                        </p:attrNameLst>
                                      </p:cBhvr>
                                      <p:to>
                                        <p:strVal val="visible"/>
                                      </p:to>
                                    </p:set>
                                    <p:animEffect transition="in" filter="fade">
                                      <p:cBhvr>
                                        <p:cTn id="20" dur="2000"/>
                                        <p:tgtEl>
                                          <p:spTgt spid="188421"/>
                                        </p:tgtEl>
                                      </p:cBhvr>
                                    </p:animEffect>
                                    <p:anim calcmode="lin" valueType="num">
                                      <p:cBhvr>
                                        <p:cTn id="21" dur="2000" fill="hold"/>
                                        <p:tgtEl>
                                          <p:spTgt spid="188421"/>
                                        </p:tgtEl>
                                        <p:attrNameLst>
                                          <p:attrName>style.rotation</p:attrName>
                                        </p:attrNameLst>
                                      </p:cBhvr>
                                      <p:tavLst>
                                        <p:tav tm="0">
                                          <p:val>
                                            <p:fltVal val="720"/>
                                          </p:val>
                                        </p:tav>
                                        <p:tav tm="100000">
                                          <p:val>
                                            <p:fltVal val="0"/>
                                          </p:val>
                                        </p:tav>
                                      </p:tavLst>
                                    </p:anim>
                                    <p:anim calcmode="lin" valueType="num">
                                      <p:cBhvr>
                                        <p:cTn id="22" dur="2000" fill="hold"/>
                                        <p:tgtEl>
                                          <p:spTgt spid="188421"/>
                                        </p:tgtEl>
                                        <p:attrNameLst>
                                          <p:attrName>ppt_h</p:attrName>
                                        </p:attrNameLst>
                                      </p:cBhvr>
                                      <p:tavLst>
                                        <p:tav tm="0">
                                          <p:val>
                                            <p:fltVal val="0"/>
                                          </p:val>
                                        </p:tav>
                                        <p:tav tm="100000">
                                          <p:val>
                                            <p:strVal val="#ppt_h"/>
                                          </p:val>
                                        </p:tav>
                                      </p:tavLst>
                                    </p:anim>
                                    <p:anim calcmode="lin" valueType="num">
                                      <p:cBhvr>
                                        <p:cTn id="23" dur="2000" fill="hold"/>
                                        <p:tgtEl>
                                          <p:spTgt spid="188421"/>
                                        </p:tgtEl>
                                        <p:attrNameLst>
                                          <p:attrName>ppt_w</p:attrName>
                                        </p:attrNameLst>
                                      </p:cBhvr>
                                      <p:tavLst>
                                        <p:tav tm="0">
                                          <p:val>
                                            <p:fltVal val="0"/>
                                          </p:val>
                                        </p:tav>
                                        <p:tav tm="100000">
                                          <p:val>
                                            <p:strVal val="#ppt_w"/>
                                          </p:val>
                                        </p:tav>
                                      </p:tavLst>
                                    </p:anim>
                                  </p:childTnLst>
                                </p:cTn>
                              </p:par>
                              <p:par>
                                <p:cTn id="24" presetID="35" presetClass="entr" presetSubtype="0" fill="hold" grpId="0" nodeType="withEffect">
                                  <p:stCondLst>
                                    <p:cond delay="0"/>
                                  </p:stCondLst>
                                  <p:childTnLst>
                                    <p:set>
                                      <p:cBhvr>
                                        <p:cTn id="25" dur="1" fill="hold">
                                          <p:stCondLst>
                                            <p:cond delay="0"/>
                                          </p:stCondLst>
                                        </p:cTn>
                                        <p:tgtEl>
                                          <p:spTgt spid="188423"/>
                                        </p:tgtEl>
                                        <p:attrNameLst>
                                          <p:attrName>style.visibility</p:attrName>
                                        </p:attrNameLst>
                                      </p:cBhvr>
                                      <p:to>
                                        <p:strVal val="visible"/>
                                      </p:to>
                                    </p:set>
                                    <p:animEffect transition="in" filter="fade">
                                      <p:cBhvr>
                                        <p:cTn id="26" dur="2000"/>
                                        <p:tgtEl>
                                          <p:spTgt spid="188423"/>
                                        </p:tgtEl>
                                      </p:cBhvr>
                                    </p:animEffect>
                                    <p:anim calcmode="lin" valueType="num">
                                      <p:cBhvr>
                                        <p:cTn id="27" dur="2000" fill="hold"/>
                                        <p:tgtEl>
                                          <p:spTgt spid="188423"/>
                                        </p:tgtEl>
                                        <p:attrNameLst>
                                          <p:attrName>style.rotation</p:attrName>
                                        </p:attrNameLst>
                                      </p:cBhvr>
                                      <p:tavLst>
                                        <p:tav tm="0">
                                          <p:val>
                                            <p:fltVal val="720"/>
                                          </p:val>
                                        </p:tav>
                                        <p:tav tm="100000">
                                          <p:val>
                                            <p:fltVal val="0"/>
                                          </p:val>
                                        </p:tav>
                                      </p:tavLst>
                                    </p:anim>
                                    <p:anim calcmode="lin" valueType="num">
                                      <p:cBhvr>
                                        <p:cTn id="28" dur="2000" fill="hold"/>
                                        <p:tgtEl>
                                          <p:spTgt spid="188423"/>
                                        </p:tgtEl>
                                        <p:attrNameLst>
                                          <p:attrName>ppt_h</p:attrName>
                                        </p:attrNameLst>
                                      </p:cBhvr>
                                      <p:tavLst>
                                        <p:tav tm="0">
                                          <p:val>
                                            <p:fltVal val="0"/>
                                          </p:val>
                                        </p:tav>
                                        <p:tav tm="100000">
                                          <p:val>
                                            <p:strVal val="#ppt_h"/>
                                          </p:val>
                                        </p:tav>
                                      </p:tavLst>
                                    </p:anim>
                                    <p:anim calcmode="lin" valueType="num">
                                      <p:cBhvr>
                                        <p:cTn id="29" dur="2000" fill="hold"/>
                                        <p:tgtEl>
                                          <p:spTgt spid="188423"/>
                                        </p:tgtEl>
                                        <p:attrNameLst>
                                          <p:attrName>ppt_w</p:attrName>
                                        </p:attrNameLst>
                                      </p:cBhvr>
                                      <p:tavLst>
                                        <p:tav tm="0">
                                          <p:val>
                                            <p:fltVal val="0"/>
                                          </p:val>
                                        </p:tav>
                                        <p:tav tm="100000">
                                          <p:val>
                                            <p:strVal val="#ppt_w"/>
                                          </p:val>
                                        </p:tav>
                                      </p:tavLst>
                                    </p:anim>
                                  </p:childTnLst>
                                </p:cTn>
                              </p:par>
                              <p:par>
                                <p:cTn id="30" presetID="35" presetClass="entr" presetSubtype="0" fill="hold" grpId="0" nodeType="withEffect">
                                  <p:stCondLst>
                                    <p:cond delay="0"/>
                                  </p:stCondLst>
                                  <p:childTnLst>
                                    <p:set>
                                      <p:cBhvr>
                                        <p:cTn id="31" dur="1" fill="hold">
                                          <p:stCondLst>
                                            <p:cond delay="0"/>
                                          </p:stCondLst>
                                        </p:cTn>
                                        <p:tgtEl>
                                          <p:spTgt spid="188419"/>
                                        </p:tgtEl>
                                        <p:attrNameLst>
                                          <p:attrName>style.visibility</p:attrName>
                                        </p:attrNameLst>
                                      </p:cBhvr>
                                      <p:to>
                                        <p:strVal val="visible"/>
                                      </p:to>
                                    </p:set>
                                    <p:animEffect transition="in" filter="fade">
                                      <p:cBhvr>
                                        <p:cTn id="32" dur="2000"/>
                                        <p:tgtEl>
                                          <p:spTgt spid="188419"/>
                                        </p:tgtEl>
                                      </p:cBhvr>
                                    </p:animEffect>
                                    <p:anim calcmode="lin" valueType="num">
                                      <p:cBhvr>
                                        <p:cTn id="33" dur="2000" fill="hold"/>
                                        <p:tgtEl>
                                          <p:spTgt spid="188419"/>
                                        </p:tgtEl>
                                        <p:attrNameLst>
                                          <p:attrName>style.rotation</p:attrName>
                                        </p:attrNameLst>
                                      </p:cBhvr>
                                      <p:tavLst>
                                        <p:tav tm="0">
                                          <p:val>
                                            <p:fltVal val="720"/>
                                          </p:val>
                                        </p:tav>
                                        <p:tav tm="100000">
                                          <p:val>
                                            <p:fltVal val="0"/>
                                          </p:val>
                                        </p:tav>
                                      </p:tavLst>
                                    </p:anim>
                                    <p:anim calcmode="lin" valueType="num">
                                      <p:cBhvr>
                                        <p:cTn id="34" dur="2000" fill="hold"/>
                                        <p:tgtEl>
                                          <p:spTgt spid="188419"/>
                                        </p:tgtEl>
                                        <p:attrNameLst>
                                          <p:attrName>ppt_h</p:attrName>
                                        </p:attrNameLst>
                                      </p:cBhvr>
                                      <p:tavLst>
                                        <p:tav tm="0">
                                          <p:val>
                                            <p:fltVal val="0"/>
                                          </p:val>
                                        </p:tav>
                                        <p:tav tm="100000">
                                          <p:val>
                                            <p:strVal val="#ppt_h"/>
                                          </p:val>
                                        </p:tav>
                                      </p:tavLst>
                                    </p:anim>
                                    <p:anim calcmode="lin" valueType="num">
                                      <p:cBhvr>
                                        <p:cTn id="35" dur="2000" fill="hold"/>
                                        <p:tgtEl>
                                          <p:spTgt spid="188419"/>
                                        </p:tgtEl>
                                        <p:attrNameLst>
                                          <p:attrName>ppt_w</p:attrName>
                                        </p:attrNameLst>
                                      </p:cBhvr>
                                      <p:tavLst>
                                        <p:tav tm="0">
                                          <p:val>
                                            <p:fltVal val="0"/>
                                          </p:val>
                                        </p:tav>
                                        <p:tav tm="100000">
                                          <p:val>
                                            <p:strVal val="#ppt_w"/>
                                          </p:val>
                                        </p:tav>
                                      </p:tavLst>
                                    </p:anim>
                                  </p:childTnLst>
                                </p:cTn>
                              </p:par>
                              <p:par>
                                <p:cTn id="36" presetID="35" presetClass="entr" presetSubtype="0" fill="hold" grpId="0" nodeType="withEffect">
                                  <p:stCondLst>
                                    <p:cond delay="0"/>
                                  </p:stCondLst>
                                  <p:childTnLst>
                                    <p:set>
                                      <p:cBhvr>
                                        <p:cTn id="37" dur="1" fill="hold">
                                          <p:stCondLst>
                                            <p:cond delay="0"/>
                                          </p:stCondLst>
                                        </p:cTn>
                                        <p:tgtEl>
                                          <p:spTgt spid="188426"/>
                                        </p:tgtEl>
                                        <p:attrNameLst>
                                          <p:attrName>style.visibility</p:attrName>
                                        </p:attrNameLst>
                                      </p:cBhvr>
                                      <p:to>
                                        <p:strVal val="visible"/>
                                      </p:to>
                                    </p:set>
                                    <p:animEffect transition="in" filter="fade">
                                      <p:cBhvr>
                                        <p:cTn id="38" dur="2000"/>
                                        <p:tgtEl>
                                          <p:spTgt spid="188426"/>
                                        </p:tgtEl>
                                      </p:cBhvr>
                                    </p:animEffect>
                                    <p:anim calcmode="lin" valueType="num">
                                      <p:cBhvr>
                                        <p:cTn id="39" dur="2000" fill="hold"/>
                                        <p:tgtEl>
                                          <p:spTgt spid="188426"/>
                                        </p:tgtEl>
                                        <p:attrNameLst>
                                          <p:attrName>style.rotation</p:attrName>
                                        </p:attrNameLst>
                                      </p:cBhvr>
                                      <p:tavLst>
                                        <p:tav tm="0">
                                          <p:val>
                                            <p:fltVal val="720"/>
                                          </p:val>
                                        </p:tav>
                                        <p:tav tm="100000">
                                          <p:val>
                                            <p:fltVal val="0"/>
                                          </p:val>
                                        </p:tav>
                                      </p:tavLst>
                                    </p:anim>
                                    <p:anim calcmode="lin" valueType="num">
                                      <p:cBhvr>
                                        <p:cTn id="40" dur="2000" fill="hold"/>
                                        <p:tgtEl>
                                          <p:spTgt spid="188426"/>
                                        </p:tgtEl>
                                        <p:attrNameLst>
                                          <p:attrName>ppt_h</p:attrName>
                                        </p:attrNameLst>
                                      </p:cBhvr>
                                      <p:tavLst>
                                        <p:tav tm="0">
                                          <p:val>
                                            <p:fltVal val="0"/>
                                          </p:val>
                                        </p:tav>
                                        <p:tav tm="100000">
                                          <p:val>
                                            <p:strVal val="#ppt_h"/>
                                          </p:val>
                                        </p:tav>
                                      </p:tavLst>
                                    </p:anim>
                                    <p:anim calcmode="lin" valueType="num">
                                      <p:cBhvr>
                                        <p:cTn id="41" dur="2000" fill="hold"/>
                                        <p:tgtEl>
                                          <p:spTgt spid="188426"/>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8418" grpId="0" animBg="1"/>
      <p:bldP spid="188419" grpId="0" animBg="1"/>
      <p:bldP spid="188420" grpId="0"/>
      <p:bldP spid="188421" grpId="0"/>
      <p:bldP spid="188423" grpId="0"/>
      <p:bldP spid="188426" grpId="0"/>
    </p:bld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172200"/>
          </a:xfrm>
        </p:spPr>
        <p:txBody>
          <a:bodyPr>
            <a:normAutofit fontScale="92500" lnSpcReduction="10000"/>
          </a:bodyPr>
          <a:lstStyle/>
          <a:p>
            <a:pPr algn="r" rtl="1">
              <a:buFont typeface="Courier New" pitchFamily="49" charset="0"/>
              <a:buChar char="o"/>
            </a:pPr>
            <a:r>
              <a:rPr lang="fa-IR" sz="4000" b="1" dirty="0" smtClean="0">
                <a:solidFill>
                  <a:srgbClr val="FFFF00"/>
                </a:solidFill>
              </a:rPr>
              <a:t>مشابه: </a:t>
            </a:r>
          </a:p>
          <a:p>
            <a:pPr algn="r" rtl="1">
              <a:buNone/>
            </a:pPr>
            <a:r>
              <a:rPr lang="fa-IR" sz="4000" b="1" dirty="0" smtClean="0">
                <a:solidFill>
                  <a:schemeClr val="bg1"/>
                </a:solidFill>
              </a:rPr>
              <a:t>کپی کردن،شبیه سازی،دنباله روی </a:t>
            </a:r>
            <a:r>
              <a:rPr lang="en-US" sz="4000" b="1" dirty="0" smtClean="0">
                <a:solidFill>
                  <a:schemeClr val="bg1"/>
                </a:solidFill>
              </a:rPr>
              <a:t>ME-TOO</a:t>
            </a:r>
            <a:r>
              <a:rPr lang="fa-IR" sz="4000" b="1" dirty="0" smtClean="0">
                <a:solidFill>
                  <a:schemeClr val="bg1"/>
                </a:solidFill>
              </a:rPr>
              <a:t> </a:t>
            </a:r>
          </a:p>
          <a:p>
            <a:pPr algn="r" rtl="1">
              <a:buNone/>
            </a:pPr>
            <a:r>
              <a:rPr lang="fa-IR" sz="4000" b="1" dirty="0" smtClean="0">
                <a:solidFill>
                  <a:schemeClr val="bg1"/>
                </a:solidFill>
              </a:rPr>
              <a:t>« من نیز»</a:t>
            </a:r>
          </a:p>
          <a:p>
            <a:pPr algn="r" rtl="1">
              <a:buFont typeface="Courier New" pitchFamily="49" charset="0"/>
              <a:buChar char="o"/>
            </a:pPr>
            <a:r>
              <a:rPr lang="fa-IR" sz="4000" b="1" dirty="0" smtClean="0">
                <a:solidFill>
                  <a:srgbClr val="FFFF00"/>
                </a:solidFill>
              </a:rPr>
              <a:t>متمایز:</a:t>
            </a:r>
            <a:endParaRPr lang="fa-IR" sz="4000" b="1" dirty="0" smtClean="0">
              <a:solidFill>
                <a:schemeClr val="bg1"/>
              </a:solidFill>
            </a:endParaRPr>
          </a:p>
          <a:p>
            <a:pPr algn="r" rtl="1">
              <a:buFontTx/>
              <a:buChar char="-"/>
            </a:pPr>
            <a:r>
              <a:rPr lang="fa-IR" sz="4000" b="1" dirty="0" smtClean="0">
                <a:solidFill>
                  <a:schemeClr val="bg1"/>
                </a:solidFill>
              </a:rPr>
              <a:t>مبتنی بر شایستگی ممتاز وقابلیت ها واستعداد</a:t>
            </a:r>
          </a:p>
          <a:p>
            <a:pPr algn="r" rtl="1">
              <a:buFontTx/>
              <a:buChar char="-"/>
            </a:pPr>
            <a:r>
              <a:rPr lang="fa-IR" sz="4000" b="1" dirty="0" smtClean="0">
                <a:solidFill>
                  <a:schemeClr val="bg1"/>
                </a:solidFill>
              </a:rPr>
              <a:t>خلاقیت ونوآوری</a:t>
            </a:r>
          </a:p>
          <a:p>
            <a:pPr algn="r" rtl="1">
              <a:buFontTx/>
              <a:buChar char="-"/>
            </a:pPr>
            <a:r>
              <a:rPr lang="fa-IR" sz="4000" b="1" dirty="0" smtClean="0">
                <a:solidFill>
                  <a:schemeClr val="bg1"/>
                </a:solidFill>
              </a:rPr>
              <a:t>ابتکار وابداع</a:t>
            </a:r>
          </a:p>
          <a:p>
            <a:pPr algn="r" rtl="1">
              <a:buFontTx/>
              <a:buChar char="-"/>
            </a:pPr>
            <a:r>
              <a:rPr lang="fa-IR" sz="4000" b="1" dirty="0" smtClean="0">
                <a:solidFill>
                  <a:schemeClr val="bg1"/>
                </a:solidFill>
              </a:rPr>
              <a:t>ویژگیهای انحصاری</a:t>
            </a:r>
          </a:p>
          <a:p>
            <a:pPr algn="r" rtl="1">
              <a:buFontTx/>
              <a:buChar char="-"/>
            </a:pPr>
            <a:r>
              <a:rPr lang="fa-IR" sz="4000" b="1" dirty="0" smtClean="0">
                <a:solidFill>
                  <a:schemeClr val="bg1"/>
                </a:solidFill>
              </a:rPr>
              <a:t>الگوهای موفق،بومی سازی</a:t>
            </a:r>
            <a:endParaRPr lang="en-US" sz="4000" b="1" dirty="0" smtClean="0">
              <a:solidFill>
                <a:schemeClr val="bg1"/>
              </a:solidFill>
            </a:endParaRPr>
          </a:p>
          <a:p>
            <a:pPr algn="ctr" rtl="1">
              <a:buNone/>
            </a:pPr>
            <a:r>
              <a:rPr lang="en-US" sz="1400" b="1" dirty="0" smtClean="0">
                <a:solidFill>
                  <a:schemeClr val="bg1"/>
                </a:solidFill>
              </a:rPr>
              <a:t>www.drroosta.com</a:t>
            </a:r>
            <a:endParaRPr lang="en-US" sz="1400" b="1" dirty="0">
              <a:solidFill>
                <a:srgbClr val="FFFF00"/>
              </a:solidFill>
            </a:endParaRPr>
          </a:p>
        </p:txBody>
      </p:sp>
      <p:sp>
        <p:nvSpPr>
          <p:cNvPr id="4" name="Slide Number Placeholder 3"/>
          <p:cNvSpPr>
            <a:spLocks noGrp="1"/>
          </p:cNvSpPr>
          <p:nvPr>
            <p:ph type="sldNum" sz="quarter" idx="12"/>
          </p:nvPr>
        </p:nvSpPr>
        <p:spPr/>
        <p:txBody>
          <a:bodyPr/>
          <a:lstStyle/>
          <a:p>
            <a:fld id="{B890EBBE-3E5E-420A-95FE-1C2CD9EE4D36}" type="slidenum">
              <a:rPr lang="en-US" smtClean="0"/>
              <a:pPr/>
              <a:t>130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20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20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20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20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2000"/>
                                        <p:tgtEl>
                                          <p:spTgt spid="3">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fade">
                                      <p:cBhvr>
                                        <p:cTn id="40" dur="2000"/>
                                        <p:tgtEl>
                                          <p:spTgt spid="3">
                                            <p:txEl>
                                              <p:pRg st="7" end="7"/>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Effect transition="in" filter="fade">
                                      <p:cBhvr>
                                        <p:cTn id="45"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943600"/>
          </a:xfrm>
        </p:spPr>
        <p:txBody>
          <a:bodyPr>
            <a:normAutofit fontScale="92500" lnSpcReduction="10000"/>
          </a:bodyPr>
          <a:lstStyle/>
          <a:p>
            <a:pPr algn="r" rtl="1">
              <a:buFont typeface="Courier New" pitchFamily="49" charset="0"/>
              <a:buChar char="o"/>
            </a:pPr>
            <a:r>
              <a:rPr lang="fa-IR" sz="4000" b="1" dirty="0" smtClean="0">
                <a:solidFill>
                  <a:srgbClr val="FFFF00"/>
                </a:solidFill>
                <a:latin typeface="Arial" pitchFamily="34" charset="0"/>
                <a:cs typeface="Arial" pitchFamily="34" charset="0"/>
              </a:rPr>
              <a:t>متناسب:</a:t>
            </a:r>
          </a:p>
          <a:p>
            <a:pPr algn="r" rtl="1">
              <a:buNone/>
            </a:pPr>
            <a:r>
              <a:rPr lang="fa-IR" sz="4000" b="1" dirty="0" smtClean="0">
                <a:solidFill>
                  <a:schemeClr val="bg1"/>
                </a:solidFill>
                <a:latin typeface="Arial" pitchFamily="34" charset="0"/>
                <a:cs typeface="Arial" pitchFamily="34" charset="0"/>
              </a:rPr>
              <a:t>-تناسب بین نوع تبلیغ ونوع مخاطب</a:t>
            </a:r>
          </a:p>
          <a:p>
            <a:pPr algn="r" rtl="1">
              <a:buNone/>
            </a:pPr>
            <a:r>
              <a:rPr lang="fa-IR" sz="4000" b="1" dirty="0" smtClean="0">
                <a:solidFill>
                  <a:schemeClr val="bg1"/>
                </a:solidFill>
                <a:latin typeface="Arial" pitchFamily="34" charset="0"/>
                <a:cs typeface="Arial" pitchFamily="34" charset="0"/>
              </a:rPr>
              <a:t>-تناسب بین امکانات وانتظارات خود</a:t>
            </a:r>
          </a:p>
          <a:p>
            <a:pPr algn="r" rtl="1">
              <a:buNone/>
            </a:pPr>
            <a:r>
              <a:rPr lang="fa-IR" sz="4000" b="1" dirty="0" smtClean="0">
                <a:solidFill>
                  <a:schemeClr val="bg1"/>
                </a:solidFill>
                <a:latin typeface="Arial" pitchFamily="34" charset="0"/>
                <a:cs typeface="Arial" pitchFamily="34" charset="0"/>
              </a:rPr>
              <a:t>-تناسب بین شرایط رقابت وشرایط بنگاه</a:t>
            </a:r>
          </a:p>
          <a:p>
            <a:pPr algn="r" rtl="1">
              <a:buNone/>
            </a:pPr>
            <a:r>
              <a:rPr lang="fa-IR" sz="4000" b="1" dirty="0" smtClean="0">
                <a:solidFill>
                  <a:schemeClr val="bg1"/>
                </a:solidFill>
                <a:latin typeface="Arial" pitchFamily="34" charset="0"/>
                <a:cs typeface="Arial" pitchFamily="34" charset="0"/>
              </a:rPr>
              <a:t>-تناسب بین کیفیت وکمیت</a:t>
            </a:r>
          </a:p>
          <a:p>
            <a:pPr algn="r" rtl="1">
              <a:buNone/>
            </a:pPr>
            <a:r>
              <a:rPr lang="fa-IR" sz="4000" b="1" dirty="0" smtClean="0">
                <a:solidFill>
                  <a:schemeClr val="bg1"/>
                </a:solidFill>
                <a:latin typeface="Arial" pitchFamily="34" charset="0"/>
                <a:cs typeface="Arial" pitchFamily="34" charset="0"/>
              </a:rPr>
              <a:t>-تناسب بین ارکان واجزای نظام ونوع تبلیغات</a:t>
            </a:r>
          </a:p>
          <a:p>
            <a:pPr algn="r" rtl="1">
              <a:buNone/>
            </a:pPr>
            <a:r>
              <a:rPr lang="fa-IR" sz="4000" b="1" dirty="0" smtClean="0">
                <a:solidFill>
                  <a:schemeClr val="bg1"/>
                </a:solidFill>
                <a:latin typeface="Arial" pitchFamily="34" charset="0"/>
                <a:cs typeface="Arial" pitchFamily="34" charset="0"/>
              </a:rPr>
              <a:t>-تناسب بین خود،رقیب،محیط،مخاطب</a:t>
            </a:r>
          </a:p>
          <a:p>
            <a:pPr algn="r" rtl="1">
              <a:buNone/>
            </a:pPr>
            <a:r>
              <a:rPr lang="fa-IR" sz="4000" b="1" dirty="0" smtClean="0">
                <a:solidFill>
                  <a:schemeClr val="bg1"/>
                </a:solidFill>
                <a:latin typeface="Arial" pitchFamily="34" charset="0"/>
                <a:cs typeface="Arial" pitchFamily="34" charset="0"/>
              </a:rPr>
              <a:t>-تناسب بین علمی وکاربردی بودن</a:t>
            </a:r>
          </a:p>
          <a:p>
            <a:pPr algn="r" rtl="1">
              <a:buNone/>
            </a:pPr>
            <a:r>
              <a:rPr lang="fa-IR" sz="4000" b="1" dirty="0" smtClean="0">
                <a:solidFill>
                  <a:schemeClr val="bg1"/>
                </a:solidFill>
                <a:latin typeface="Arial" pitchFamily="34" charset="0"/>
                <a:cs typeface="Arial" pitchFamily="34" charset="0"/>
              </a:rPr>
              <a:t>-تناسب بین هنر،علم،تجربه</a:t>
            </a:r>
            <a:endParaRPr lang="en-US" sz="4000" b="1" dirty="0" smtClean="0">
              <a:solidFill>
                <a:schemeClr val="bg1"/>
              </a:solidFill>
              <a:latin typeface="Arial" pitchFamily="34" charset="0"/>
              <a:cs typeface="Arial" pitchFamily="34" charset="0"/>
            </a:endParaRPr>
          </a:p>
          <a:p>
            <a:pPr algn="ctr" rtl="1">
              <a:buNone/>
            </a:pPr>
            <a:r>
              <a:rPr lang="en-US" sz="1500" b="1" dirty="0" smtClean="0">
                <a:solidFill>
                  <a:schemeClr val="bg1"/>
                </a:solidFill>
                <a:latin typeface="Arial" pitchFamily="34" charset="0"/>
                <a:cs typeface="Arial" pitchFamily="34" charset="0"/>
              </a:rPr>
              <a:t>www.drroosta.com</a:t>
            </a:r>
            <a:endParaRPr lang="en-US" sz="1500" b="1" dirty="0">
              <a:solidFill>
                <a:schemeClr val="bg1"/>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890EBBE-3E5E-420A-95FE-1C2CD9EE4D36}" type="slidenum">
              <a:rPr lang="en-US" smtClean="0"/>
              <a:pPr/>
              <a:t>131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172200"/>
          </a:xfrm>
        </p:spPr>
        <p:txBody>
          <a:bodyPr>
            <a:normAutofit/>
          </a:bodyPr>
          <a:lstStyle/>
          <a:p>
            <a:pPr algn="r" rtl="1">
              <a:buFont typeface="Courier New" pitchFamily="49" charset="0"/>
              <a:buChar char="o"/>
            </a:pPr>
            <a:r>
              <a:rPr lang="fa-IR" sz="4000" b="1" dirty="0" smtClean="0">
                <a:solidFill>
                  <a:srgbClr val="FFFF00"/>
                </a:solidFill>
                <a:latin typeface="Arial" pitchFamily="34" charset="0"/>
                <a:cs typeface="Arial" pitchFamily="34" charset="0"/>
              </a:rPr>
              <a:t>متنوع وموازی:</a:t>
            </a:r>
          </a:p>
          <a:p>
            <a:pPr algn="r" rtl="1">
              <a:buNone/>
            </a:pPr>
            <a:r>
              <a:rPr lang="fa-IR" sz="3600" b="1" dirty="0" smtClean="0">
                <a:solidFill>
                  <a:schemeClr val="bg1"/>
                </a:solidFill>
                <a:latin typeface="Arial" pitchFamily="34" charset="0"/>
                <a:cs typeface="Arial" pitchFamily="34" charset="0"/>
              </a:rPr>
              <a:t>-تبلیغات متنوع با توجه به بخش بندی بازار ومخاطبان وبازار هدف ومشتریان کلیدی</a:t>
            </a:r>
          </a:p>
          <a:p>
            <a:pPr algn="r" rtl="1">
              <a:buNone/>
            </a:pPr>
            <a:r>
              <a:rPr lang="fa-IR" sz="3600" b="1" dirty="0" smtClean="0">
                <a:solidFill>
                  <a:schemeClr val="bg1"/>
                </a:solidFill>
                <a:latin typeface="Arial" pitchFamily="34" charset="0"/>
                <a:cs typeface="Arial" pitchFamily="34" charset="0"/>
              </a:rPr>
              <a:t>-بازارهای داخلی وخارجی</a:t>
            </a:r>
          </a:p>
          <a:p>
            <a:pPr algn="r" rtl="1">
              <a:buNone/>
            </a:pPr>
            <a:r>
              <a:rPr lang="fa-IR" sz="3600" b="1" dirty="0" smtClean="0">
                <a:solidFill>
                  <a:schemeClr val="bg1"/>
                </a:solidFill>
                <a:latin typeface="Arial" pitchFamily="34" charset="0"/>
                <a:cs typeface="Arial" pitchFamily="34" charset="0"/>
              </a:rPr>
              <a:t>-نوع محصول،نوع بازار</a:t>
            </a:r>
          </a:p>
          <a:p>
            <a:pPr algn="r" rtl="1">
              <a:buNone/>
            </a:pPr>
            <a:r>
              <a:rPr lang="fa-IR" sz="3600" b="1" dirty="0" smtClean="0">
                <a:solidFill>
                  <a:schemeClr val="bg1"/>
                </a:solidFill>
                <a:latin typeface="Arial" pitchFamily="34" charset="0"/>
                <a:cs typeface="Arial" pitchFamily="34" charset="0"/>
              </a:rPr>
              <a:t>-شرایط رقابتی،وضعیت بازار</a:t>
            </a:r>
          </a:p>
          <a:p>
            <a:pPr algn="r" rtl="1">
              <a:buNone/>
            </a:pPr>
            <a:r>
              <a:rPr lang="fa-IR" sz="3600" b="1" dirty="0" smtClean="0">
                <a:solidFill>
                  <a:schemeClr val="bg1"/>
                </a:solidFill>
                <a:latin typeface="Arial" pitchFamily="34" charset="0"/>
                <a:cs typeface="Arial" pitchFamily="34" charset="0"/>
              </a:rPr>
              <a:t>-بازارسنتی،الکترونیک</a:t>
            </a:r>
          </a:p>
          <a:p>
            <a:pPr algn="r" rtl="1">
              <a:buNone/>
            </a:pPr>
            <a:r>
              <a:rPr lang="fa-IR" sz="3600" b="1" dirty="0" smtClean="0">
                <a:solidFill>
                  <a:schemeClr val="bg1"/>
                </a:solidFill>
                <a:latin typeface="Arial" pitchFamily="34" charset="0"/>
                <a:cs typeface="Arial" pitchFamily="34" charset="0"/>
              </a:rPr>
              <a:t>-چندگانگی تبلیغات وتبلیغات چندگانه</a:t>
            </a:r>
            <a:endParaRPr lang="en-US" sz="3600" b="1" dirty="0" smtClean="0">
              <a:solidFill>
                <a:schemeClr val="bg1"/>
              </a:solidFill>
              <a:latin typeface="Arial" pitchFamily="34" charset="0"/>
              <a:cs typeface="Arial" pitchFamily="34" charset="0"/>
            </a:endParaRPr>
          </a:p>
          <a:p>
            <a:pPr algn="r" rtl="1">
              <a:buNone/>
            </a:pPr>
            <a:endParaRPr lang="en-US" sz="3600" b="1" dirty="0" smtClean="0">
              <a:solidFill>
                <a:schemeClr val="bg1"/>
              </a:solidFill>
              <a:latin typeface="Arial" pitchFamily="34" charset="0"/>
              <a:cs typeface="Arial" pitchFamily="34" charset="0"/>
            </a:endParaRPr>
          </a:p>
          <a:p>
            <a:pPr algn="ctr" rtl="1">
              <a:buNone/>
            </a:pPr>
            <a:r>
              <a:rPr lang="en-US" sz="1400" b="1" dirty="0" smtClean="0">
                <a:solidFill>
                  <a:schemeClr val="bg1"/>
                </a:solidFill>
                <a:latin typeface="Arial" pitchFamily="34" charset="0"/>
                <a:cs typeface="Arial" pitchFamily="34" charset="0"/>
              </a:rPr>
              <a:t>www.drroosta.com</a:t>
            </a:r>
            <a:endParaRPr lang="fa-IR" sz="1400" b="1" dirty="0" smtClean="0">
              <a:solidFill>
                <a:schemeClr val="bg1"/>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890EBBE-3E5E-420A-95FE-1C2CD9EE4D36}" type="slidenum">
              <a:rPr lang="en-US" smtClean="0"/>
              <a:pPr/>
              <a:t>132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normAutofit fontScale="92500" lnSpcReduction="10000"/>
          </a:bodyPr>
          <a:lstStyle/>
          <a:p>
            <a:pPr algn="r" rtl="1">
              <a:buFont typeface="Courier New" pitchFamily="49" charset="0"/>
              <a:buChar char="o"/>
            </a:pPr>
            <a:r>
              <a:rPr lang="fa-IR" sz="4000" b="1" dirty="0" smtClean="0">
                <a:solidFill>
                  <a:srgbClr val="FFFF00"/>
                </a:solidFill>
                <a:latin typeface="Arial" pitchFamily="34" charset="0"/>
                <a:cs typeface="Arial" pitchFamily="34" charset="0"/>
              </a:rPr>
              <a:t>مزیت:</a:t>
            </a:r>
          </a:p>
          <a:p>
            <a:pPr algn="r" rtl="1">
              <a:buNone/>
            </a:pPr>
            <a:r>
              <a:rPr lang="fa-IR" sz="3600" b="1" u="sng" dirty="0" smtClean="0">
                <a:solidFill>
                  <a:srgbClr val="FF0000"/>
                </a:solidFill>
                <a:latin typeface="Arial" pitchFamily="34" charset="0"/>
                <a:cs typeface="Arial" pitchFamily="34" charset="0"/>
              </a:rPr>
              <a:t>مزیت منفرد ومستقل:</a:t>
            </a:r>
          </a:p>
          <a:p>
            <a:pPr algn="r" rtl="1">
              <a:buFontTx/>
              <a:buChar char="-"/>
            </a:pPr>
            <a:r>
              <a:rPr lang="fa-IR" sz="3600" b="1" dirty="0" smtClean="0">
                <a:solidFill>
                  <a:schemeClr val="bg1"/>
                </a:solidFill>
                <a:latin typeface="Arial" pitchFamily="34" charset="0"/>
                <a:cs typeface="Arial" pitchFamily="34" charset="0"/>
              </a:rPr>
              <a:t>مزیت های خودی</a:t>
            </a:r>
          </a:p>
          <a:p>
            <a:pPr algn="r" rtl="1">
              <a:buFontTx/>
              <a:buChar char="-"/>
            </a:pPr>
            <a:r>
              <a:rPr lang="fa-IR" sz="3600" b="1" dirty="0" smtClean="0">
                <a:solidFill>
                  <a:schemeClr val="bg1"/>
                </a:solidFill>
                <a:latin typeface="Arial" pitchFamily="34" charset="0"/>
                <a:cs typeface="Arial" pitchFamily="34" charset="0"/>
              </a:rPr>
              <a:t>موقعیت ومنزلت</a:t>
            </a:r>
          </a:p>
          <a:p>
            <a:pPr algn="r" rtl="1">
              <a:buFontTx/>
              <a:buChar char="-"/>
            </a:pPr>
            <a:r>
              <a:rPr lang="fa-IR" sz="3600" b="1" dirty="0" smtClean="0">
                <a:solidFill>
                  <a:schemeClr val="bg1"/>
                </a:solidFill>
                <a:latin typeface="Arial" pitchFamily="34" charset="0"/>
                <a:cs typeface="Arial" pitchFamily="34" charset="0"/>
              </a:rPr>
              <a:t>منافع ومنافع</a:t>
            </a:r>
          </a:p>
          <a:p>
            <a:pPr algn="r" rtl="1">
              <a:buFontTx/>
              <a:buChar char="-"/>
            </a:pPr>
            <a:r>
              <a:rPr lang="fa-IR" sz="3600" b="1" dirty="0" smtClean="0">
                <a:solidFill>
                  <a:schemeClr val="bg1"/>
                </a:solidFill>
                <a:latin typeface="Arial" pitchFamily="34" charset="0"/>
                <a:cs typeface="Arial" pitchFamily="34" charset="0"/>
              </a:rPr>
              <a:t>مدیریت مالکیتی</a:t>
            </a:r>
          </a:p>
          <a:p>
            <a:pPr algn="r" rtl="1">
              <a:buNone/>
            </a:pPr>
            <a:r>
              <a:rPr lang="fa-IR" sz="3600" b="1" u="sng" dirty="0" smtClean="0">
                <a:solidFill>
                  <a:srgbClr val="FF0000"/>
                </a:solidFill>
                <a:latin typeface="Arial" pitchFamily="34" charset="0"/>
                <a:cs typeface="Arial" pitchFamily="34" charset="0"/>
              </a:rPr>
              <a:t>مزیت مکمل</a:t>
            </a:r>
          </a:p>
          <a:p>
            <a:pPr algn="r" rtl="1">
              <a:buNone/>
            </a:pPr>
            <a:r>
              <a:rPr lang="fa-IR" sz="3600" b="1" dirty="0" smtClean="0">
                <a:solidFill>
                  <a:schemeClr val="bg1"/>
                </a:solidFill>
                <a:latin typeface="Arial" pitchFamily="34" charset="0"/>
                <a:cs typeface="Arial" pitchFamily="34" charset="0"/>
              </a:rPr>
              <a:t>- همکاری وهمیاری با دیگران</a:t>
            </a:r>
          </a:p>
          <a:p>
            <a:pPr algn="r" rtl="1">
              <a:buFontTx/>
              <a:buChar char="-"/>
            </a:pPr>
            <a:r>
              <a:rPr lang="fa-IR" sz="3600" b="1" dirty="0" smtClean="0">
                <a:solidFill>
                  <a:schemeClr val="bg1"/>
                </a:solidFill>
                <a:latin typeface="Arial" pitchFamily="34" charset="0"/>
                <a:cs typeface="Arial" pitchFamily="34" charset="0"/>
              </a:rPr>
              <a:t>برون سپاری وپیمانکاری</a:t>
            </a:r>
          </a:p>
          <a:p>
            <a:pPr algn="r" rtl="1">
              <a:buFontTx/>
              <a:buChar char="-"/>
            </a:pPr>
            <a:r>
              <a:rPr lang="fa-IR" sz="3600" b="1" dirty="0" smtClean="0">
                <a:solidFill>
                  <a:schemeClr val="bg1"/>
                </a:solidFill>
                <a:latin typeface="Arial" pitchFamily="34" charset="0"/>
                <a:cs typeface="Arial" pitchFamily="34" charset="0"/>
              </a:rPr>
              <a:t>مدیریت شراکتی ،خرید،ادغام</a:t>
            </a:r>
            <a:endParaRPr lang="en-US" sz="3600" b="1" dirty="0" smtClean="0">
              <a:solidFill>
                <a:schemeClr val="bg1"/>
              </a:solidFill>
              <a:latin typeface="Arial" pitchFamily="34" charset="0"/>
              <a:cs typeface="Arial" pitchFamily="34" charset="0"/>
            </a:endParaRPr>
          </a:p>
          <a:p>
            <a:pPr algn="ctr" rtl="1">
              <a:buNone/>
            </a:pPr>
            <a:r>
              <a:rPr lang="en-US" sz="1400" b="1" dirty="0" smtClean="0">
                <a:solidFill>
                  <a:schemeClr val="bg1"/>
                </a:solidFill>
                <a:latin typeface="Arial" pitchFamily="34" charset="0"/>
                <a:cs typeface="Arial" pitchFamily="34" charset="0"/>
              </a:rPr>
              <a:t>www.drroosta.com</a:t>
            </a:r>
            <a:endParaRPr lang="fa-IR" sz="1400" b="1" dirty="0" smtClean="0">
              <a:solidFill>
                <a:schemeClr val="bg1"/>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890EBBE-3E5E-420A-95FE-1C2CD9EE4D36}" type="slidenum">
              <a:rPr lang="en-US" smtClean="0"/>
              <a:pPr/>
              <a:t>133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Oval 2"/>
          <p:cNvSpPr>
            <a:spLocks noChangeArrowheads="1"/>
          </p:cNvSpPr>
          <p:nvPr/>
        </p:nvSpPr>
        <p:spPr bwMode="auto">
          <a:xfrm>
            <a:off x="1143000" y="0"/>
            <a:ext cx="3657600" cy="3276600"/>
          </a:xfrm>
          <a:prstGeom prst="ellipse">
            <a:avLst/>
          </a:prstGeom>
          <a:blipFill>
            <a:blip r:embed="rId3"/>
            <a:tile tx="0" ty="0" sx="100000" sy="100000" flip="none" algn="tl"/>
          </a:blipFill>
          <a:ln w="9525">
            <a:noFill/>
            <a:round/>
            <a:headEnd/>
            <a:tailEnd/>
          </a:ln>
        </p:spPr>
        <p:txBody>
          <a:bodyPr wrap="none" anchor="ctr"/>
          <a:lstStyle/>
          <a:p>
            <a:pPr algn="ctr" rtl="1">
              <a:defRPr/>
            </a:pPr>
            <a:r>
              <a:rPr lang="fa-IR" sz="3200" b="1" u="none" dirty="0">
                <a:latin typeface="Berlin Sans FB Demi" pitchFamily="34" charset="0"/>
                <a:cs typeface="+mn-cs"/>
              </a:rPr>
              <a:t>   </a:t>
            </a:r>
            <a:r>
              <a:rPr lang="fa-IR" sz="3200" b="1" u="none" dirty="0" smtClean="0">
                <a:latin typeface="Berlin Sans FB Demi" pitchFamily="34" charset="0"/>
                <a:cs typeface="+mn-cs"/>
              </a:rPr>
              <a:t> </a:t>
            </a:r>
            <a:r>
              <a:rPr lang="fa-IR" sz="4000" b="1" u="none" dirty="0" smtClean="0">
                <a:latin typeface="Berlin Sans FB Demi" pitchFamily="34" charset="0"/>
                <a:cs typeface="+mn-cs"/>
              </a:rPr>
              <a:t>مدیریت مالکیتی</a:t>
            </a:r>
            <a:endParaRPr lang="en-US" sz="4000" b="1" u="none" dirty="0" smtClean="0">
              <a:latin typeface="Berlin Sans FB Demi" pitchFamily="34" charset="0"/>
              <a:cs typeface="+mn-cs"/>
            </a:endParaRPr>
          </a:p>
          <a:p>
            <a:pPr algn="ctr" rtl="1">
              <a:defRPr/>
            </a:pPr>
            <a:r>
              <a:rPr lang="en-US" sz="2400" b="1" dirty="0" smtClean="0">
                <a:latin typeface="Arial" pitchFamily="34" charset="0"/>
                <a:cs typeface="+mj-cs"/>
              </a:rPr>
              <a:t>OWNERSHIP </a:t>
            </a:r>
          </a:p>
          <a:p>
            <a:pPr algn="ctr" rtl="1">
              <a:defRPr/>
            </a:pPr>
            <a:r>
              <a:rPr lang="en-US" sz="2400" b="1" dirty="0" smtClean="0">
                <a:latin typeface="Arial" pitchFamily="34" charset="0"/>
                <a:cs typeface="+mj-cs"/>
              </a:rPr>
              <a:t>MANAGEMENT</a:t>
            </a:r>
            <a:endParaRPr lang="fa-IR" sz="2400" b="1" u="none" dirty="0" smtClean="0">
              <a:latin typeface="Arial" pitchFamily="34" charset="0"/>
              <a:cs typeface="+mj-cs"/>
            </a:endParaRPr>
          </a:p>
          <a:p>
            <a:pPr algn="ctr" rtl="1">
              <a:defRPr/>
            </a:pPr>
            <a:endParaRPr lang="en-US" sz="3200" b="1" u="none" dirty="0">
              <a:latin typeface="Berlin Sans FB Demi" pitchFamily="34" charset="0"/>
              <a:cs typeface="+mn-cs"/>
            </a:endParaRPr>
          </a:p>
        </p:txBody>
      </p:sp>
      <p:sp>
        <p:nvSpPr>
          <p:cNvPr id="20483" name="Oval 3"/>
          <p:cNvSpPr>
            <a:spLocks noChangeArrowheads="1"/>
          </p:cNvSpPr>
          <p:nvPr/>
        </p:nvSpPr>
        <p:spPr bwMode="auto">
          <a:xfrm>
            <a:off x="2895600" y="3581400"/>
            <a:ext cx="3657600" cy="3276600"/>
          </a:xfrm>
          <a:prstGeom prst="ellipse">
            <a:avLst/>
          </a:prstGeom>
          <a:blipFill>
            <a:blip r:embed="rId3"/>
            <a:tile tx="0" ty="0" sx="100000" sy="100000" flip="none" algn="tl"/>
          </a:blipFill>
          <a:ln w="9525">
            <a:noFill/>
            <a:round/>
            <a:headEnd/>
            <a:tailEnd/>
          </a:ln>
        </p:spPr>
        <p:txBody>
          <a:bodyPr wrap="none" anchor="ctr"/>
          <a:lstStyle/>
          <a:p>
            <a:pPr algn="ctr" rtl="1">
              <a:defRPr/>
            </a:pPr>
            <a:r>
              <a:rPr lang="fa-IR" sz="4000" b="1" u="none" dirty="0" smtClean="0">
                <a:latin typeface="Times New Roman" pitchFamily="18" charset="0"/>
              </a:rPr>
              <a:t>مدیریت شراکتی</a:t>
            </a:r>
            <a:endParaRPr lang="en-US" sz="4000" b="1" u="none" dirty="0" smtClean="0">
              <a:latin typeface="Times New Roman" pitchFamily="18" charset="0"/>
            </a:endParaRPr>
          </a:p>
          <a:p>
            <a:pPr algn="ctr" rtl="1">
              <a:defRPr/>
            </a:pPr>
            <a:r>
              <a:rPr lang="en-US" sz="2400" b="1" dirty="0" smtClean="0">
                <a:latin typeface="Arial" pitchFamily="34" charset="0"/>
                <a:cs typeface="Arial" pitchFamily="34" charset="0"/>
              </a:rPr>
              <a:t>PARTNERSHIP</a:t>
            </a:r>
          </a:p>
          <a:p>
            <a:pPr algn="ctr" rtl="1">
              <a:defRPr/>
            </a:pPr>
            <a:r>
              <a:rPr lang="en-US" sz="2400" b="1" u="none" dirty="0" smtClean="0">
                <a:latin typeface="Arial" pitchFamily="34" charset="0"/>
                <a:cs typeface="Arial" pitchFamily="34" charset="0"/>
              </a:rPr>
              <a:t>MANAGEMENT</a:t>
            </a:r>
            <a:endParaRPr lang="en-US" sz="2400" b="1" u="none" dirty="0">
              <a:latin typeface="Arial" pitchFamily="34" charset="0"/>
              <a:cs typeface="Arial" pitchFamily="34" charset="0"/>
            </a:endParaRPr>
          </a:p>
        </p:txBody>
      </p:sp>
      <p:sp>
        <p:nvSpPr>
          <p:cNvPr id="20484" name="Oval 4"/>
          <p:cNvSpPr>
            <a:spLocks noChangeArrowheads="1"/>
          </p:cNvSpPr>
          <p:nvPr/>
        </p:nvSpPr>
        <p:spPr bwMode="auto">
          <a:xfrm>
            <a:off x="4800600" y="0"/>
            <a:ext cx="3657600" cy="3276600"/>
          </a:xfrm>
          <a:prstGeom prst="ellipse">
            <a:avLst/>
          </a:prstGeom>
          <a:blipFill>
            <a:blip r:embed="rId3"/>
            <a:tile tx="0" ty="0" sx="100000" sy="100000" flip="none" algn="tl"/>
          </a:blipFill>
          <a:ln w="9525">
            <a:noFill/>
            <a:round/>
            <a:headEnd/>
            <a:tailEnd/>
          </a:ln>
        </p:spPr>
        <p:txBody>
          <a:bodyPr wrap="none" anchor="ctr"/>
          <a:lstStyle/>
          <a:p>
            <a:pPr algn="ctr" rtl="1">
              <a:defRPr/>
            </a:pPr>
            <a:r>
              <a:rPr lang="fa-IR" sz="4800" b="1" u="none" dirty="0" smtClean="0">
                <a:latin typeface="Times New Roman" pitchFamily="18" charset="0"/>
              </a:rPr>
              <a:t> </a:t>
            </a:r>
            <a:r>
              <a:rPr lang="fa-IR" sz="4000" b="1" u="none" dirty="0" smtClean="0">
                <a:latin typeface="Times New Roman" pitchFamily="18" charset="0"/>
              </a:rPr>
              <a:t>مدیریت ارتباطی</a:t>
            </a:r>
            <a:endParaRPr lang="en-US" sz="4000" b="1" u="none" dirty="0" smtClean="0">
              <a:latin typeface="Times New Roman" pitchFamily="18" charset="0"/>
            </a:endParaRPr>
          </a:p>
          <a:p>
            <a:pPr algn="ctr" rtl="1">
              <a:defRPr/>
            </a:pPr>
            <a:r>
              <a:rPr lang="en-US" sz="2400" b="1" dirty="0" smtClean="0">
                <a:latin typeface="Arial" pitchFamily="34" charset="0"/>
                <a:cs typeface="Arial" pitchFamily="34" charset="0"/>
              </a:rPr>
              <a:t>RELATIONSHIP</a:t>
            </a:r>
          </a:p>
          <a:p>
            <a:pPr algn="ctr" rtl="1">
              <a:defRPr/>
            </a:pPr>
            <a:r>
              <a:rPr lang="en-US" sz="2400" b="1" u="none" dirty="0" smtClean="0">
                <a:latin typeface="Arial" pitchFamily="34" charset="0"/>
                <a:cs typeface="Arial" pitchFamily="34" charset="0"/>
              </a:rPr>
              <a:t>MANAGEMENT</a:t>
            </a:r>
            <a:endParaRPr lang="en-US" sz="2400" b="1" u="none" dirty="0">
              <a:latin typeface="Arial" pitchFamily="34" charset="0"/>
              <a:cs typeface="Arial" pitchFamily="34" charset="0"/>
            </a:endParaRPr>
          </a:p>
        </p:txBody>
      </p:sp>
      <p:graphicFrame>
        <p:nvGraphicFramePr>
          <p:cNvPr id="12290" name="Object 5"/>
          <p:cNvGraphicFramePr>
            <a:graphicFrameLocks noChangeAspect="1"/>
          </p:cNvGraphicFramePr>
          <p:nvPr/>
        </p:nvGraphicFramePr>
        <p:xfrm>
          <a:off x="0" y="6019800"/>
          <a:ext cx="838200" cy="838200"/>
        </p:xfrm>
        <a:graphic>
          <a:graphicData uri="http://schemas.openxmlformats.org/presentationml/2006/ole">
            <p:oleObj spid="_x0000_s34818" name="Clip" r:id="rId4" imgW="1638360" imgH="3468960" progId="">
              <p:embed/>
            </p:oleObj>
          </a:graphicData>
        </a:graphic>
      </p:graphicFrame>
      <p:sp>
        <p:nvSpPr>
          <p:cNvPr id="12294" name="Text Box 6"/>
          <p:cNvSpPr txBox="1">
            <a:spLocks noChangeArrowheads="1"/>
          </p:cNvSpPr>
          <p:nvPr/>
        </p:nvSpPr>
        <p:spPr bwMode="auto">
          <a:xfrm>
            <a:off x="152400" y="6248400"/>
            <a:ext cx="990600" cy="274638"/>
          </a:xfrm>
          <a:prstGeom prst="rect">
            <a:avLst/>
          </a:prstGeom>
          <a:blipFill>
            <a:blip r:embed="rId3"/>
            <a:tile tx="0" ty="0" sx="100000" sy="100000" flip="none" algn="tl"/>
          </a:blipFill>
          <a:ln w="9525">
            <a:noFill/>
            <a:miter lim="800000"/>
            <a:headEnd/>
            <a:tailEnd/>
          </a:ln>
        </p:spPr>
        <p:txBody>
          <a:bodyPr>
            <a:spAutoFit/>
          </a:bodyPr>
          <a:lstStyle/>
          <a:p>
            <a:pPr algn="ctr" rtl="1">
              <a:spcBef>
                <a:spcPct val="50000"/>
              </a:spcBef>
            </a:pPr>
            <a:r>
              <a:rPr lang="en-US" sz="1200" b="1" u="none">
                <a:latin typeface="Arial Black" pitchFamily="34" charset="0"/>
              </a:rPr>
              <a:t>ROOSTA</a:t>
            </a:r>
          </a:p>
        </p:txBody>
      </p:sp>
      <p:sp>
        <p:nvSpPr>
          <p:cNvPr id="20487" name="Oval 7"/>
          <p:cNvSpPr>
            <a:spLocks noChangeArrowheads="1"/>
          </p:cNvSpPr>
          <p:nvPr/>
        </p:nvSpPr>
        <p:spPr bwMode="auto">
          <a:xfrm>
            <a:off x="2743200" y="2286000"/>
            <a:ext cx="3744913" cy="1800225"/>
          </a:xfrm>
          <a:prstGeom prst="ellipse">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ln w="9525">
            <a:noFill/>
            <a:round/>
            <a:headEnd/>
            <a:tailEnd/>
          </a:ln>
        </p:spPr>
        <p:txBody>
          <a:bodyPr wrap="none" anchor="ctr"/>
          <a:lstStyle/>
          <a:p>
            <a:pPr algn="ctr" rtl="1"/>
            <a:r>
              <a:rPr lang="fa-IR" sz="4400" b="1" u="none" dirty="0" smtClean="0">
                <a:solidFill>
                  <a:srgbClr val="FF0000"/>
                </a:solidFill>
              </a:rPr>
              <a:t>مدیریت</a:t>
            </a:r>
          </a:p>
          <a:p>
            <a:pPr algn="ctr" rtl="1"/>
            <a:r>
              <a:rPr lang="fa-IR" sz="4400" b="1" dirty="0" smtClean="0">
                <a:solidFill>
                  <a:srgbClr val="FF0000"/>
                </a:solidFill>
              </a:rPr>
              <a:t>شبکه ای</a:t>
            </a:r>
            <a:endParaRPr lang="en-US" sz="4400" b="1" u="none" dirty="0">
              <a:solidFill>
                <a:srgbClr val="FF0000"/>
              </a:solidFill>
            </a:endParaRPr>
          </a:p>
        </p:txBody>
      </p:sp>
      <p:sp>
        <p:nvSpPr>
          <p:cNvPr id="9" name="Slide Number Placeholder 8"/>
          <p:cNvSpPr>
            <a:spLocks noGrp="1"/>
          </p:cNvSpPr>
          <p:nvPr>
            <p:ph type="sldNum" sz="quarter" idx="12"/>
          </p:nvPr>
        </p:nvSpPr>
        <p:spPr/>
        <p:txBody>
          <a:bodyPr/>
          <a:lstStyle/>
          <a:p>
            <a:fld id="{B890EBBE-3E5E-420A-95FE-1C2CD9EE4D36}" type="slidenum">
              <a:rPr lang="en-US" smtClean="0"/>
              <a:pPr/>
              <a:t>134</a:t>
            </a:fld>
            <a:endParaRPr lang="en-US"/>
          </a:p>
        </p:txBody>
      </p:sp>
    </p:spTree>
  </p:cSld>
  <p:clrMapOvr>
    <a:masterClrMapping/>
  </p:clrMapOvr>
  <p:transition spd="slow">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487"/>
                                        </p:tgtEl>
                                        <p:attrNameLst>
                                          <p:attrName>style.visibility</p:attrName>
                                        </p:attrNameLst>
                                      </p:cBhvr>
                                      <p:to>
                                        <p:strVal val="visible"/>
                                      </p:to>
                                    </p:set>
                                    <p:animEffect transition="in" filter="fade">
                                      <p:cBhvr>
                                        <p:cTn id="7" dur="2000"/>
                                        <p:tgtEl>
                                          <p:spTgt spid="2048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482"/>
                                        </p:tgtEl>
                                        <p:attrNameLst>
                                          <p:attrName>style.visibility</p:attrName>
                                        </p:attrNameLst>
                                      </p:cBhvr>
                                      <p:to>
                                        <p:strVal val="visible"/>
                                      </p:to>
                                    </p:set>
                                    <p:animEffect transition="in" filter="fade">
                                      <p:cBhvr>
                                        <p:cTn id="12" dur="2000"/>
                                        <p:tgtEl>
                                          <p:spTgt spid="2048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484"/>
                                        </p:tgtEl>
                                        <p:attrNameLst>
                                          <p:attrName>style.visibility</p:attrName>
                                        </p:attrNameLst>
                                      </p:cBhvr>
                                      <p:to>
                                        <p:strVal val="visible"/>
                                      </p:to>
                                    </p:set>
                                    <p:animEffect transition="in" filter="fade">
                                      <p:cBhvr>
                                        <p:cTn id="17" dur="2000"/>
                                        <p:tgtEl>
                                          <p:spTgt spid="2048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0483"/>
                                        </p:tgtEl>
                                        <p:attrNameLst>
                                          <p:attrName>style.visibility</p:attrName>
                                        </p:attrNameLst>
                                      </p:cBhvr>
                                      <p:to>
                                        <p:strVal val="visible"/>
                                      </p:to>
                                    </p:set>
                                    <p:animEffect transition="in" filter="fade">
                                      <p:cBhvr>
                                        <p:cTn id="22" dur="2000"/>
                                        <p:tgtEl>
                                          <p:spTgt spid="204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animBg="1"/>
      <p:bldP spid="20483" grpId="0" animBg="1"/>
      <p:bldP spid="20484" grpId="0" animBg="1"/>
      <p:bldP spid="20487" grpId="0" animBg="1"/>
    </p:bld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3"/>
          <p:cNvSpPr>
            <a:spLocks noGrp="1" noChangeArrowheads="1"/>
          </p:cNvSpPr>
          <p:nvPr>
            <p:ph type="body" idx="1"/>
          </p:nvPr>
        </p:nvSpPr>
        <p:spPr>
          <a:xfrm>
            <a:off x="457200" y="404813"/>
            <a:ext cx="8229600" cy="6264275"/>
          </a:xfrm>
        </p:spPr>
        <p:txBody>
          <a:bodyPr>
            <a:normAutofit/>
          </a:bodyPr>
          <a:lstStyle/>
          <a:p>
            <a:pPr algn="r" rtl="1" eaLnBrk="1" hangingPunct="1">
              <a:buFont typeface="Courier New" pitchFamily="49" charset="0"/>
              <a:buChar char="o"/>
              <a:defRPr/>
            </a:pPr>
            <a:r>
              <a:rPr lang="fa-IR" sz="4000" b="1" dirty="0" smtClean="0">
                <a:solidFill>
                  <a:srgbClr val="FFFF00"/>
                </a:solidFill>
              </a:rPr>
              <a:t>منسجم</a:t>
            </a:r>
            <a:r>
              <a:rPr lang="fa-IR" sz="4000" b="1" dirty="0" smtClean="0">
                <a:solidFill>
                  <a:schemeClr val="bg1"/>
                </a:solidFill>
              </a:rPr>
              <a:t>  </a:t>
            </a:r>
            <a:r>
              <a:rPr lang="en-US" sz="4000" b="1" dirty="0" smtClean="0">
                <a:solidFill>
                  <a:srgbClr val="FFFF00"/>
                </a:solidFill>
              </a:rPr>
              <a:t>IMC</a:t>
            </a:r>
            <a:r>
              <a:rPr lang="fa-IR" sz="4000" b="1" dirty="0" smtClean="0">
                <a:solidFill>
                  <a:srgbClr val="FFFF00"/>
                </a:solidFill>
              </a:rPr>
              <a:t>(ارتباطات یکپارچه بازاریابی)</a:t>
            </a:r>
            <a:endParaRPr lang="en-US" sz="4000" b="1" dirty="0" smtClean="0">
              <a:solidFill>
                <a:srgbClr val="FFFF00"/>
              </a:solidFill>
            </a:endParaRPr>
          </a:p>
          <a:p>
            <a:pPr algn="just" rtl="1" eaLnBrk="1" hangingPunct="1">
              <a:buFont typeface="Wingdings" pitchFamily="2" charset="2"/>
              <a:buNone/>
              <a:defRPr/>
            </a:pPr>
            <a:r>
              <a:rPr lang="fa-IR" b="1" dirty="0" smtClean="0">
                <a:solidFill>
                  <a:schemeClr val="bg1"/>
                </a:solidFill>
              </a:rPr>
              <a:t>یک گروه کاری از اتحادیه آژانسهای تبلیغاتی آمریکا (</a:t>
            </a:r>
            <a:r>
              <a:rPr lang="en-US" b="1" dirty="0" smtClean="0">
                <a:solidFill>
                  <a:schemeClr val="bg1"/>
                </a:solidFill>
              </a:rPr>
              <a:t>AAA</a:t>
            </a:r>
            <a:r>
              <a:rPr lang="fa-IR" b="1" dirty="0" smtClean="0">
                <a:solidFill>
                  <a:schemeClr val="bg1"/>
                </a:solidFill>
              </a:rPr>
              <a:t>) یکی از نخستین تعاریف را برای ارتباطات منسجم بازاریابی به شرح زیر تدوین کردند:</a:t>
            </a:r>
          </a:p>
          <a:p>
            <a:pPr algn="just" rtl="1" eaLnBrk="1" hangingPunct="1">
              <a:buFont typeface="Wingdings" pitchFamily="2" charset="2"/>
              <a:buNone/>
              <a:defRPr/>
            </a:pPr>
            <a:r>
              <a:rPr lang="fa-IR" b="1" dirty="0" smtClean="0">
                <a:solidFill>
                  <a:schemeClr val="bg1"/>
                </a:solidFill>
              </a:rPr>
              <a:t>ارتباطات یکپارچه بازاریابی یک مفهوم برنامه ریزی ارتباطات بازاریابی است که در قالب یک برنامه جامع ارتباطی، نقشهای استراتژیک انواع ابزارهای ارتباطی همانند تبلیغات، روابط عمومی ، بازاریابی مستقیم و ترفیع فروش را مورد ارزیابی قرار می دهد و این ابزارها را به منظور شفاف ساختن، تداوم و به حداکثر رساندن اثر ارتباطات بازاریابی، با هم ترکیب می کند.</a:t>
            </a:r>
            <a:endParaRPr lang="en-US" b="1" dirty="0" smtClean="0">
              <a:solidFill>
                <a:schemeClr val="bg1"/>
              </a:solidFill>
            </a:endParaRPr>
          </a:p>
          <a:p>
            <a:pPr algn="ctr" rtl="1" eaLnBrk="1" hangingPunct="1">
              <a:buFont typeface="Wingdings" pitchFamily="2" charset="2"/>
              <a:buNone/>
              <a:defRPr/>
            </a:pPr>
            <a:r>
              <a:rPr lang="en-US" sz="1400" b="1" dirty="0" smtClean="0">
                <a:solidFill>
                  <a:schemeClr val="bg1"/>
                </a:solidFill>
              </a:rPr>
              <a:t>www.drroosta.com</a:t>
            </a:r>
          </a:p>
        </p:txBody>
      </p:sp>
      <p:sp>
        <p:nvSpPr>
          <p:cNvPr id="3" name="Slide Number Placeholder 2"/>
          <p:cNvSpPr>
            <a:spLocks noGrp="1"/>
          </p:cNvSpPr>
          <p:nvPr>
            <p:ph type="sldNum" sz="quarter" idx="12"/>
          </p:nvPr>
        </p:nvSpPr>
        <p:spPr/>
        <p:txBody>
          <a:bodyPr/>
          <a:lstStyle/>
          <a:p>
            <a:fld id="{B890EBBE-3E5E-420A-95FE-1C2CD9EE4D36}" type="slidenum">
              <a:rPr lang="en-US" smtClean="0"/>
              <a:pPr/>
              <a:t>135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9635">
                                            <p:txEl>
                                              <p:pRg st="0" end="0"/>
                                            </p:txEl>
                                          </p:spTgt>
                                        </p:tgtEl>
                                        <p:attrNameLst>
                                          <p:attrName>style.visibility</p:attrName>
                                        </p:attrNameLst>
                                      </p:cBhvr>
                                      <p:to>
                                        <p:strVal val="visible"/>
                                      </p:to>
                                    </p:set>
                                    <p:animEffect transition="in" filter="fade">
                                      <p:cBhvr>
                                        <p:cTn id="7" dur="2000"/>
                                        <p:tgtEl>
                                          <p:spTgt spid="696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9635">
                                            <p:txEl>
                                              <p:pRg st="1" end="1"/>
                                            </p:txEl>
                                          </p:spTgt>
                                        </p:tgtEl>
                                        <p:attrNameLst>
                                          <p:attrName>style.visibility</p:attrName>
                                        </p:attrNameLst>
                                      </p:cBhvr>
                                      <p:to>
                                        <p:strVal val="visible"/>
                                      </p:to>
                                    </p:set>
                                    <p:animEffect transition="in" filter="fade">
                                      <p:cBhvr>
                                        <p:cTn id="12" dur="2000"/>
                                        <p:tgtEl>
                                          <p:spTgt spid="6963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9635">
                                            <p:txEl>
                                              <p:pRg st="2" end="2"/>
                                            </p:txEl>
                                          </p:spTgt>
                                        </p:tgtEl>
                                        <p:attrNameLst>
                                          <p:attrName>style.visibility</p:attrName>
                                        </p:attrNameLst>
                                      </p:cBhvr>
                                      <p:to>
                                        <p:strVal val="visible"/>
                                      </p:to>
                                    </p:set>
                                    <p:animEffect transition="in" filter="fade">
                                      <p:cBhvr>
                                        <p:cTn id="17" dur="2000"/>
                                        <p:tgtEl>
                                          <p:spTgt spid="6963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3"/>
          <p:cNvSpPr>
            <a:spLocks noGrp="1" noChangeArrowheads="1"/>
          </p:cNvSpPr>
          <p:nvPr>
            <p:ph type="body" idx="1"/>
          </p:nvPr>
        </p:nvSpPr>
        <p:spPr>
          <a:xfrm>
            <a:off x="212725" y="457201"/>
            <a:ext cx="8713788" cy="6140450"/>
          </a:xfrm>
        </p:spPr>
        <p:txBody>
          <a:bodyPr/>
          <a:lstStyle/>
          <a:p>
            <a:pPr algn="just" rtl="1" eaLnBrk="1" hangingPunct="1">
              <a:buFont typeface="Wingdings" pitchFamily="2" charset="2"/>
              <a:buNone/>
              <a:defRPr/>
            </a:pPr>
            <a:r>
              <a:rPr lang="fa-IR" b="1" dirty="0" smtClean="0">
                <a:solidFill>
                  <a:schemeClr val="bg1"/>
                </a:solidFill>
              </a:rPr>
              <a:t>ارتباطات یکپارچه بازاریابی عبارت است از، روشی برای هماهنگی دقیق تمامی فعالیتهای ترویجی به منظور ایجاد یک پیام یکپارچه و یکنواخت متمرکز شده بر مشتریان، هدف </a:t>
            </a:r>
            <a:r>
              <a:rPr lang="en-US" b="1" dirty="0" smtClean="0">
                <a:solidFill>
                  <a:schemeClr val="bg1"/>
                </a:solidFill>
              </a:rPr>
              <a:t>I.M.C</a:t>
            </a:r>
            <a:r>
              <a:rPr lang="fa-IR" b="1" dirty="0" smtClean="0">
                <a:solidFill>
                  <a:schemeClr val="bg1"/>
                </a:solidFill>
              </a:rPr>
              <a:t> ایجاد سازگاری،استحکام و بهینه سازی ارتباطات است.</a:t>
            </a:r>
          </a:p>
          <a:p>
            <a:pPr algn="just" rtl="1" eaLnBrk="1" hangingPunct="1">
              <a:buFont typeface="Wingdings" pitchFamily="2" charset="2"/>
              <a:buNone/>
              <a:defRPr/>
            </a:pPr>
            <a:endParaRPr lang="fa-IR" b="1" dirty="0" smtClean="0">
              <a:solidFill>
                <a:schemeClr val="bg1"/>
              </a:solidFill>
            </a:endParaRPr>
          </a:p>
          <a:p>
            <a:pPr algn="just" rtl="1" eaLnBrk="1" hangingPunct="1">
              <a:buFont typeface="Wingdings" pitchFamily="2" charset="2"/>
              <a:buNone/>
              <a:defRPr/>
            </a:pPr>
            <a:r>
              <a:rPr lang="fa-IR" b="1" dirty="0" smtClean="0">
                <a:solidFill>
                  <a:schemeClr val="bg1"/>
                </a:solidFill>
              </a:rPr>
              <a:t>دان شولتز معتقد است "ارتباطات یکپارچه بازاریابی عبارت است از آن چه که بازاریابی رابطه مدار را ممکن میسازد"  و ولتر اشاره میکند که "ارتباطات یکپارچه بازاریابی مدیریت تعامل متقابل بین تولید کننده و مشتری در بازار است.“</a:t>
            </a:r>
            <a:endParaRPr lang="en-US" b="1" dirty="0" smtClean="0">
              <a:solidFill>
                <a:schemeClr val="bg1"/>
              </a:solidFill>
            </a:endParaRPr>
          </a:p>
          <a:p>
            <a:pPr algn="just" rtl="1" eaLnBrk="1" hangingPunct="1">
              <a:buFont typeface="Wingdings" pitchFamily="2" charset="2"/>
              <a:buNone/>
              <a:defRPr/>
            </a:pPr>
            <a:endParaRPr lang="en-US" b="1" dirty="0" smtClean="0">
              <a:solidFill>
                <a:schemeClr val="bg1"/>
              </a:solidFill>
            </a:endParaRPr>
          </a:p>
          <a:p>
            <a:pPr algn="ctr" rtl="1" eaLnBrk="1" hangingPunct="1">
              <a:buFont typeface="Wingdings" pitchFamily="2" charset="2"/>
              <a:buNone/>
              <a:defRPr/>
            </a:pPr>
            <a:r>
              <a:rPr lang="en-US" sz="1400" b="1" dirty="0" smtClean="0">
                <a:solidFill>
                  <a:schemeClr val="bg1"/>
                </a:solidFill>
              </a:rPr>
              <a:t>www.drroosta.com</a:t>
            </a:r>
            <a:endParaRPr lang="fa-IR" sz="1400" b="1" dirty="0" smtClean="0">
              <a:solidFill>
                <a:schemeClr val="bg1"/>
              </a:solidFill>
            </a:endParaRPr>
          </a:p>
        </p:txBody>
      </p:sp>
      <p:sp>
        <p:nvSpPr>
          <p:cNvPr id="3" name="Slide Number Placeholder 2"/>
          <p:cNvSpPr>
            <a:spLocks noGrp="1"/>
          </p:cNvSpPr>
          <p:nvPr>
            <p:ph type="sldNum" sz="quarter" idx="12"/>
          </p:nvPr>
        </p:nvSpPr>
        <p:spPr/>
        <p:txBody>
          <a:bodyPr/>
          <a:lstStyle/>
          <a:p>
            <a:fld id="{B890EBBE-3E5E-420A-95FE-1C2CD9EE4D36}" type="slidenum">
              <a:rPr lang="en-US" smtClean="0"/>
              <a:pPr/>
              <a:t>136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0659">
                                            <p:txEl>
                                              <p:pRg st="0" end="0"/>
                                            </p:txEl>
                                          </p:spTgt>
                                        </p:tgtEl>
                                        <p:attrNameLst>
                                          <p:attrName>style.visibility</p:attrName>
                                        </p:attrNameLst>
                                      </p:cBhvr>
                                      <p:to>
                                        <p:strVal val="visible"/>
                                      </p:to>
                                    </p:set>
                                    <p:animEffect transition="in" filter="fade">
                                      <p:cBhvr>
                                        <p:cTn id="7" dur="2000"/>
                                        <p:tgtEl>
                                          <p:spTgt spid="7065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0659">
                                            <p:txEl>
                                              <p:pRg st="2" end="2"/>
                                            </p:txEl>
                                          </p:spTgt>
                                        </p:tgtEl>
                                        <p:attrNameLst>
                                          <p:attrName>style.visibility</p:attrName>
                                        </p:attrNameLst>
                                      </p:cBhvr>
                                      <p:to>
                                        <p:strVal val="visible"/>
                                      </p:to>
                                    </p:set>
                                    <p:animEffect transition="in" filter="fade">
                                      <p:cBhvr>
                                        <p:cTn id="12" dur="2000"/>
                                        <p:tgtEl>
                                          <p:spTgt spid="7065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Rectangle 3"/>
          <p:cNvSpPr>
            <a:spLocks noGrp="1" noChangeArrowheads="1"/>
          </p:cNvSpPr>
          <p:nvPr>
            <p:ph type="body" idx="1"/>
          </p:nvPr>
        </p:nvSpPr>
        <p:spPr>
          <a:xfrm>
            <a:off x="457200" y="304800"/>
            <a:ext cx="8229600" cy="6248400"/>
          </a:xfrm>
        </p:spPr>
        <p:txBody>
          <a:bodyPr>
            <a:normAutofit lnSpcReduction="10000"/>
          </a:bodyPr>
          <a:lstStyle/>
          <a:p>
            <a:pPr algn="just" rtl="1" eaLnBrk="1" hangingPunct="1">
              <a:buFont typeface="Wingdings" pitchFamily="2" charset="2"/>
              <a:buNone/>
              <a:defRPr/>
            </a:pPr>
            <a:r>
              <a:rPr lang="fa-IR" b="1" dirty="0" smtClean="0">
                <a:solidFill>
                  <a:schemeClr val="bg1"/>
                </a:solidFill>
              </a:rPr>
              <a:t>زیگموند امیکو بیان میکند « ارتباطات یکپارچه بازاریابی به مدیران یاداوری میکند که همه عناصرآمیخته ترویج باید به طور یکپارچه و منظم و به گونه ای هماهنگ شوند که در محیط بازار همچون صدای یک ارکستر سمفونیک به گوش رسند که هدف یا اهداف مشخصی را دنبال کنند»</a:t>
            </a:r>
          </a:p>
          <a:p>
            <a:pPr algn="just" rtl="1" eaLnBrk="1" hangingPunct="1">
              <a:buFont typeface="Wingdings" pitchFamily="2" charset="2"/>
              <a:buNone/>
              <a:defRPr/>
            </a:pPr>
            <a:endParaRPr lang="fa-IR" b="1" dirty="0" smtClean="0">
              <a:solidFill>
                <a:schemeClr val="bg1"/>
              </a:solidFill>
            </a:endParaRPr>
          </a:p>
          <a:p>
            <a:pPr algn="just" rtl="1" eaLnBrk="1" hangingPunct="1">
              <a:buFont typeface="Wingdings" pitchFamily="2" charset="2"/>
              <a:buNone/>
              <a:defRPr/>
            </a:pPr>
            <a:r>
              <a:rPr lang="fa-IR" b="1" dirty="0" smtClean="0">
                <a:solidFill>
                  <a:schemeClr val="bg1"/>
                </a:solidFill>
              </a:rPr>
              <a:t>میشل بکر معتقد است که برنامه های ارتباطات یکپارچه بازاریابی شامل طراحی، تدوین و اجرای برنامه ها در خصوص استفاده از ابزارهای گوناگون ترویجی است به نحوی که این برنامه قابلیت انعطاف پذیری، تعامل و تاثیر گذاری بر بازار و مشتری را بطور هم زمان داشته باشد.</a:t>
            </a:r>
            <a:endParaRPr lang="en-US" b="1" dirty="0" smtClean="0">
              <a:solidFill>
                <a:schemeClr val="bg1"/>
              </a:solidFill>
            </a:endParaRPr>
          </a:p>
          <a:p>
            <a:pPr algn="just" rtl="1" eaLnBrk="1" hangingPunct="1">
              <a:buFont typeface="Wingdings" pitchFamily="2" charset="2"/>
              <a:buNone/>
              <a:defRPr/>
            </a:pPr>
            <a:endParaRPr lang="en-US" b="1" dirty="0" smtClean="0">
              <a:solidFill>
                <a:schemeClr val="bg1"/>
              </a:solidFill>
            </a:endParaRPr>
          </a:p>
          <a:p>
            <a:pPr algn="ctr" rtl="1" eaLnBrk="1" hangingPunct="1">
              <a:buFont typeface="Wingdings" pitchFamily="2" charset="2"/>
              <a:buNone/>
              <a:defRPr/>
            </a:pPr>
            <a:r>
              <a:rPr lang="en-US" sz="1400" b="1" dirty="0" smtClean="0">
                <a:solidFill>
                  <a:schemeClr val="bg1"/>
                </a:solidFill>
              </a:rPr>
              <a:t>www.drroosta.com</a:t>
            </a:r>
            <a:endParaRPr lang="en-US" sz="1400" dirty="0" smtClean="0">
              <a:solidFill>
                <a:schemeClr val="bg1"/>
              </a:solidFill>
            </a:endParaRPr>
          </a:p>
        </p:txBody>
      </p:sp>
      <p:sp>
        <p:nvSpPr>
          <p:cNvPr id="3" name="Slide Number Placeholder 2"/>
          <p:cNvSpPr>
            <a:spLocks noGrp="1"/>
          </p:cNvSpPr>
          <p:nvPr>
            <p:ph type="sldNum" sz="quarter" idx="12"/>
          </p:nvPr>
        </p:nvSpPr>
        <p:spPr/>
        <p:txBody>
          <a:bodyPr/>
          <a:lstStyle/>
          <a:p>
            <a:fld id="{B890EBBE-3E5E-420A-95FE-1C2CD9EE4D36}" type="slidenum">
              <a:rPr lang="en-US" smtClean="0"/>
              <a:pPr/>
              <a:t>137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1683">
                                            <p:txEl>
                                              <p:pRg st="0" end="0"/>
                                            </p:txEl>
                                          </p:spTgt>
                                        </p:tgtEl>
                                        <p:attrNameLst>
                                          <p:attrName>style.visibility</p:attrName>
                                        </p:attrNameLst>
                                      </p:cBhvr>
                                      <p:to>
                                        <p:strVal val="visible"/>
                                      </p:to>
                                    </p:set>
                                    <p:animEffect transition="in" filter="fade">
                                      <p:cBhvr>
                                        <p:cTn id="7" dur="2000"/>
                                        <p:tgtEl>
                                          <p:spTgt spid="7168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1683">
                                            <p:txEl>
                                              <p:pRg st="2" end="2"/>
                                            </p:txEl>
                                          </p:spTgt>
                                        </p:tgtEl>
                                        <p:attrNameLst>
                                          <p:attrName>style.visibility</p:attrName>
                                        </p:attrNameLst>
                                      </p:cBhvr>
                                      <p:to>
                                        <p:strVal val="visible"/>
                                      </p:to>
                                    </p:set>
                                    <p:animEffect transition="in" filter="fade">
                                      <p:cBhvr>
                                        <p:cTn id="12" dur="2000"/>
                                        <p:tgtEl>
                                          <p:spTgt spid="7168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rmAutofit/>
          </a:bodyPr>
          <a:lstStyle/>
          <a:p>
            <a:pPr algn="r" rtl="1">
              <a:buFont typeface="Courier New" pitchFamily="49" charset="0"/>
              <a:buChar char="o"/>
            </a:pPr>
            <a:r>
              <a:rPr lang="fa-IR" sz="4300" b="1" dirty="0" smtClean="0">
                <a:solidFill>
                  <a:srgbClr val="FFFF00"/>
                </a:solidFill>
                <a:latin typeface="Arial" pitchFamily="34" charset="0"/>
                <a:cs typeface="Arial" pitchFamily="34" charset="0"/>
              </a:rPr>
              <a:t>موثر</a:t>
            </a:r>
          </a:p>
          <a:p>
            <a:pPr algn="r" rtl="1"/>
            <a:r>
              <a:rPr lang="fa-IR" sz="3600" b="1" dirty="0" smtClean="0">
                <a:solidFill>
                  <a:schemeClr val="bg1"/>
                </a:solidFill>
                <a:latin typeface="Arial" pitchFamily="34" charset="0"/>
                <a:cs typeface="Arial" pitchFamily="34" charset="0"/>
              </a:rPr>
              <a:t>تبلیغات ویژه وموردی،کوتاه مدت،متمرکز</a:t>
            </a:r>
          </a:p>
          <a:p>
            <a:pPr algn="r" rtl="1"/>
            <a:r>
              <a:rPr lang="fa-IR" sz="3600" b="1" dirty="0" smtClean="0">
                <a:solidFill>
                  <a:schemeClr val="bg1"/>
                </a:solidFill>
                <a:latin typeface="Arial" pitchFamily="34" charset="0"/>
                <a:cs typeface="Arial" pitchFamily="34" charset="0"/>
              </a:rPr>
              <a:t>مشتری پسند،رقیب شکن</a:t>
            </a:r>
          </a:p>
          <a:p>
            <a:pPr algn="r" rtl="1"/>
            <a:r>
              <a:rPr lang="fa-IR" sz="3600" b="1" dirty="0" smtClean="0">
                <a:solidFill>
                  <a:schemeClr val="bg1"/>
                </a:solidFill>
                <a:latin typeface="Arial" pitchFamily="34" charset="0"/>
                <a:cs typeface="Arial" pitchFamily="34" charset="0"/>
              </a:rPr>
              <a:t>مفید وموثر</a:t>
            </a:r>
          </a:p>
          <a:p>
            <a:pPr algn="r" rtl="1"/>
            <a:r>
              <a:rPr lang="fa-IR" sz="3600" b="1" dirty="0" smtClean="0">
                <a:solidFill>
                  <a:schemeClr val="bg1"/>
                </a:solidFill>
                <a:latin typeface="Arial" pitchFamily="34" charset="0"/>
                <a:cs typeface="Arial" pitchFamily="34" charset="0"/>
              </a:rPr>
              <a:t>بهره وری مناسب</a:t>
            </a:r>
          </a:p>
          <a:p>
            <a:pPr algn="r" rtl="1"/>
            <a:r>
              <a:rPr lang="fa-IR" sz="3600" b="1" dirty="0" smtClean="0">
                <a:solidFill>
                  <a:schemeClr val="bg1"/>
                </a:solidFill>
                <a:latin typeface="Arial" pitchFamily="34" charset="0"/>
                <a:cs typeface="Arial" pitchFamily="34" charset="0"/>
              </a:rPr>
              <a:t>ترکیبی ،تلفیقی</a:t>
            </a:r>
          </a:p>
          <a:p>
            <a:pPr algn="r" rtl="1"/>
            <a:r>
              <a:rPr lang="fa-IR" sz="3600" b="1" dirty="0" smtClean="0">
                <a:solidFill>
                  <a:schemeClr val="bg1"/>
                </a:solidFill>
                <a:latin typeface="Arial" pitchFamily="34" charset="0"/>
                <a:cs typeface="Arial" pitchFamily="34" charset="0"/>
              </a:rPr>
              <a:t>رقابتی ،رضایتی</a:t>
            </a:r>
            <a:endParaRPr lang="en-US" sz="3600" b="1" dirty="0" smtClean="0">
              <a:solidFill>
                <a:schemeClr val="bg1"/>
              </a:solidFill>
              <a:latin typeface="Arial" pitchFamily="34" charset="0"/>
              <a:cs typeface="Arial" pitchFamily="34" charset="0"/>
            </a:endParaRPr>
          </a:p>
          <a:p>
            <a:pPr algn="ctr" rtl="1">
              <a:buNone/>
            </a:pPr>
            <a:endParaRPr lang="fa-IR" sz="1400" b="1" dirty="0" smtClean="0">
              <a:solidFill>
                <a:schemeClr val="bg1"/>
              </a:solidFill>
              <a:latin typeface="Arial" pitchFamily="34" charset="0"/>
              <a:cs typeface="Arial" pitchFamily="34" charset="0"/>
            </a:endParaRPr>
          </a:p>
          <a:p>
            <a:pPr algn="ctr" rtl="1">
              <a:buNone/>
            </a:pPr>
            <a:endParaRPr lang="fa-IR" sz="1400" b="1" dirty="0" smtClean="0">
              <a:solidFill>
                <a:schemeClr val="bg1"/>
              </a:solidFill>
              <a:latin typeface="Arial" pitchFamily="34" charset="0"/>
              <a:cs typeface="Arial" pitchFamily="34" charset="0"/>
            </a:endParaRPr>
          </a:p>
          <a:p>
            <a:pPr algn="ctr" rtl="1">
              <a:buNone/>
            </a:pPr>
            <a:endParaRPr lang="fa-IR" sz="1400" b="1" dirty="0" smtClean="0">
              <a:solidFill>
                <a:schemeClr val="bg1"/>
              </a:solidFill>
              <a:latin typeface="Arial" pitchFamily="34" charset="0"/>
              <a:cs typeface="Arial" pitchFamily="34" charset="0"/>
            </a:endParaRPr>
          </a:p>
          <a:p>
            <a:pPr algn="ctr" rtl="1">
              <a:buNone/>
            </a:pPr>
            <a:endParaRPr lang="fa-IR" sz="1400" b="1" dirty="0" smtClean="0">
              <a:solidFill>
                <a:schemeClr val="bg1"/>
              </a:solidFill>
              <a:latin typeface="Arial" pitchFamily="34" charset="0"/>
              <a:cs typeface="Arial" pitchFamily="34" charset="0"/>
            </a:endParaRPr>
          </a:p>
          <a:p>
            <a:pPr algn="ctr" rtl="1">
              <a:buNone/>
            </a:pPr>
            <a:endParaRPr lang="fa-IR" sz="1400" b="1" dirty="0" smtClean="0">
              <a:solidFill>
                <a:schemeClr val="bg1"/>
              </a:solidFill>
              <a:latin typeface="Arial" pitchFamily="34" charset="0"/>
              <a:cs typeface="Arial" pitchFamily="34" charset="0"/>
            </a:endParaRPr>
          </a:p>
          <a:p>
            <a:pPr algn="ctr" rtl="1">
              <a:buNone/>
            </a:pPr>
            <a:r>
              <a:rPr lang="en-US" sz="1400" b="1" dirty="0" smtClean="0">
                <a:solidFill>
                  <a:schemeClr val="bg1"/>
                </a:solidFill>
                <a:latin typeface="Arial" pitchFamily="34" charset="0"/>
                <a:cs typeface="Arial" pitchFamily="34" charset="0"/>
              </a:rPr>
              <a:t>www.drroosta.com</a:t>
            </a:r>
            <a:endParaRPr lang="fa-IR" sz="1500" b="1" dirty="0" smtClean="0">
              <a:solidFill>
                <a:schemeClr val="bg1"/>
              </a:solidFill>
              <a:latin typeface="Arial" pitchFamily="34" charset="0"/>
              <a:cs typeface="Arial" pitchFamily="34" charset="0"/>
            </a:endParaRPr>
          </a:p>
          <a:p>
            <a:pPr algn="r" rtl="1">
              <a:buNone/>
            </a:pPr>
            <a:endParaRPr lang="fa-IR" sz="3600" b="1" dirty="0" smtClean="0">
              <a:solidFill>
                <a:schemeClr val="bg1"/>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890EBBE-3E5E-420A-95FE-1C2CD9EE4D36}" type="slidenum">
              <a:rPr lang="en-US" smtClean="0"/>
              <a:pPr/>
              <a:t>138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8178" name="Rectangle 2"/>
          <p:cNvSpPr>
            <a:spLocks noGrp="1" noRot="1" noChangeArrowheads="1"/>
          </p:cNvSpPr>
          <p:nvPr>
            <p:ph type="title"/>
          </p:nvPr>
        </p:nvSpPr>
        <p:spPr>
          <a:xfrm>
            <a:off x="468313" y="188913"/>
            <a:ext cx="8229600" cy="1800225"/>
          </a:xfrm>
        </p:spPr>
        <p:txBody>
          <a:bodyPr/>
          <a:lstStyle/>
          <a:p>
            <a:pPr eaLnBrk="1" hangingPunct="1">
              <a:defRPr/>
            </a:pPr>
            <a:r>
              <a:rPr lang="fa-IR" sz="5400" smtClean="0">
                <a:solidFill>
                  <a:srgbClr val="FFFF00"/>
                </a:solidFill>
              </a:rPr>
              <a:t>صفات و ویژگی های کارکنان خدمات </a:t>
            </a:r>
            <a:endParaRPr lang="en-US" sz="5400" smtClean="0">
              <a:solidFill>
                <a:srgbClr val="FFFF00"/>
              </a:solidFill>
            </a:endParaRPr>
          </a:p>
        </p:txBody>
      </p:sp>
      <p:graphicFrame>
        <p:nvGraphicFramePr>
          <p:cNvPr id="178206" name="Group 30"/>
          <p:cNvGraphicFramePr>
            <a:graphicFrameLocks noGrp="1"/>
          </p:cNvGraphicFramePr>
          <p:nvPr>
            <p:ph idx="1"/>
          </p:nvPr>
        </p:nvGraphicFramePr>
        <p:xfrm>
          <a:off x="323850" y="2060575"/>
          <a:ext cx="8569325" cy="4041648"/>
        </p:xfrm>
        <a:graphic>
          <a:graphicData uri="http://schemas.openxmlformats.org/drawingml/2006/table">
            <a:tbl>
              <a:tblPr/>
              <a:tblGrid>
                <a:gridCol w="1368425"/>
                <a:gridCol w="1295400"/>
                <a:gridCol w="1152525"/>
                <a:gridCol w="1295400"/>
                <a:gridCol w="1223963"/>
                <a:gridCol w="1584325"/>
                <a:gridCol w="649287"/>
              </a:tblGrid>
              <a:tr h="3886200">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0" i="0" u="none" strike="noStrike" cap="none" normalizeH="0" baseline="0" dirty="0" smtClean="0">
                          <a:ln>
                            <a:noFill/>
                          </a:ln>
                          <a:solidFill>
                            <a:schemeClr val="bg1"/>
                          </a:solidFill>
                          <a:effectLst>
                            <a:outerShdw blurRad="38100" dist="38100" dir="2700000" algn="tl">
                              <a:srgbClr val="000000"/>
                            </a:outerShdw>
                          </a:effectLst>
                          <a:latin typeface="Garamond" pitchFamily="18" charset="0"/>
                          <a:cs typeface="Arial" charset="0"/>
                        </a:rPr>
                        <a:t>خلوص نیت</a:t>
                      </a: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a-IR" sz="2400" b="0" i="0" u="none" strike="noStrike" cap="none" normalizeH="0" baseline="0" dirty="0" smtClean="0">
                        <a:ln>
                          <a:noFill/>
                        </a:ln>
                        <a:solidFill>
                          <a:schemeClr val="bg1"/>
                        </a:solidFill>
                        <a:effectLst>
                          <a:outerShdw blurRad="38100" dist="38100" dir="2700000" algn="tl">
                            <a:srgbClr val="000000"/>
                          </a:outerShdw>
                        </a:effectLst>
                        <a:latin typeface="Garamond" pitchFamily="18" charset="0"/>
                        <a:cs typeface="Arial" charset="0"/>
                      </a:endParaRP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0" i="0" u="none" strike="noStrike" cap="none" normalizeH="0" baseline="0" dirty="0" smtClean="0">
                          <a:ln>
                            <a:noFill/>
                          </a:ln>
                          <a:solidFill>
                            <a:schemeClr val="bg1"/>
                          </a:solidFill>
                          <a:effectLst>
                            <a:outerShdw blurRad="38100" dist="38100" dir="2700000" algn="tl">
                              <a:srgbClr val="000000"/>
                            </a:outerShdw>
                          </a:effectLst>
                          <a:latin typeface="Garamond" pitchFamily="18" charset="0"/>
                          <a:cs typeface="Arial" charset="0"/>
                        </a:rPr>
                        <a:t>دوراندیشی</a:t>
                      </a: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a-IR" sz="2400" b="0" i="0" u="none" strike="noStrike" cap="none" normalizeH="0" baseline="0" dirty="0" smtClean="0">
                        <a:ln>
                          <a:noFill/>
                        </a:ln>
                        <a:solidFill>
                          <a:schemeClr val="bg1"/>
                        </a:solidFill>
                        <a:effectLst>
                          <a:outerShdw blurRad="38100" dist="38100" dir="2700000" algn="tl">
                            <a:srgbClr val="000000"/>
                          </a:outerShdw>
                        </a:effectLst>
                        <a:latin typeface="Garamond" pitchFamily="18" charset="0"/>
                        <a:cs typeface="Arial" charset="0"/>
                      </a:endParaRP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0" i="0" u="none" strike="noStrike" cap="none" normalizeH="0" baseline="0" dirty="0" smtClean="0">
                          <a:ln>
                            <a:noFill/>
                          </a:ln>
                          <a:solidFill>
                            <a:schemeClr val="bg1"/>
                          </a:solidFill>
                          <a:effectLst>
                            <a:outerShdw blurRad="38100" dist="38100" dir="2700000" algn="tl">
                              <a:srgbClr val="000000"/>
                            </a:outerShdw>
                          </a:effectLst>
                          <a:latin typeface="Garamond" pitchFamily="18" charset="0"/>
                          <a:cs typeface="Arial" charset="0"/>
                        </a:rPr>
                        <a:t>مروت</a:t>
                      </a: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a-IR" sz="2400" b="0" i="0" u="none" strike="noStrike" cap="none" normalizeH="0" baseline="0" dirty="0" smtClean="0">
                        <a:ln>
                          <a:noFill/>
                        </a:ln>
                        <a:solidFill>
                          <a:schemeClr val="bg1"/>
                        </a:solidFill>
                        <a:effectLst>
                          <a:outerShdw blurRad="38100" dist="38100" dir="2700000" algn="tl">
                            <a:srgbClr val="000000"/>
                          </a:outerShdw>
                        </a:effectLst>
                        <a:latin typeface="Garamond" pitchFamily="18" charset="0"/>
                        <a:cs typeface="Arial" charset="0"/>
                      </a:endParaRP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0" i="0" u="none" strike="noStrike" cap="none" normalizeH="0" baseline="0" dirty="0" smtClean="0">
                          <a:ln>
                            <a:noFill/>
                          </a:ln>
                          <a:solidFill>
                            <a:schemeClr val="bg1"/>
                          </a:solidFill>
                          <a:effectLst>
                            <a:outerShdw blurRad="38100" dist="38100" dir="2700000" algn="tl">
                              <a:srgbClr val="000000"/>
                            </a:outerShdw>
                          </a:effectLst>
                          <a:latin typeface="Garamond" pitchFamily="18" charset="0"/>
                          <a:cs typeface="Arial" charset="0"/>
                        </a:rPr>
                        <a:t>ایمان</a:t>
                      </a: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a-IR" sz="2400" b="0" i="0" u="none" strike="noStrike" cap="none" normalizeH="0" baseline="0" dirty="0" smtClean="0">
                        <a:ln>
                          <a:noFill/>
                        </a:ln>
                        <a:solidFill>
                          <a:schemeClr val="bg1"/>
                        </a:solidFill>
                        <a:effectLst>
                          <a:outerShdw blurRad="38100" dist="38100" dir="2700000" algn="tl">
                            <a:srgbClr val="000000"/>
                          </a:outerShdw>
                        </a:effectLst>
                        <a:latin typeface="Garamond" pitchFamily="18" charset="0"/>
                        <a:cs typeface="Arial" charset="0"/>
                      </a:endParaRP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0" i="0" u="none" strike="noStrike" cap="none" normalizeH="0" baseline="0" dirty="0" smtClean="0">
                          <a:ln>
                            <a:noFill/>
                          </a:ln>
                          <a:solidFill>
                            <a:schemeClr val="bg1"/>
                          </a:solidFill>
                          <a:effectLst>
                            <a:outerShdw blurRad="38100" dist="38100" dir="2700000" algn="tl">
                              <a:srgbClr val="000000"/>
                            </a:outerShdw>
                          </a:effectLst>
                          <a:latin typeface="Garamond" pitchFamily="18" charset="0"/>
                          <a:cs typeface="Arial" charset="0"/>
                        </a:rPr>
                        <a:t>تعصب</a:t>
                      </a:r>
                      <a:endParaRPr kumimoji="0" lang="en-US" sz="2400" b="0" i="0" u="none" strike="noStrike" cap="none" normalizeH="0" baseline="0" dirty="0" smtClean="0">
                        <a:ln>
                          <a:noFill/>
                        </a:ln>
                        <a:solidFill>
                          <a:schemeClr val="bg1"/>
                        </a:solidFill>
                        <a:effectLst>
                          <a:outerShdw blurRad="38100" dist="38100" dir="2700000" algn="tl">
                            <a:srgbClr val="000000"/>
                          </a:outerShdw>
                        </a:effectLst>
                        <a:latin typeface="Garamond" pitchFamily="18" charset="0"/>
                        <a:cs typeface="Arial"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rPr>
                        <a:t>خوش بیان </a:t>
                      </a: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endParaRP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rPr>
                        <a:t>دردشناس</a:t>
                      </a: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endParaRP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rPr>
                        <a:t>مبلغ و محقق</a:t>
                      </a: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rPr>
                        <a:t>انگیزه بخش </a:t>
                      </a: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rPr>
                        <a:t>تیز بین </a:t>
                      </a:r>
                      <a:endParaRPr kumimoji="0" lang="en-US"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0" i="0" u="none" strike="noStrike" cap="none" normalizeH="0" baseline="0" dirty="0" smtClean="0">
                          <a:ln>
                            <a:noFill/>
                          </a:ln>
                          <a:solidFill>
                            <a:schemeClr val="bg1"/>
                          </a:solidFill>
                          <a:effectLst>
                            <a:outerShdw blurRad="38100" dist="38100" dir="2700000" algn="tl">
                              <a:srgbClr val="000000"/>
                            </a:outerShdw>
                          </a:effectLst>
                          <a:latin typeface="Garamond" pitchFamily="18" charset="0"/>
                          <a:cs typeface="Arial" charset="0"/>
                        </a:rPr>
                        <a:t>خادم </a:t>
                      </a: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a-IR" sz="2400" b="0" i="0" u="none" strike="noStrike" cap="none" normalizeH="0" baseline="0" dirty="0" smtClean="0">
                        <a:ln>
                          <a:noFill/>
                        </a:ln>
                        <a:solidFill>
                          <a:schemeClr val="bg1"/>
                        </a:solidFill>
                        <a:effectLst>
                          <a:outerShdw blurRad="38100" dist="38100" dir="2700000" algn="tl">
                            <a:srgbClr val="000000"/>
                          </a:outerShdw>
                        </a:effectLst>
                        <a:latin typeface="Garamond" pitchFamily="18" charset="0"/>
                        <a:cs typeface="Arial" charset="0"/>
                      </a:endParaRP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0" i="0" u="none" strike="noStrike" cap="none" normalizeH="0" baseline="0" dirty="0" smtClean="0">
                          <a:ln>
                            <a:noFill/>
                          </a:ln>
                          <a:solidFill>
                            <a:schemeClr val="bg1"/>
                          </a:solidFill>
                          <a:effectLst>
                            <a:outerShdw blurRad="38100" dist="38100" dir="2700000" algn="tl">
                              <a:srgbClr val="000000"/>
                            </a:outerShdw>
                          </a:effectLst>
                          <a:latin typeface="Garamond" pitchFamily="18" charset="0"/>
                          <a:cs typeface="Arial" charset="0"/>
                        </a:rPr>
                        <a:t>دلسوز</a:t>
                      </a: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0" i="0" u="none" strike="noStrike" cap="none" normalizeH="0" baseline="0" dirty="0" smtClean="0">
                          <a:ln>
                            <a:noFill/>
                          </a:ln>
                          <a:solidFill>
                            <a:schemeClr val="bg1"/>
                          </a:solidFill>
                          <a:effectLst>
                            <a:outerShdw blurRad="38100" dist="38100" dir="2700000" algn="tl">
                              <a:srgbClr val="000000"/>
                            </a:outerShdw>
                          </a:effectLst>
                          <a:latin typeface="Garamond" pitchFamily="18" charset="0"/>
                          <a:cs typeface="Arial" charset="0"/>
                        </a:rPr>
                        <a:t> </a:t>
                      </a: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0" i="0" u="none" strike="noStrike" cap="none" normalizeH="0" baseline="0" dirty="0" smtClean="0">
                          <a:ln>
                            <a:noFill/>
                          </a:ln>
                          <a:solidFill>
                            <a:schemeClr val="bg1"/>
                          </a:solidFill>
                          <a:effectLst>
                            <a:outerShdw blurRad="38100" dist="38100" dir="2700000" algn="tl">
                              <a:srgbClr val="000000"/>
                            </a:outerShdw>
                          </a:effectLst>
                          <a:latin typeface="Garamond" pitchFamily="18" charset="0"/>
                          <a:cs typeface="Arial" charset="0"/>
                        </a:rPr>
                        <a:t>مشاور</a:t>
                      </a: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a-IR" sz="2400" b="0" i="0" u="none" strike="noStrike" cap="none" normalizeH="0" baseline="0" dirty="0" smtClean="0">
                        <a:ln>
                          <a:noFill/>
                        </a:ln>
                        <a:solidFill>
                          <a:schemeClr val="bg1"/>
                        </a:solidFill>
                        <a:effectLst>
                          <a:outerShdw blurRad="38100" dist="38100" dir="2700000" algn="tl">
                            <a:srgbClr val="000000"/>
                          </a:outerShdw>
                        </a:effectLst>
                        <a:latin typeface="Garamond" pitchFamily="18" charset="0"/>
                        <a:cs typeface="Arial" charset="0"/>
                      </a:endParaRP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0" i="0" u="none" strike="noStrike" cap="none" normalizeH="0" baseline="0" dirty="0" smtClean="0">
                          <a:ln>
                            <a:noFill/>
                          </a:ln>
                          <a:solidFill>
                            <a:schemeClr val="bg1"/>
                          </a:solidFill>
                          <a:effectLst>
                            <a:outerShdw blurRad="38100" dist="38100" dir="2700000" algn="tl">
                              <a:srgbClr val="000000"/>
                            </a:outerShdw>
                          </a:effectLst>
                          <a:latin typeface="Garamond" pitchFamily="18" charset="0"/>
                          <a:cs typeface="Arial" charset="0"/>
                        </a:rPr>
                        <a:t>اطمینان دهنده</a:t>
                      </a: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0" i="0" u="none" strike="noStrike" cap="none" normalizeH="0" baseline="0" dirty="0" smtClean="0">
                          <a:ln>
                            <a:noFill/>
                          </a:ln>
                          <a:solidFill>
                            <a:schemeClr val="bg1"/>
                          </a:solidFill>
                          <a:effectLst>
                            <a:outerShdw blurRad="38100" dist="38100" dir="2700000" algn="tl">
                              <a:srgbClr val="000000"/>
                            </a:outerShdw>
                          </a:effectLst>
                          <a:latin typeface="Garamond" pitchFamily="18" charset="0"/>
                          <a:cs typeface="Arial" charset="0"/>
                        </a:rPr>
                        <a:t>تلاشگر</a:t>
                      </a:r>
                      <a:endParaRPr kumimoji="0" lang="en-US" sz="2400" b="0" i="0" u="none" strike="noStrike" cap="none" normalizeH="0" baseline="0" dirty="0" smtClean="0">
                        <a:ln>
                          <a:noFill/>
                        </a:ln>
                        <a:solidFill>
                          <a:schemeClr val="bg1"/>
                        </a:solidFill>
                        <a:effectLst>
                          <a:outerShdw blurRad="38100" dist="38100" dir="2700000" algn="tl">
                            <a:srgbClr val="000000"/>
                          </a:outerShdw>
                        </a:effectLst>
                        <a:latin typeface="Garamond" pitchFamily="18" charset="0"/>
                        <a:cs typeface="Arial"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rPr>
                        <a:t>خوش</a:t>
                      </a:r>
                      <a:r>
                        <a:rPr kumimoji="0" lang="fa-IR" sz="28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rPr>
                        <a:t> </a:t>
                      </a:r>
                      <a:r>
                        <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rPr>
                        <a:t>قول</a:t>
                      </a: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endParaRP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rPr>
                        <a:t>دانا </a:t>
                      </a: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endParaRP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rPr>
                        <a:t>مشکل گشا </a:t>
                      </a: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endParaRP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rPr>
                        <a:t>آموزش دهنده</a:t>
                      </a: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rPr>
                        <a:t>تمیزکار </a:t>
                      </a:r>
                      <a:endParaRPr kumimoji="0" lang="en-US"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rPr>
                        <a:t>خلاق </a:t>
                      </a: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endParaRP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rPr>
                        <a:t>دقیق</a:t>
                      </a: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endParaRP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rPr>
                        <a:t>متخصص</a:t>
                      </a: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endParaRP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rPr>
                        <a:t>آرام بخش</a:t>
                      </a: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endParaRP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rPr>
                        <a:t>تاثیر گذار </a:t>
                      </a:r>
                      <a:endParaRPr kumimoji="0" lang="en-US" sz="28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rPr>
                        <a:t>خوش برخورد</a:t>
                      </a: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endParaRP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rPr>
                        <a:t>درستکار</a:t>
                      </a: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endParaRP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rPr>
                        <a:t>مسئول</a:t>
                      </a: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endParaRP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rPr>
                        <a:t>آراسته </a:t>
                      </a: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a-IR" sz="24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endParaRP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8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rPr>
                        <a:t>توانا </a:t>
                      </a:r>
                      <a:endParaRPr kumimoji="0" lang="en-US" sz="2800" b="0" i="0" u="none" strike="noStrike" cap="none" normalizeH="0" baseline="0" smtClean="0">
                        <a:ln>
                          <a:noFill/>
                        </a:ln>
                        <a:solidFill>
                          <a:schemeClr val="bg1"/>
                        </a:solidFill>
                        <a:effectLst>
                          <a:outerShdw blurRad="38100" dist="38100" dir="2700000" algn="tl">
                            <a:srgbClr val="000000"/>
                          </a:outerShdw>
                        </a:effectLst>
                        <a:latin typeface="Garamond" pitchFamily="18" charset="0"/>
                        <a:cs typeface="Arial"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1" i="0" u="none" strike="noStrike" cap="none" normalizeH="0" baseline="0" dirty="0" smtClean="0">
                          <a:ln>
                            <a:noFill/>
                          </a:ln>
                          <a:solidFill>
                            <a:schemeClr val="bg1"/>
                          </a:solidFill>
                          <a:effectLst>
                            <a:outerShdw blurRad="38100" dist="38100" dir="2700000" algn="tl">
                              <a:srgbClr val="000000"/>
                            </a:outerShdw>
                          </a:effectLst>
                          <a:latin typeface="Garamond" pitchFamily="18" charset="0"/>
                          <a:cs typeface="Arial" charset="0"/>
                        </a:rPr>
                        <a:t>خ</a:t>
                      </a: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a-IR" sz="2400" b="1" i="0" u="none" strike="noStrike" cap="none" normalizeH="0" baseline="0" dirty="0" smtClean="0">
                        <a:ln>
                          <a:noFill/>
                        </a:ln>
                        <a:solidFill>
                          <a:schemeClr val="bg1"/>
                        </a:solidFill>
                        <a:effectLst>
                          <a:outerShdw blurRad="38100" dist="38100" dir="2700000" algn="tl">
                            <a:srgbClr val="000000"/>
                          </a:outerShdw>
                        </a:effectLst>
                        <a:latin typeface="Garamond" pitchFamily="18" charset="0"/>
                        <a:cs typeface="Arial" charset="0"/>
                      </a:endParaRP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1" i="0" u="none" strike="noStrike" cap="none" normalizeH="0" baseline="0" dirty="0" smtClean="0">
                          <a:ln>
                            <a:noFill/>
                          </a:ln>
                          <a:solidFill>
                            <a:schemeClr val="bg1"/>
                          </a:solidFill>
                          <a:effectLst>
                            <a:outerShdw blurRad="38100" dist="38100" dir="2700000" algn="tl">
                              <a:srgbClr val="000000"/>
                            </a:outerShdw>
                          </a:effectLst>
                          <a:latin typeface="Garamond" pitchFamily="18" charset="0"/>
                          <a:cs typeface="Arial" charset="0"/>
                        </a:rPr>
                        <a:t>د</a:t>
                      </a: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a-IR" sz="2400" b="1" i="0" u="none" strike="noStrike" cap="none" normalizeH="0" baseline="0" dirty="0" smtClean="0">
                        <a:ln>
                          <a:noFill/>
                        </a:ln>
                        <a:solidFill>
                          <a:schemeClr val="bg1"/>
                        </a:solidFill>
                        <a:effectLst>
                          <a:outerShdw blurRad="38100" dist="38100" dir="2700000" algn="tl">
                            <a:srgbClr val="000000"/>
                          </a:outerShdw>
                        </a:effectLst>
                        <a:latin typeface="Garamond" pitchFamily="18" charset="0"/>
                        <a:cs typeface="Arial" charset="0"/>
                      </a:endParaRP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1" i="0" u="none" strike="noStrike" cap="none" normalizeH="0" baseline="0" dirty="0" smtClean="0">
                          <a:ln>
                            <a:noFill/>
                          </a:ln>
                          <a:solidFill>
                            <a:schemeClr val="bg1"/>
                          </a:solidFill>
                          <a:effectLst>
                            <a:outerShdw blurRad="38100" dist="38100" dir="2700000" algn="tl">
                              <a:srgbClr val="000000"/>
                            </a:outerShdw>
                          </a:effectLst>
                          <a:latin typeface="Garamond" pitchFamily="18" charset="0"/>
                          <a:cs typeface="Arial" charset="0"/>
                        </a:rPr>
                        <a:t>م</a:t>
                      </a: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a-IR" sz="2400" b="1" i="0" u="none" strike="noStrike" cap="none" normalizeH="0" baseline="0" dirty="0" smtClean="0">
                        <a:ln>
                          <a:noFill/>
                        </a:ln>
                        <a:solidFill>
                          <a:schemeClr val="bg1"/>
                        </a:solidFill>
                        <a:effectLst>
                          <a:outerShdw blurRad="38100" dist="38100" dir="2700000" algn="tl">
                            <a:srgbClr val="000000"/>
                          </a:outerShdw>
                        </a:effectLst>
                        <a:latin typeface="Garamond" pitchFamily="18" charset="0"/>
                        <a:cs typeface="Arial" charset="0"/>
                      </a:endParaRP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1" i="0" u="none" strike="noStrike" cap="none" normalizeH="0" baseline="0" dirty="0" smtClean="0">
                          <a:ln>
                            <a:noFill/>
                          </a:ln>
                          <a:solidFill>
                            <a:schemeClr val="bg1"/>
                          </a:solidFill>
                          <a:effectLst>
                            <a:outerShdw blurRad="38100" dist="38100" dir="2700000" algn="tl">
                              <a:srgbClr val="000000"/>
                            </a:outerShdw>
                          </a:effectLst>
                          <a:latin typeface="Garamond" pitchFamily="18" charset="0"/>
                          <a:cs typeface="Arial" charset="0"/>
                        </a:rPr>
                        <a:t>ا</a:t>
                      </a: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a-IR" sz="2400" b="1" i="0" u="none" strike="noStrike" cap="none" normalizeH="0" baseline="0" dirty="0" smtClean="0">
                        <a:ln>
                          <a:noFill/>
                        </a:ln>
                        <a:solidFill>
                          <a:schemeClr val="bg1"/>
                        </a:solidFill>
                        <a:effectLst>
                          <a:outerShdw blurRad="38100" dist="38100" dir="2700000" algn="tl">
                            <a:srgbClr val="000000"/>
                          </a:outerShdw>
                        </a:effectLst>
                        <a:latin typeface="Garamond" pitchFamily="18" charset="0"/>
                        <a:cs typeface="Arial" charset="0"/>
                      </a:endParaRP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a-IR" sz="2400" b="1" i="0" u="none" strike="noStrike" cap="none" normalizeH="0" baseline="0" dirty="0" smtClean="0">
                          <a:ln>
                            <a:noFill/>
                          </a:ln>
                          <a:solidFill>
                            <a:schemeClr val="bg1"/>
                          </a:solidFill>
                          <a:effectLst>
                            <a:outerShdw blurRad="38100" dist="38100" dir="2700000" algn="tl">
                              <a:srgbClr val="000000"/>
                            </a:outerShdw>
                          </a:effectLst>
                          <a:latin typeface="Garamond" pitchFamily="18" charset="0"/>
                          <a:cs typeface="Arial" charset="0"/>
                        </a:rPr>
                        <a:t>ت</a:t>
                      </a:r>
                      <a:endParaRPr kumimoji="0" lang="en-US" sz="2400" b="1" i="0" u="none" strike="noStrike" cap="none" normalizeH="0" baseline="0" dirty="0" smtClean="0">
                        <a:ln>
                          <a:noFill/>
                        </a:ln>
                        <a:solidFill>
                          <a:schemeClr val="bg1"/>
                        </a:solidFill>
                        <a:effectLst>
                          <a:outerShdw blurRad="38100" dist="38100" dir="2700000" algn="tl">
                            <a:srgbClr val="000000"/>
                          </a:outerShdw>
                        </a:effectLst>
                        <a:latin typeface="Garamond" pitchFamily="18" charset="0"/>
                        <a:cs typeface="Arial"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
        <p:nvSpPr>
          <p:cNvPr id="4" name="Slide Number Placeholder 3"/>
          <p:cNvSpPr>
            <a:spLocks noGrp="1"/>
          </p:cNvSpPr>
          <p:nvPr>
            <p:ph type="sldNum" sz="quarter" idx="11"/>
          </p:nvPr>
        </p:nvSpPr>
        <p:spPr/>
        <p:txBody>
          <a:bodyPr/>
          <a:lstStyle/>
          <a:p>
            <a:pPr>
              <a:defRPr/>
            </a:pPr>
            <a:fld id="{1F986DD2-0A57-4D32-9BCA-1A7FBBCAD216}" type="slidenum">
              <a:rPr lang="ar-SA" smtClean="0"/>
              <a:pPr>
                <a:defRPr/>
              </a:pPr>
              <a:t>139</a:t>
            </a:fld>
            <a:endParaRPr lang="en-US"/>
          </a:p>
        </p:txBody>
      </p:sp>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78178"/>
                                        </p:tgtEl>
                                        <p:attrNameLst>
                                          <p:attrName>style.visibility</p:attrName>
                                        </p:attrNameLst>
                                      </p:cBhvr>
                                      <p:to>
                                        <p:strVal val="visible"/>
                                      </p:to>
                                    </p:set>
                                    <p:animEffect transition="in" filter="box(in)">
                                      <p:cBhvr>
                                        <p:cTn id="7" dur="500"/>
                                        <p:tgtEl>
                                          <p:spTgt spid="17817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499"/>
                                          </p:stCondLst>
                                        </p:cTn>
                                        <p:tgtEl>
                                          <p:spTgt spid="1782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178"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FFFF00"/>
          </a:solidFill>
        </p:spPr>
        <p:txBody>
          <a:bodyPr>
            <a:normAutofit/>
          </a:bodyPr>
          <a:lstStyle/>
          <a:p>
            <a:pPr algn="r" rtl="1"/>
            <a:r>
              <a:rPr lang="fa-IR" sz="4800" b="1" dirty="0" smtClean="0">
                <a:latin typeface="Arial" pitchFamily="34" charset="0"/>
                <a:cs typeface="Arial" pitchFamily="34" charset="0"/>
              </a:rPr>
              <a:t>تبلیغ چیست؟</a:t>
            </a:r>
            <a:endParaRPr lang="en-US" sz="4800" b="1" dirty="0">
              <a:latin typeface="Arial" pitchFamily="34" charset="0"/>
              <a:cs typeface="Arial" pitchFamily="34" charset="0"/>
            </a:endParaRPr>
          </a:p>
        </p:txBody>
      </p:sp>
      <p:sp>
        <p:nvSpPr>
          <p:cNvPr id="3" name="Content Placeholder 2"/>
          <p:cNvSpPr>
            <a:spLocks noGrp="1"/>
          </p:cNvSpPr>
          <p:nvPr>
            <p:ph idx="1"/>
          </p:nvPr>
        </p:nvSpPr>
        <p:spPr>
          <a:xfrm>
            <a:off x="457200" y="1447800"/>
            <a:ext cx="8382000" cy="5105400"/>
          </a:xfrm>
        </p:spPr>
        <p:txBody>
          <a:bodyPr>
            <a:normAutofit/>
          </a:bodyPr>
          <a:lstStyle/>
          <a:p>
            <a:pPr algn="r" rtl="1">
              <a:buNone/>
            </a:pPr>
            <a:r>
              <a:rPr lang="fa-IR" sz="4000" b="1" dirty="0" smtClean="0">
                <a:solidFill>
                  <a:srgbClr val="FFFF00"/>
                </a:solidFill>
              </a:rPr>
              <a:t>تبلیغ</a:t>
            </a:r>
            <a:r>
              <a:rPr lang="fa-IR" sz="4000" b="1" dirty="0" smtClean="0">
                <a:solidFill>
                  <a:schemeClr val="bg1"/>
                </a:solidFill>
              </a:rPr>
              <a:t> هنر است</a:t>
            </a:r>
          </a:p>
          <a:p>
            <a:pPr algn="r" rtl="1">
              <a:buNone/>
            </a:pPr>
            <a:r>
              <a:rPr lang="fa-IR" sz="4000" b="1" dirty="0" smtClean="0">
                <a:solidFill>
                  <a:srgbClr val="FFFF00"/>
                </a:solidFill>
              </a:rPr>
              <a:t>تبلیغ</a:t>
            </a:r>
            <a:r>
              <a:rPr lang="fa-IR" sz="4000" b="1" dirty="0" smtClean="0">
                <a:solidFill>
                  <a:schemeClr val="bg1"/>
                </a:solidFill>
              </a:rPr>
              <a:t> پدیده ای فرهنگی است</a:t>
            </a:r>
          </a:p>
          <a:p>
            <a:pPr algn="r" rtl="1">
              <a:buNone/>
            </a:pPr>
            <a:r>
              <a:rPr lang="fa-IR" sz="4000" b="1" dirty="0" smtClean="0">
                <a:solidFill>
                  <a:srgbClr val="FFFF00"/>
                </a:solidFill>
              </a:rPr>
              <a:t>تبلیغ</a:t>
            </a:r>
            <a:r>
              <a:rPr lang="fa-IR" sz="4000" b="1" dirty="0" smtClean="0">
                <a:solidFill>
                  <a:schemeClr val="bg1"/>
                </a:solidFill>
              </a:rPr>
              <a:t> کسب وکار است</a:t>
            </a:r>
          </a:p>
          <a:p>
            <a:pPr algn="r" rtl="1">
              <a:buNone/>
            </a:pPr>
            <a:r>
              <a:rPr lang="fa-IR" sz="4000" b="1" dirty="0" smtClean="0">
                <a:solidFill>
                  <a:srgbClr val="FFFF00"/>
                </a:solidFill>
              </a:rPr>
              <a:t>تبلیغ</a:t>
            </a:r>
            <a:r>
              <a:rPr lang="fa-IR" sz="4000" b="1" dirty="0" smtClean="0">
                <a:solidFill>
                  <a:schemeClr val="bg1"/>
                </a:solidFill>
              </a:rPr>
              <a:t> یک وسیله بازاریابی است برای کمک به خلق،وفادارسازی وحفظ شناسه (برند)</a:t>
            </a:r>
          </a:p>
          <a:p>
            <a:pPr algn="r" rtl="1">
              <a:buNone/>
            </a:pPr>
            <a:r>
              <a:rPr lang="fa-IR" sz="4000" b="1" dirty="0" smtClean="0">
                <a:solidFill>
                  <a:srgbClr val="FFFF00"/>
                </a:solidFill>
              </a:rPr>
              <a:t>تبلیغ</a:t>
            </a:r>
            <a:r>
              <a:rPr lang="fa-IR" sz="4000" b="1" dirty="0" smtClean="0">
                <a:solidFill>
                  <a:schemeClr val="bg1"/>
                </a:solidFill>
              </a:rPr>
              <a:t> نوعی ارتباط با مخاطبان است</a:t>
            </a:r>
          </a:p>
          <a:p>
            <a:pPr algn="r" rtl="1">
              <a:buNone/>
            </a:pPr>
            <a:r>
              <a:rPr lang="fa-IR" sz="4000" b="1" dirty="0" smtClean="0">
                <a:solidFill>
                  <a:srgbClr val="FFFF00"/>
                </a:solidFill>
              </a:rPr>
              <a:t>تبلیغ</a:t>
            </a:r>
            <a:r>
              <a:rPr lang="fa-IR" sz="4000" b="1" dirty="0" smtClean="0">
                <a:solidFill>
                  <a:schemeClr val="bg1"/>
                </a:solidFill>
              </a:rPr>
              <a:t> ابلاغ وارسال پیام هدفمند به دیگران است</a:t>
            </a:r>
            <a:endParaRPr lang="en-US" sz="4000" b="1" dirty="0">
              <a:solidFill>
                <a:schemeClr val="bg1"/>
              </a:solidFill>
            </a:endParaRPr>
          </a:p>
        </p:txBody>
      </p:sp>
      <p:sp>
        <p:nvSpPr>
          <p:cNvPr id="4" name="Slide Number Placeholder 3"/>
          <p:cNvSpPr>
            <a:spLocks noGrp="1"/>
          </p:cNvSpPr>
          <p:nvPr>
            <p:ph type="sldNum" sz="quarter" idx="12"/>
          </p:nvPr>
        </p:nvSpPr>
        <p:spPr/>
        <p:txBody>
          <a:bodyPr/>
          <a:lstStyle/>
          <a:p>
            <a:fld id="{B890EBBE-3E5E-420A-95FE-1C2CD9EE4D36}" type="slidenum">
              <a:rPr lang="en-US" smtClean="0"/>
              <a:pPr/>
              <a:t>14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Oval 2"/>
          <p:cNvSpPr>
            <a:spLocks noChangeArrowheads="1"/>
          </p:cNvSpPr>
          <p:nvPr/>
        </p:nvSpPr>
        <p:spPr bwMode="auto">
          <a:xfrm>
            <a:off x="3635377" y="2492378"/>
            <a:ext cx="1696713" cy="1522118"/>
          </a:xfrm>
          <a:prstGeom prst="ellipse">
            <a:avLst/>
          </a:prstGeom>
          <a:blipFill>
            <a:blip r:embed="rId2"/>
            <a:tile tx="0" ty="0" sx="100000" sy="100000" flip="none" algn="tl"/>
          </a:blipFill>
          <a:ln w="9525">
            <a:noFill/>
            <a:round/>
            <a:headEnd/>
            <a:tailEnd/>
          </a:ln>
        </p:spPr>
        <p:txBody>
          <a:bodyPr wrap="none" anchor="ctr"/>
          <a:lstStyle/>
          <a:p>
            <a:pPr algn="ctr" rtl="0"/>
            <a:r>
              <a:rPr lang="fa-IR" sz="3200" b="1" u="none" dirty="0" smtClean="0"/>
              <a:t>ده فرمان</a:t>
            </a:r>
          </a:p>
          <a:p>
            <a:pPr algn="ctr" rtl="0"/>
            <a:r>
              <a:rPr lang="fa-IR" sz="3200" b="1" dirty="0" smtClean="0"/>
              <a:t>کاسبکاری</a:t>
            </a:r>
            <a:endParaRPr lang="en-US" sz="3200" b="1" u="none" dirty="0"/>
          </a:p>
        </p:txBody>
      </p:sp>
      <p:sp>
        <p:nvSpPr>
          <p:cNvPr id="39939" name="Oval 3"/>
          <p:cNvSpPr>
            <a:spLocks noChangeArrowheads="1"/>
          </p:cNvSpPr>
          <p:nvPr/>
        </p:nvSpPr>
        <p:spPr bwMode="auto">
          <a:xfrm>
            <a:off x="1371600" y="4114800"/>
            <a:ext cx="1696713" cy="1492273"/>
          </a:xfrm>
          <a:prstGeom prst="ellipse">
            <a:avLst/>
          </a:prstGeom>
          <a:blipFill>
            <a:blip r:embed="rId2"/>
            <a:tile tx="0" ty="0" sx="100000" sy="100000" flip="none" algn="tl"/>
          </a:blipFill>
          <a:ln w="9525">
            <a:noFill/>
            <a:round/>
            <a:headEnd/>
            <a:tailEnd/>
          </a:ln>
        </p:spPr>
        <p:txBody>
          <a:bodyPr wrap="none" anchor="ctr"/>
          <a:lstStyle/>
          <a:p>
            <a:pPr algn="ctr" rtl="0"/>
            <a:r>
              <a:rPr lang="fa-IR" sz="2400" b="1" u="none" dirty="0" smtClean="0"/>
              <a:t>همیاری و</a:t>
            </a:r>
          </a:p>
          <a:p>
            <a:pPr algn="ctr" rtl="0"/>
            <a:r>
              <a:rPr lang="fa-IR" sz="2400" b="1" dirty="0" smtClean="0"/>
              <a:t>همکاری</a:t>
            </a:r>
            <a:endParaRPr lang="en-US" sz="2400" b="1" u="none" dirty="0"/>
          </a:p>
        </p:txBody>
      </p:sp>
      <p:sp>
        <p:nvSpPr>
          <p:cNvPr id="39940" name="Oval 4"/>
          <p:cNvSpPr>
            <a:spLocks noChangeArrowheads="1"/>
          </p:cNvSpPr>
          <p:nvPr/>
        </p:nvSpPr>
        <p:spPr bwMode="auto">
          <a:xfrm>
            <a:off x="914400" y="2590800"/>
            <a:ext cx="1696713" cy="1492273"/>
          </a:xfrm>
          <a:prstGeom prst="ellipse">
            <a:avLst/>
          </a:prstGeom>
          <a:blipFill>
            <a:blip r:embed="rId2"/>
            <a:tile tx="0" ty="0" sx="100000" sy="100000" flip="none" algn="tl"/>
          </a:blipFill>
          <a:ln w="9525">
            <a:noFill/>
            <a:round/>
            <a:headEnd/>
            <a:tailEnd/>
          </a:ln>
        </p:spPr>
        <p:txBody>
          <a:bodyPr wrap="none" anchor="ctr"/>
          <a:lstStyle/>
          <a:p>
            <a:pPr algn="ctr" rtl="0"/>
            <a:r>
              <a:rPr lang="fa-IR" sz="2400" b="1" u="none" dirty="0" smtClean="0"/>
              <a:t>همدلی و</a:t>
            </a:r>
          </a:p>
          <a:p>
            <a:pPr algn="ctr" rtl="0"/>
            <a:r>
              <a:rPr lang="fa-IR" sz="2400" b="1" dirty="0" smtClean="0"/>
              <a:t>وفاداری</a:t>
            </a:r>
            <a:endParaRPr lang="en-US" sz="2400" b="1" u="none" dirty="0"/>
          </a:p>
        </p:txBody>
      </p:sp>
      <p:sp>
        <p:nvSpPr>
          <p:cNvPr id="39941" name="Oval 5"/>
          <p:cNvSpPr>
            <a:spLocks noChangeArrowheads="1"/>
          </p:cNvSpPr>
          <p:nvPr/>
        </p:nvSpPr>
        <p:spPr bwMode="auto">
          <a:xfrm>
            <a:off x="5867400" y="1066800"/>
            <a:ext cx="1696713" cy="1492273"/>
          </a:xfrm>
          <a:prstGeom prst="ellipse">
            <a:avLst/>
          </a:prstGeom>
          <a:blipFill>
            <a:blip r:embed="rId2"/>
            <a:tile tx="0" ty="0" sx="100000" sy="100000" flip="none" algn="tl"/>
          </a:blipFill>
          <a:ln w="9525">
            <a:noFill/>
            <a:round/>
            <a:headEnd/>
            <a:tailEnd/>
          </a:ln>
        </p:spPr>
        <p:txBody>
          <a:bodyPr wrap="none" anchor="ctr"/>
          <a:lstStyle/>
          <a:p>
            <a:pPr algn="ctr" rtl="0"/>
            <a:r>
              <a:rPr lang="fa-IR" sz="2400" b="1" u="none" dirty="0" smtClean="0"/>
              <a:t>کاسبکاری و</a:t>
            </a:r>
          </a:p>
          <a:p>
            <a:pPr algn="ctr" rtl="0"/>
            <a:r>
              <a:rPr lang="fa-IR" sz="2400" b="1" dirty="0" smtClean="0"/>
              <a:t>مردم داری</a:t>
            </a:r>
            <a:endParaRPr lang="en-US" sz="2400" b="1" u="none" dirty="0"/>
          </a:p>
        </p:txBody>
      </p:sp>
      <p:sp>
        <p:nvSpPr>
          <p:cNvPr id="39942" name="Oval 6"/>
          <p:cNvSpPr>
            <a:spLocks noChangeArrowheads="1"/>
          </p:cNvSpPr>
          <p:nvPr/>
        </p:nvSpPr>
        <p:spPr bwMode="auto">
          <a:xfrm>
            <a:off x="2667000" y="228600"/>
            <a:ext cx="1676399" cy="1524000"/>
          </a:xfrm>
          <a:prstGeom prst="ellipse">
            <a:avLst/>
          </a:prstGeom>
          <a:blipFill>
            <a:blip r:embed="rId2"/>
            <a:tile tx="0" ty="0" sx="100000" sy="100000" flip="none" algn="tl"/>
          </a:blipFill>
          <a:ln w="9525">
            <a:noFill/>
            <a:round/>
            <a:headEnd/>
            <a:tailEnd/>
          </a:ln>
        </p:spPr>
        <p:txBody>
          <a:bodyPr wrap="none" anchor="ctr"/>
          <a:lstStyle/>
          <a:p>
            <a:pPr algn="ctr" rtl="0"/>
            <a:r>
              <a:rPr lang="fa-IR" sz="2400" b="1" u="none" dirty="0" smtClean="0"/>
              <a:t>آگاهی و</a:t>
            </a:r>
          </a:p>
          <a:p>
            <a:pPr algn="ctr" rtl="0"/>
            <a:r>
              <a:rPr lang="fa-IR" sz="2400" b="1" dirty="0" smtClean="0"/>
              <a:t>هوشیاری</a:t>
            </a:r>
            <a:endParaRPr lang="en-US" sz="2400" b="1" u="none" dirty="0"/>
          </a:p>
        </p:txBody>
      </p:sp>
      <p:sp>
        <p:nvSpPr>
          <p:cNvPr id="39943" name="Oval 7"/>
          <p:cNvSpPr>
            <a:spLocks noChangeArrowheads="1"/>
          </p:cNvSpPr>
          <p:nvPr/>
        </p:nvSpPr>
        <p:spPr bwMode="auto">
          <a:xfrm>
            <a:off x="1219200" y="1143000"/>
            <a:ext cx="1696713" cy="1492272"/>
          </a:xfrm>
          <a:prstGeom prst="ellipse">
            <a:avLst/>
          </a:prstGeom>
          <a:blipFill>
            <a:blip r:embed="rId2"/>
            <a:tile tx="0" ty="0" sx="100000" sy="100000" flip="none" algn="tl"/>
          </a:blipFill>
          <a:ln w="9525">
            <a:noFill/>
            <a:round/>
            <a:headEnd/>
            <a:tailEnd/>
          </a:ln>
        </p:spPr>
        <p:txBody>
          <a:bodyPr wrap="none" anchor="ctr"/>
          <a:lstStyle/>
          <a:p>
            <a:pPr algn="ctr" rtl="0"/>
            <a:r>
              <a:rPr lang="fa-IR" sz="2400" b="1" u="none" dirty="0" smtClean="0"/>
              <a:t>سازگاری و</a:t>
            </a:r>
          </a:p>
          <a:p>
            <a:pPr algn="ctr" rtl="0"/>
            <a:r>
              <a:rPr lang="fa-IR" sz="2400" b="1" dirty="0" smtClean="0"/>
              <a:t>پایداری</a:t>
            </a:r>
            <a:endParaRPr lang="en-US" sz="2400" b="1" u="none" dirty="0"/>
          </a:p>
        </p:txBody>
      </p:sp>
      <p:sp>
        <p:nvSpPr>
          <p:cNvPr id="39944" name="Oval 8"/>
          <p:cNvSpPr>
            <a:spLocks noChangeArrowheads="1"/>
          </p:cNvSpPr>
          <p:nvPr/>
        </p:nvSpPr>
        <p:spPr bwMode="auto">
          <a:xfrm>
            <a:off x="6019800" y="3962400"/>
            <a:ext cx="1696713" cy="1470752"/>
          </a:xfrm>
          <a:prstGeom prst="ellipse">
            <a:avLst/>
          </a:prstGeom>
          <a:blipFill>
            <a:blip r:embed="rId2"/>
            <a:tile tx="0" ty="0" sx="100000" sy="100000" flip="none" algn="tl"/>
          </a:blipFill>
          <a:ln w="9525">
            <a:noFill/>
            <a:round/>
            <a:headEnd/>
            <a:tailEnd/>
          </a:ln>
        </p:spPr>
        <p:txBody>
          <a:bodyPr wrap="none" anchor="ctr"/>
          <a:lstStyle/>
          <a:p>
            <a:pPr algn="ctr" rtl="0"/>
            <a:r>
              <a:rPr lang="fa-IR" sz="2400" b="1" u="none" dirty="0" smtClean="0"/>
              <a:t>مروت و</a:t>
            </a:r>
          </a:p>
          <a:p>
            <a:pPr algn="ctr" rtl="0"/>
            <a:r>
              <a:rPr lang="fa-IR" sz="2400" b="1" dirty="0" smtClean="0"/>
              <a:t>درستکاری</a:t>
            </a:r>
            <a:endParaRPr lang="en-US" sz="2400" b="1" u="none" dirty="0"/>
          </a:p>
        </p:txBody>
      </p:sp>
      <p:sp>
        <p:nvSpPr>
          <p:cNvPr id="39945" name="Oval 9"/>
          <p:cNvSpPr>
            <a:spLocks noChangeArrowheads="1"/>
          </p:cNvSpPr>
          <p:nvPr/>
        </p:nvSpPr>
        <p:spPr bwMode="auto">
          <a:xfrm>
            <a:off x="6400800" y="2514600"/>
            <a:ext cx="1696713" cy="1492273"/>
          </a:xfrm>
          <a:prstGeom prst="ellipse">
            <a:avLst/>
          </a:prstGeom>
          <a:blipFill>
            <a:blip r:embed="rId2"/>
            <a:tile tx="0" ty="0" sx="100000" sy="100000" flip="none" algn="tl"/>
          </a:blipFill>
          <a:ln w="9525">
            <a:noFill/>
            <a:round/>
            <a:headEnd/>
            <a:tailEnd/>
          </a:ln>
        </p:spPr>
        <p:txBody>
          <a:bodyPr wrap="none" anchor="ctr"/>
          <a:lstStyle/>
          <a:p>
            <a:pPr algn="ctr" rtl="0"/>
            <a:r>
              <a:rPr lang="fa-IR" sz="2400" b="1" u="none" dirty="0" smtClean="0"/>
              <a:t>سخت کوشی و</a:t>
            </a:r>
          </a:p>
          <a:p>
            <a:pPr algn="ctr" rtl="0"/>
            <a:r>
              <a:rPr lang="fa-IR" sz="2400" b="1" dirty="0" smtClean="0"/>
              <a:t>پرکاری</a:t>
            </a:r>
            <a:endParaRPr lang="en-US" sz="2400" b="1" u="none" dirty="0"/>
          </a:p>
        </p:txBody>
      </p:sp>
      <p:sp>
        <p:nvSpPr>
          <p:cNvPr id="39948" name="Line 12"/>
          <p:cNvSpPr>
            <a:spLocks noChangeShapeType="1"/>
          </p:cNvSpPr>
          <p:nvPr/>
        </p:nvSpPr>
        <p:spPr bwMode="auto">
          <a:xfrm>
            <a:off x="2819400" y="2133600"/>
            <a:ext cx="990600" cy="762000"/>
          </a:xfrm>
          <a:prstGeom prst="line">
            <a:avLst/>
          </a:prstGeom>
          <a:noFill/>
          <a:ln w="28575">
            <a:solidFill>
              <a:schemeClr val="bg1"/>
            </a:solidFill>
            <a:round/>
            <a:headEnd/>
            <a:tailEnd/>
          </a:ln>
        </p:spPr>
        <p:txBody>
          <a:bodyPr/>
          <a:lstStyle/>
          <a:p>
            <a:endParaRPr lang="en-US" sz="2400"/>
          </a:p>
        </p:txBody>
      </p:sp>
      <p:sp>
        <p:nvSpPr>
          <p:cNvPr id="39949" name="Line 13"/>
          <p:cNvSpPr>
            <a:spLocks noChangeShapeType="1"/>
          </p:cNvSpPr>
          <p:nvPr/>
        </p:nvSpPr>
        <p:spPr bwMode="auto">
          <a:xfrm>
            <a:off x="2590800" y="3276598"/>
            <a:ext cx="990600" cy="45719"/>
          </a:xfrm>
          <a:prstGeom prst="line">
            <a:avLst/>
          </a:prstGeom>
          <a:noFill/>
          <a:ln w="28575">
            <a:solidFill>
              <a:schemeClr val="bg1"/>
            </a:solidFill>
            <a:round/>
            <a:headEnd/>
            <a:tailEnd/>
          </a:ln>
        </p:spPr>
        <p:txBody>
          <a:bodyPr/>
          <a:lstStyle/>
          <a:p>
            <a:endParaRPr lang="en-US" sz="2400"/>
          </a:p>
        </p:txBody>
      </p:sp>
      <p:sp>
        <p:nvSpPr>
          <p:cNvPr id="39950" name="Line 14"/>
          <p:cNvSpPr>
            <a:spLocks noChangeShapeType="1"/>
          </p:cNvSpPr>
          <p:nvPr/>
        </p:nvSpPr>
        <p:spPr bwMode="auto">
          <a:xfrm>
            <a:off x="3810000" y="1676400"/>
            <a:ext cx="381000" cy="914400"/>
          </a:xfrm>
          <a:prstGeom prst="line">
            <a:avLst/>
          </a:prstGeom>
          <a:noFill/>
          <a:ln w="28575">
            <a:solidFill>
              <a:schemeClr val="bg1"/>
            </a:solidFill>
            <a:round/>
            <a:headEnd/>
            <a:tailEnd/>
          </a:ln>
        </p:spPr>
        <p:txBody>
          <a:bodyPr/>
          <a:lstStyle/>
          <a:p>
            <a:endParaRPr lang="en-US" sz="2400"/>
          </a:p>
        </p:txBody>
      </p:sp>
      <p:sp>
        <p:nvSpPr>
          <p:cNvPr id="39951" name="Line 15"/>
          <p:cNvSpPr>
            <a:spLocks noChangeShapeType="1"/>
          </p:cNvSpPr>
          <p:nvPr/>
        </p:nvSpPr>
        <p:spPr bwMode="auto">
          <a:xfrm flipV="1">
            <a:off x="5181600" y="2209798"/>
            <a:ext cx="838200" cy="609601"/>
          </a:xfrm>
          <a:prstGeom prst="line">
            <a:avLst/>
          </a:prstGeom>
          <a:noFill/>
          <a:ln w="28575">
            <a:solidFill>
              <a:schemeClr val="bg1"/>
            </a:solidFill>
            <a:round/>
            <a:headEnd/>
            <a:tailEnd/>
          </a:ln>
        </p:spPr>
        <p:txBody>
          <a:bodyPr/>
          <a:lstStyle/>
          <a:p>
            <a:endParaRPr lang="en-US" sz="2400"/>
          </a:p>
        </p:txBody>
      </p:sp>
      <p:sp>
        <p:nvSpPr>
          <p:cNvPr id="39952" name="Line 16"/>
          <p:cNvSpPr>
            <a:spLocks noChangeShapeType="1"/>
          </p:cNvSpPr>
          <p:nvPr/>
        </p:nvSpPr>
        <p:spPr bwMode="auto">
          <a:xfrm flipH="1">
            <a:off x="2895600" y="3733800"/>
            <a:ext cx="914400" cy="762001"/>
          </a:xfrm>
          <a:prstGeom prst="line">
            <a:avLst/>
          </a:prstGeom>
          <a:noFill/>
          <a:ln w="28575">
            <a:solidFill>
              <a:schemeClr val="bg1"/>
            </a:solidFill>
            <a:round/>
            <a:headEnd/>
            <a:tailEnd/>
          </a:ln>
        </p:spPr>
        <p:txBody>
          <a:bodyPr/>
          <a:lstStyle/>
          <a:p>
            <a:endParaRPr lang="en-US" sz="2400"/>
          </a:p>
        </p:txBody>
      </p:sp>
      <p:sp>
        <p:nvSpPr>
          <p:cNvPr id="39953" name="Line 17"/>
          <p:cNvSpPr>
            <a:spLocks noChangeShapeType="1"/>
          </p:cNvSpPr>
          <p:nvPr/>
        </p:nvSpPr>
        <p:spPr bwMode="auto">
          <a:xfrm>
            <a:off x="5105401" y="3657600"/>
            <a:ext cx="1142999" cy="609600"/>
          </a:xfrm>
          <a:prstGeom prst="line">
            <a:avLst/>
          </a:prstGeom>
          <a:noFill/>
          <a:ln w="28575">
            <a:solidFill>
              <a:schemeClr val="bg1"/>
            </a:solidFill>
            <a:round/>
            <a:headEnd/>
            <a:tailEnd/>
          </a:ln>
        </p:spPr>
        <p:txBody>
          <a:bodyPr/>
          <a:lstStyle/>
          <a:p>
            <a:endParaRPr lang="en-US" sz="2400"/>
          </a:p>
        </p:txBody>
      </p:sp>
      <p:sp>
        <p:nvSpPr>
          <p:cNvPr id="39954" name="Line 18"/>
          <p:cNvSpPr>
            <a:spLocks noChangeShapeType="1"/>
          </p:cNvSpPr>
          <p:nvPr/>
        </p:nvSpPr>
        <p:spPr bwMode="auto">
          <a:xfrm>
            <a:off x="5334000" y="3200400"/>
            <a:ext cx="1066800" cy="45719"/>
          </a:xfrm>
          <a:prstGeom prst="line">
            <a:avLst/>
          </a:prstGeom>
          <a:noFill/>
          <a:ln w="28575">
            <a:solidFill>
              <a:schemeClr val="bg1"/>
            </a:solidFill>
            <a:round/>
            <a:headEnd/>
            <a:tailEnd/>
          </a:ln>
        </p:spPr>
        <p:txBody>
          <a:bodyPr/>
          <a:lstStyle/>
          <a:p>
            <a:endParaRPr lang="en-US" sz="2400"/>
          </a:p>
        </p:txBody>
      </p:sp>
      <p:sp>
        <p:nvSpPr>
          <p:cNvPr id="19" name="Oval 6"/>
          <p:cNvSpPr>
            <a:spLocks noChangeArrowheads="1"/>
          </p:cNvSpPr>
          <p:nvPr/>
        </p:nvSpPr>
        <p:spPr bwMode="auto">
          <a:xfrm>
            <a:off x="4419600" y="228600"/>
            <a:ext cx="1696713" cy="1492273"/>
          </a:xfrm>
          <a:prstGeom prst="ellipse">
            <a:avLst/>
          </a:prstGeom>
          <a:blipFill>
            <a:blip r:embed="rId2"/>
            <a:tile tx="0" ty="0" sx="100000" sy="100000" flip="none" algn="tl"/>
          </a:blipFill>
          <a:ln w="9525">
            <a:noFill/>
            <a:round/>
            <a:headEnd/>
            <a:tailEnd/>
          </a:ln>
        </p:spPr>
        <p:txBody>
          <a:bodyPr wrap="none" anchor="ctr"/>
          <a:lstStyle/>
          <a:p>
            <a:pPr algn="ctr" rtl="0"/>
            <a:r>
              <a:rPr lang="fa-IR" sz="2400" b="1" u="none" dirty="0" smtClean="0"/>
              <a:t>ایمان و</a:t>
            </a:r>
          </a:p>
          <a:p>
            <a:pPr algn="ctr" rtl="0"/>
            <a:r>
              <a:rPr lang="fa-IR" sz="2400" b="1" u="none" dirty="0" smtClean="0"/>
              <a:t>امیدواری</a:t>
            </a:r>
            <a:endParaRPr lang="en-US" sz="2400" b="1" u="none" dirty="0"/>
          </a:p>
        </p:txBody>
      </p:sp>
      <p:sp>
        <p:nvSpPr>
          <p:cNvPr id="22" name="Line 12"/>
          <p:cNvSpPr>
            <a:spLocks noChangeShapeType="1"/>
          </p:cNvSpPr>
          <p:nvPr/>
        </p:nvSpPr>
        <p:spPr bwMode="auto">
          <a:xfrm flipH="1">
            <a:off x="4800600" y="1676400"/>
            <a:ext cx="228600" cy="838200"/>
          </a:xfrm>
          <a:prstGeom prst="line">
            <a:avLst/>
          </a:prstGeom>
          <a:noFill/>
          <a:ln w="28575">
            <a:solidFill>
              <a:schemeClr val="bg1"/>
            </a:solidFill>
            <a:round/>
            <a:headEnd/>
            <a:tailEnd/>
          </a:ln>
        </p:spPr>
        <p:txBody>
          <a:bodyPr/>
          <a:lstStyle/>
          <a:p>
            <a:endParaRPr lang="en-US" sz="2400"/>
          </a:p>
        </p:txBody>
      </p:sp>
      <p:sp>
        <p:nvSpPr>
          <p:cNvPr id="21" name="Oval 8"/>
          <p:cNvSpPr>
            <a:spLocks noChangeArrowheads="1"/>
          </p:cNvSpPr>
          <p:nvPr/>
        </p:nvSpPr>
        <p:spPr bwMode="auto">
          <a:xfrm>
            <a:off x="4648200" y="4876800"/>
            <a:ext cx="1696713" cy="1500167"/>
          </a:xfrm>
          <a:prstGeom prst="ellipse">
            <a:avLst/>
          </a:prstGeom>
          <a:blipFill>
            <a:blip r:embed="rId2"/>
            <a:tile tx="0" ty="0" sx="100000" sy="100000" flip="none" algn="tl"/>
          </a:blipFill>
          <a:ln w="9525">
            <a:noFill/>
            <a:round/>
            <a:headEnd/>
            <a:tailEnd/>
          </a:ln>
        </p:spPr>
        <p:txBody>
          <a:bodyPr wrap="none" anchor="ctr"/>
          <a:lstStyle/>
          <a:p>
            <a:pPr algn="ctr" rtl="0"/>
            <a:r>
              <a:rPr lang="fa-IR" sz="2400" b="1" u="none" dirty="0" smtClean="0"/>
              <a:t>خوشنامی و</a:t>
            </a:r>
          </a:p>
          <a:p>
            <a:pPr algn="ctr" rtl="0"/>
            <a:r>
              <a:rPr lang="fa-IR" sz="2400" b="1" dirty="0" smtClean="0"/>
              <a:t>نامداری</a:t>
            </a:r>
            <a:endParaRPr lang="en-US" sz="2400" b="1" u="none" dirty="0"/>
          </a:p>
        </p:txBody>
      </p:sp>
      <p:sp>
        <p:nvSpPr>
          <p:cNvPr id="23" name="Line 16"/>
          <p:cNvSpPr>
            <a:spLocks noChangeShapeType="1"/>
          </p:cNvSpPr>
          <p:nvPr/>
        </p:nvSpPr>
        <p:spPr bwMode="auto">
          <a:xfrm>
            <a:off x="4800600" y="3962400"/>
            <a:ext cx="457200" cy="990600"/>
          </a:xfrm>
          <a:prstGeom prst="line">
            <a:avLst/>
          </a:prstGeom>
          <a:noFill/>
          <a:ln w="28575">
            <a:solidFill>
              <a:schemeClr val="bg1"/>
            </a:solidFill>
            <a:round/>
            <a:headEnd/>
            <a:tailEnd/>
          </a:ln>
        </p:spPr>
        <p:txBody>
          <a:bodyPr/>
          <a:lstStyle/>
          <a:p>
            <a:endParaRPr lang="en-US" sz="2400"/>
          </a:p>
        </p:txBody>
      </p:sp>
      <p:sp>
        <p:nvSpPr>
          <p:cNvPr id="24" name="Oval 3"/>
          <p:cNvSpPr>
            <a:spLocks noChangeArrowheads="1"/>
          </p:cNvSpPr>
          <p:nvPr/>
        </p:nvSpPr>
        <p:spPr bwMode="auto">
          <a:xfrm>
            <a:off x="2895600" y="4953000"/>
            <a:ext cx="1696713" cy="1492273"/>
          </a:xfrm>
          <a:prstGeom prst="ellipse">
            <a:avLst/>
          </a:prstGeom>
          <a:blipFill>
            <a:blip r:embed="rId2"/>
            <a:tile tx="0" ty="0" sx="100000" sy="100000" flip="none" algn="tl"/>
          </a:blipFill>
          <a:ln w="9525">
            <a:noFill/>
            <a:round/>
            <a:headEnd/>
            <a:tailEnd/>
          </a:ln>
        </p:spPr>
        <p:txBody>
          <a:bodyPr wrap="none" anchor="ctr"/>
          <a:lstStyle/>
          <a:p>
            <a:pPr algn="ctr" rtl="0"/>
            <a:r>
              <a:rPr lang="fa-IR" sz="2400" b="1" u="none" dirty="0" smtClean="0"/>
              <a:t>پشتکار و</a:t>
            </a:r>
          </a:p>
          <a:p>
            <a:pPr algn="ctr" rtl="0"/>
            <a:r>
              <a:rPr lang="fa-IR" sz="2400" b="1" dirty="0" smtClean="0"/>
              <a:t>بردباری</a:t>
            </a:r>
            <a:endParaRPr lang="en-US" sz="2400" b="1" u="none" dirty="0"/>
          </a:p>
        </p:txBody>
      </p:sp>
      <p:sp>
        <p:nvSpPr>
          <p:cNvPr id="25" name="Line 16"/>
          <p:cNvSpPr>
            <a:spLocks noChangeShapeType="1"/>
          </p:cNvSpPr>
          <p:nvPr/>
        </p:nvSpPr>
        <p:spPr bwMode="auto">
          <a:xfrm flipH="1">
            <a:off x="3886200" y="3962400"/>
            <a:ext cx="304800" cy="990600"/>
          </a:xfrm>
          <a:prstGeom prst="line">
            <a:avLst/>
          </a:prstGeom>
          <a:noFill/>
          <a:ln w="28575">
            <a:solidFill>
              <a:schemeClr val="bg1"/>
            </a:solidFill>
            <a:round/>
            <a:headEnd/>
            <a:tailEnd/>
          </a:ln>
        </p:spPr>
        <p:txBody>
          <a:bodyPr/>
          <a:lstStyle/>
          <a:p>
            <a:endParaRPr lang="en-US" sz="2400"/>
          </a:p>
        </p:txBody>
      </p:sp>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9938"/>
                                        </p:tgtEl>
                                        <p:attrNameLst>
                                          <p:attrName>style.visibility</p:attrName>
                                        </p:attrNameLst>
                                      </p:cBhvr>
                                      <p:to>
                                        <p:strVal val="visible"/>
                                      </p:to>
                                    </p:set>
                                    <p:animEffect transition="in" filter="fade">
                                      <p:cBhvr>
                                        <p:cTn id="7" dur="2000"/>
                                        <p:tgtEl>
                                          <p:spTgt spid="3993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20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fade">
                                      <p:cBhvr>
                                        <p:cTn id="17" dur="20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9951"/>
                                        </p:tgtEl>
                                        <p:attrNameLst>
                                          <p:attrName>style.visibility</p:attrName>
                                        </p:attrNameLst>
                                      </p:cBhvr>
                                      <p:to>
                                        <p:strVal val="visible"/>
                                      </p:to>
                                    </p:set>
                                    <p:animEffect transition="in" filter="fade">
                                      <p:cBhvr>
                                        <p:cTn id="22" dur="2000"/>
                                        <p:tgtEl>
                                          <p:spTgt spid="3995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9941"/>
                                        </p:tgtEl>
                                        <p:attrNameLst>
                                          <p:attrName>style.visibility</p:attrName>
                                        </p:attrNameLst>
                                      </p:cBhvr>
                                      <p:to>
                                        <p:strVal val="visible"/>
                                      </p:to>
                                    </p:set>
                                    <p:animEffect transition="in" filter="fade">
                                      <p:cBhvr>
                                        <p:cTn id="27" dur="2000"/>
                                        <p:tgtEl>
                                          <p:spTgt spid="3994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9954"/>
                                        </p:tgtEl>
                                        <p:attrNameLst>
                                          <p:attrName>style.visibility</p:attrName>
                                        </p:attrNameLst>
                                      </p:cBhvr>
                                      <p:to>
                                        <p:strVal val="visible"/>
                                      </p:to>
                                    </p:set>
                                    <p:animEffect transition="in" filter="fade">
                                      <p:cBhvr>
                                        <p:cTn id="32" dur="2000"/>
                                        <p:tgtEl>
                                          <p:spTgt spid="3995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9945"/>
                                        </p:tgtEl>
                                        <p:attrNameLst>
                                          <p:attrName>style.visibility</p:attrName>
                                        </p:attrNameLst>
                                      </p:cBhvr>
                                      <p:to>
                                        <p:strVal val="visible"/>
                                      </p:to>
                                    </p:set>
                                    <p:animEffect transition="in" filter="fade">
                                      <p:cBhvr>
                                        <p:cTn id="37" dur="2000"/>
                                        <p:tgtEl>
                                          <p:spTgt spid="39945"/>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9953"/>
                                        </p:tgtEl>
                                        <p:attrNameLst>
                                          <p:attrName>style.visibility</p:attrName>
                                        </p:attrNameLst>
                                      </p:cBhvr>
                                      <p:to>
                                        <p:strVal val="visible"/>
                                      </p:to>
                                    </p:set>
                                    <p:animEffect transition="in" filter="fade">
                                      <p:cBhvr>
                                        <p:cTn id="42" dur="2000"/>
                                        <p:tgtEl>
                                          <p:spTgt spid="39953"/>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9944"/>
                                        </p:tgtEl>
                                        <p:attrNameLst>
                                          <p:attrName>style.visibility</p:attrName>
                                        </p:attrNameLst>
                                      </p:cBhvr>
                                      <p:to>
                                        <p:strVal val="visible"/>
                                      </p:to>
                                    </p:set>
                                    <p:animEffect transition="in" filter="fade">
                                      <p:cBhvr>
                                        <p:cTn id="47" dur="2000"/>
                                        <p:tgtEl>
                                          <p:spTgt spid="39944"/>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3"/>
                                        </p:tgtEl>
                                        <p:attrNameLst>
                                          <p:attrName>style.visibility</p:attrName>
                                        </p:attrNameLst>
                                      </p:cBhvr>
                                      <p:to>
                                        <p:strVal val="visible"/>
                                      </p:to>
                                    </p:set>
                                    <p:animEffect transition="in" filter="fade">
                                      <p:cBhvr>
                                        <p:cTn id="52" dur="2000"/>
                                        <p:tgtEl>
                                          <p:spTgt spid="23"/>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1"/>
                                        </p:tgtEl>
                                        <p:attrNameLst>
                                          <p:attrName>style.visibility</p:attrName>
                                        </p:attrNameLst>
                                      </p:cBhvr>
                                      <p:to>
                                        <p:strVal val="visible"/>
                                      </p:to>
                                    </p:set>
                                    <p:animEffect transition="in" filter="fade">
                                      <p:cBhvr>
                                        <p:cTn id="57" dur="2000"/>
                                        <p:tgtEl>
                                          <p:spTgt spid="21"/>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5"/>
                                        </p:tgtEl>
                                        <p:attrNameLst>
                                          <p:attrName>style.visibility</p:attrName>
                                        </p:attrNameLst>
                                      </p:cBhvr>
                                      <p:to>
                                        <p:strVal val="visible"/>
                                      </p:to>
                                    </p:set>
                                    <p:animEffect transition="in" filter="fade">
                                      <p:cBhvr>
                                        <p:cTn id="62" dur="2000"/>
                                        <p:tgtEl>
                                          <p:spTgt spid="25"/>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24"/>
                                        </p:tgtEl>
                                        <p:attrNameLst>
                                          <p:attrName>style.visibility</p:attrName>
                                        </p:attrNameLst>
                                      </p:cBhvr>
                                      <p:to>
                                        <p:strVal val="visible"/>
                                      </p:to>
                                    </p:set>
                                    <p:animEffect transition="in" filter="fade">
                                      <p:cBhvr>
                                        <p:cTn id="67" dur="2000"/>
                                        <p:tgtEl>
                                          <p:spTgt spid="24"/>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39952"/>
                                        </p:tgtEl>
                                        <p:attrNameLst>
                                          <p:attrName>style.visibility</p:attrName>
                                        </p:attrNameLst>
                                      </p:cBhvr>
                                      <p:to>
                                        <p:strVal val="visible"/>
                                      </p:to>
                                    </p:set>
                                    <p:animEffect transition="in" filter="fade">
                                      <p:cBhvr>
                                        <p:cTn id="72" dur="2000"/>
                                        <p:tgtEl>
                                          <p:spTgt spid="39952"/>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39939"/>
                                        </p:tgtEl>
                                        <p:attrNameLst>
                                          <p:attrName>style.visibility</p:attrName>
                                        </p:attrNameLst>
                                      </p:cBhvr>
                                      <p:to>
                                        <p:strVal val="visible"/>
                                      </p:to>
                                    </p:set>
                                    <p:animEffect transition="in" filter="fade">
                                      <p:cBhvr>
                                        <p:cTn id="77" dur="2000"/>
                                        <p:tgtEl>
                                          <p:spTgt spid="39939"/>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39949"/>
                                        </p:tgtEl>
                                        <p:attrNameLst>
                                          <p:attrName>style.visibility</p:attrName>
                                        </p:attrNameLst>
                                      </p:cBhvr>
                                      <p:to>
                                        <p:strVal val="visible"/>
                                      </p:to>
                                    </p:set>
                                    <p:animEffect transition="in" filter="fade">
                                      <p:cBhvr>
                                        <p:cTn id="82" dur="2000"/>
                                        <p:tgtEl>
                                          <p:spTgt spid="39949"/>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39940"/>
                                        </p:tgtEl>
                                        <p:attrNameLst>
                                          <p:attrName>style.visibility</p:attrName>
                                        </p:attrNameLst>
                                      </p:cBhvr>
                                      <p:to>
                                        <p:strVal val="visible"/>
                                      </p:to>
                                    </p:set>
                                    <p:animEffect transition="in" filter="fade">
                                      <p:cBhvr>
                                        <p:cTn id="87" dur="2000"/>
                                        <p:tgtEl>
                                          <p:spTgt spid="39940"/>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39948"/>
                                        </p:tgtEl>
                                        <p:attrNameLst>
                                          <p:attrName>style.visibility</p:attrName>
                                        </p:attrNameLst>
                                      </p:cBhvr>
                                      <p:to>
                                        <p:strVal val="visible"/>
                                      </p:to>
                                    </p:set>
                                    <p:animEffect transition="in" filter="fade">
                                      <p:cBhvr>
                                        <p:cTn id="92" dur="2000"/>
                                        <p:tgtEl>
                                          <p:spTgt spid="39948"/>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39943"/>
                                        </p:tgtEl>
                                        <p:attrNameLst>
                                          <p:attrName>style.visibility</p:attrName>
                                        </p:attrNameLst>
                                      </p:cBhvr>
                                      <p:to>
                                        <p:strVal val="visible"/>
                                      </p:to>
                                    </p:set>
                                    <p:animEffect transition="in" filter="fade">
                                      <p:cBhvr>
                                        <p:cTn id="97" dur="2000"/>
                                        <p:tgtEl>
                                          <p:spTgt spid="39943"/>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grpId="0" nodeType="clickEffect">
                                  <p:stCondLst>
                                    <p:cond delay="0"/>
                                  </p:stCondLst>
                                  <p:childTnLst>
                                    <p:set>
                                      <p:cBhvr>
                                        <p:cTn id="101" dur="1" fill="hold">
                                          <p:stCondLst>
                                            <p:cond delay="0"/>
                                          </p:stCondLst>
                                        </p:cTn>
                                        <p:tgtEl>
                                          <p:spTgt spid="39950"/>
                                        </p:tgtEl>
                                        <p:attrNameLst>
                                          <p:attrName>style.visibility</p:attrName>
                                        </p:attrNameLst>
                                      </p:cBhvr>
                                      <p:to>
                                        <p:strVal val="visible"/>
                                      </p:to>
                                    </p:set>
                                    <p:animEffect transition="in" filter="fade">
                                      <p:cBhvr>
                                        <p:cTn id="102" dur="2000"/>
                                        <p:tgtEl>
                                          <p:spTgt spid="39950"/>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grpId="0" nodeType="clickEffect">
                                  <p:stCondLst>
                                    <p:cond delay="0"/>
                                  </p:stCondLst>
                                  <p:childTnLst>
                                    <p:set>
                                      <p:cBhvr>
                                        <p:cTn id="106" dur="1" fill="hold">
                                          <p:stCondLst>
                                            <p:cond delay="0"/>
                                          </p:stCondLst>
                                        </p:cTn>
                                        <p:tgtEl>
                                          <p:spTgt spid="39942"/>
                                        </p:tgtEl>
                                        <p:attrNameLst>
                                          <p:attrName>style.visibility</p:attrName>
                                        </p:attrNameLst>
                                      </p:cBhvr>
                                      <p:to>
                                        <p:strVal val="visible"/>
                                      </p:to>
                                    </p:set>
                                    <p:animEffect transition="in" filter="fade">
                                      <p:cBhvr>
                                        <p:cTn id="107" dur="2000"/>
                                        <p:tgtEl>
                                          <p:spTgt spid="399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animBg="1"/>
      <p:bldP spid="39939" grpId="0" animBg="1"/>
      <p:bldP spid="39940" grpId="0" animBg="1"/>
      <p:bldP spid="39941" grpId="0" animBg="1"/>
      <p:bldP spid="39942" grpId="0" animBg="1"/>
      <p:bldP spid="39943" grpId="0" animBg="1"/>
      <p:bldP spid="39944" grpId="0" animBg="1"/>
      <p:bldP spid="39945" grpId="0" animBg="1"/>
      <p:bldP spid="39948" grpId="0" animBg="1"/>
      <p:bldP spid="39949" grpId="0" animBg="1"/>
      <p:bldP spid="39950" grpId="0" animBg="1"/>
      <p:bldP spid="39951" grpId="0" animBg="1"/>
      <p:bldP spid="39952" grpId="0" animBg="1"/>
      <p:bldP spid="39953" grpId="0" animBg="1"/>
      <p:bldP spid="39954" grpId="0" animBg="1"/>
      <p:bldP spid="19" grpId="0" animBg="1"/>
      <p:bldP spid="22" grpId="0" animBg="1"/>
      <p:bldP spid="21" grpId="0" animBg="1"/>
      <p:bldP spid="23" grpId="0" animBg="1"/>
      <p:bldP spid="24" grpId="0" animBg="1"/>
      <p:bldP spid="25" grpId="0" animBg="1"/>
    </p:bld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Oval 2"/>
          <p:cNvSpPr>
            <a:spLocks noChangeArrowheads="1"/>
          </p:cNvSpPr>
          <p:nvPr/>
        </p:nvSpPr>
        <p:spPr bwMode="auto">
          <a:xfrm>
            <a:off x="3635375" y="2492375"/>
            <a:ext cx="2016125" cy="1871663"/>
          </a:xfrm>
          <a:prstGeom prst="ellipse">
            <a:avLst/>
          </a:prstGeom>
          <a:blipFill>
            <a:blip r:embed="rId3"/>
            <a:tile tx="0" ty="0" sx="100000" sy="100000" flip="none" algn="tl"/>
          </a:blipFill>
          <a:ln w="9525">
            <a:noFill/>
            <a:round/>
            <a:headEnd/>
            <a:tailEnd/>
          </a:ln>
        </p:spPr>
        <p:txBody>
          <a:bodyPr wrap="none" anchor="ctr"/>
          <a:lstStyle/>
          <a:p>
            <a:pPr algn="ctr" rtl="0"/>
            <a:r>
              <a:rPr lang="fa-IR" sz="4000" b="1" u="none" dirty="0" smtClean="0">
                <a:solidFill>
                  <a:srgbClr val="FF0000"/>
                </a:solidFill>
              </a:rPr>
              <a:t>حرفه ای </a:t>
            </a:r>
            <a:endParaRPr lang="en-US" sz="4000" b="1" u="none" dirty="0">
              <a:solidFill>
                <a:srgbClr val="FF0000"/>
              </a:solidFill>
            </a:endParaRPr>
          </a:p>
        </p:txBody>
      </p:sp>
      <p:sp>
        <p:nvSpPr>
          <p:cNvPr id="39939" name="Oval 3"/>
          <p:cNvSpPr>
            <a:spLocks noChangeArrowheads="1"/>
          </p:cNvSpPr>
          <p:nvPr/>
        </p:nvSpPr>
        <p:spPr bwMode="auto">
          <a:xfrm>
            <a:off x="1692275" y="4365625"/>
            <a:ext cx="2016125" cy="1871663"/>
          </a:xfrm>
          <a:prstGeom prst="ellipse">
            <a:avLst/>
          </a:prstGeom>
          <a:blipFill>
            <a:blip r:embed="rId3"/>
            <a:tile tx="0" ty="0" sx="100000" sy="100000" flip="none" algn="tl"/>
          </a:blipFill>
          <a:ln w="9525">
            <a:noFill/>
            <a:round/>
            <a:headEnd/>
            <a:tailEnd/>
          </a:ln>
        </p:spPr>
        <p:txBody>
          <a:bodyPr wrap="none" anchor="ctr"/>
          <a:lstStyle/>
          <a:p>
            <a:pPr algn="ctr" rtl="0"/>
            <a:r>
              <a:rPr lang="fa-IR" sz="4000" b="1" u="none" dirty="0">
                <a:solidFill>
                  <a:srgbClr val="FF0000"/>
                </a:solidFill>
              </a:rPr>
              <a:t>ت</a:t>
            </a:r>
            <a:r>
              <a:rPr lang="fa-IR" sz="4000" b="1" u="none" dirty="0"/>
              <a:t>داوم</a:t>
            </a:r>
            <a:endParaRPr lang="en-US" sz="4000" b="1" u="none" dirty="0"/>
          </a:p>
        </p:txBody>
      </p:sp>
      <p:sp>
        <p:nvSpPr>
          <p:cNvPr id="39940" name="Oval 4"/>
          <p:cNvSpPr>
            <a:spLocks noChangeArrowheads="1"/>
          </p:cNvSpPr>
          <p:nvPr/>
        </p:nvSpPr>
        <p:spPr bwMode="auto">
          <a:xfrm>
            <a:off x="827088" y="2276475"/>
            <a:ext cx="2016125" cy="1871663"/>
          </a:xfrm>
          <a:prstGeom prst="ellipse">
            <a:avLst/>
          </a:prstGeom>
          <a:blipFill>
            <a:blip r:embed="rId3"/>
            <a:tile tx="0" ty="0" sx="100000" sy="100000" flip="none" algn="tl"/>
          </a:blipFill>
          <a:ln w="9525">
            <a:noFill/>
            <a:round/>
            <a:headEnd/>
            <a:tailEnd/>
          </a:ln>
        </p:spPr>
        <p:txBody>
          <a:bodyPr wrap="none" anchor="ctr"/>
          <a:lstStyle/>
          <a:p>
            <a:pPr algn="ctr" rtl="0"/>
            <a:r>
              <a:rPr lang="fa-IR" sz="4000" b="1" u="none" dirty="0">
                <a:solidFill>
                  <a:srgbClr val="FF0000"/>
                </a:solidFill>
              </a:rPr>
              <a:t>ت</a:t>
            </a:r>
            <a:r>
              <a:rPr lang="fa-IR" sz="4000" b="1" u="none" dirty="0"/>
              <a:t>حول</a:t>
            </a:r>
            <a:endParaRPr lang="en-US" sz="4000" b="1" u="none" dirty="0"/>
          </a:p>
        </p:txBody>
      </p:sp>
      <p:sp>
        <p:nvSpPr>
          <p:cNvPr id="39941" name="Oval 5"/>
          <p:cNvSpPr>
            <a:spLocks noChangeArrowheads="1"/>
          </p:cNvSpPr>
          <p:nvPr/>
        </p:nvSpPr>
        <p:spPr bwMode="auto">
          <a:xfrm>
            <a:off x="6516688" y="2276475"/>
            <a:ext cx="2016125" cy="1871663"/>
          </a:xfrm>
          <a:prstGeom prst="ellipse">
            <a:avLst/>
          </a:prstGeom>
          <a:blipFill>
            <a:blip r:embed="rId3"/>
            <a:tile tx="0" ty="0" sx="100000" sy="100000" flip="none" algn="tl"/>
          </a:blipFill>
          <a:ln w="9525">
            <a:noFill/>
            <a:round/>
            <a:headEnd/>
            <a:tailEnd/>
          </a:ln>
        </p:spPr>
        <p:txBody>
          <a:bodyPr wrap="none" anchor="ctr"/>
          <a:lstStyle/>
          <a:p>
            <a:pPr algn="ctr" rtl="0"/>
            <a:r>
              <a:rPr lang="fa-IR" sz="4000" b="1" u="none" dirty="0">
                <a:solidFill>
                  <a:srgbClr val="FF0000"/>
                </a:solidFill>
              </a:rPr>
              <a:t>ت</a:t>
            </a:r>
            <a:r>
              <a:rPr lang="fa-IR" sz="4000" b="1" u="none" dirty="0"/>
              <a:t>عهد</a:t>
            </a:r>
            <a:endParaRPr lang="en-US" sz="4000" b="1" u="none" dirty="0"/>
          </a:p>
        </p:txBody>
      </p:sp>
      <p:sp>
        <p:nvSpPr>
          <p:cNvPr id="39942" name="Oval 6"/>
          <p:cNvSpPr>
            <a:spLocks noChangeArrowheads="1"/>
          </p:cNvSpPr>
          <p:nvPr/>
        </p:nvSpPr>
        <p:spPr bwMode="auto">
          <a:xfrm>
            <a:off x="4932363" y="333375"/>
            <a:ext cx="2016125" cy="1871663"/>
          </a:xfrm>
          <a:prstGeom prst="ellipse">
            <a:avLst/>
          </a:prstGeom>
          <a:blipFill>
            <a:blip r:embed="rId3"/>
            <a:tile tx="0" ty="0" sx="100000" sy="100000" flip="none" algn="tl"/>
          </a:blipFill>
          <a:ln w="9525">
            <a:noFill/>
            <a:round/>
            <a:headEnd/>
            <a:tailEnd/>
          </a:ln>
        </p:spPr>
        <p:txBody>
          <a:bodyPr wrap="none" anchor="ctr"/>
          <a:lstStyle/>
          <a:p>
            <a:pPr algn="ctr" rtl="0"/>
            <a:r>
              <a:rPr lang="fa-IR" sz="4000" b="1" u="none" dirty="0">
                <a:solidFill>
                  <a:srgbClr val="FF0000"/>
                </a:solidFill>
              </a:rPr>
              <a:t>ت</a:t>
            </a:r>
            <a:r>
              <a:rPr lang="fa-IR" sz="4000" b="1" u="none" dirty="0"/>
              <a:t>وکل</a:t>
            </a:r>
            <a:endParaRPr lang="en-US" sz="4000" b="1" u="none" dirty="0"/>
          </a:p>
        </p:txBody>
      </p:sp>
      <p:sp>
        <p:nvSpPr>
          <p:cNvPr id="39943" name="Oval 7"/>
          <p:cNvSpPr>
            <a:spLocks noChangeArrowheads="1"/>
          </p:cNvSpPr>
          <p:nvPr/>
        </p:nvSpPr>
        <p:spPr bwMode="auto">
          <a:xfrm>
            <a:off x="2484438" y="188913"/>
            <a:ext cx="2016125" cy="1871662"/>
          </a:xfrm>
          <a:prstGeom prst="ellipse">
            <a:avLst/>
          </a:prstGeom>
          <a:blipFill>
            <a:blip r:embed="rId3"/>
            <a:tile tx="0" ty="0" sx="100000" sy="100000" flip="none" algn="tl"/>
          </a:blipFill>
          <a:ln w="9525">
            <a:noFill/>
            <a:round/>
            <a:headEnd/>
            <a:tailEnd/>
          </a:ln>
        </p:spPr>
        <p:txBody>
          <a:bodyPr wrap="none" anchor="ctr"/>
          <a:lstStyle/>
          <a:p>
            <a:pPr algn="ctr" rtl="0"/>
            <a:r>
              <a:rPr lang="fa-IR" sz="4000" b="1" u="none" dirty="0">
                <a:solidFill>
                  <a:srgbClr val="FF0000"/>
                </a:solidFill>
              </a:rPr>
              <a:t>ت</a:t>
            </a:r>
            <a:r>
              <a:rPr lang="fa-IR" sz="4000" b="1" u="none" dirty="0"/>
              <a:t>کامل</a:t>
            </a:r>
            <a:endParaRPr lang="en-US" sz="4000" b="1" u="none" dirty="0"/>
          </a:p>
        </p:txBody>
      </p:sp>
      <p:sp>
        <p:nvSpPr>
          <p:cNvPr id="39944" name="Oval 8"/>
          <p:cNvSpPr>
            <a:spLocks noChangeArrowheads="1"/>
          </p:cNvSpPr>
          <p:nvPr/>
        </p:nvSpPr>
        <p:spPr bwMode="auto">
          <a:xfrm>
            <a:off x="3779838" y="5013325"/>
            <a:ext cx="2016125" cy="1844675"/>
          </a:xfrm>
          <a:prstGeom prst="ellipse">
            <a:avLst/>
          </a:prstGeom>
          <a:blipFill>
            <a:blip r:embed="rId3"/>
            <a:tile tx="0" ty="0" sx="100000" sy="100000" flip="none" algn="tl"/>
          </a:blipFill>
          <a:ln w="9525">
            <a:noFill/>
            <a:round/>
            <a:headEnd/>
            <a:tailEnd/>
          </a:ln>
        </p:spPr>
        <p:txBody>
          <a:bodyPr wrap="none" anchor="ctr"/>
          <a:lstStyle/>
          <a:p>
            <a:pPr algn="ctr" rtl="0"/>
            <a:r>
              <a:rPr lang="fa-IR" sz="4000" b="1" u="none" dirty="0">
                <a:solidFill>
                  <a:srgbClr val="FF0000"/>
                </a:solidFill>
              </a:rPr>
              <a:t>ت</a:t>
            </a:r>
            <a:r>
              <a:rPr lang="fa-IR" sz="4000" b="1" u="none" dirty="0"/>
              <a:t>علق</a:t>
            </a:r>
            <a:endParaRPr lang="en-US" sz="4000" b="1" u="none" dirty="0"/>
          </a:p>
        </p:txBody>
      </p:sp>
      <p:sp>
        <p:nvSpPr>
          <p:cNvPr id="39945" name="Oval 9"/>
          <p:cNvSpPr>
            <a:spLocks noChangeArrowheads="1"/>
          </p:cNvSpPr>
          <p:nvPr/>
        </p:nvSpPr>
        <p:spPr bwMode="auto">
          <a:xfrm>
            <a:off x="5795963" y="4149725"/>
            <a:ext cx="2016125" cy="1871663"/>
          </a:xfrm>
          <a:prstGeom prst="ellipse">
            <a:avLst/>
          </a:prstGeom>
          <a:blipFill>
            <a:blip r:embed="rId3"/>
            <a:tile tx="0" ty="0" sx="100000" sy="100000" flip="none" algn="tl"/>
          </a:blipFill>
          <a:ln w="9525">
            <a:noFill/>
            <a:round/>
            <a:headEnd/>
            <a:tailEnd/>
          </a:ln>
        </p:spPr>
        <p:txBody>
          <a:bodyPr wrap="none" anchor="ctr"/>
          <a:lstStyle/>
          <a:p>
            <a:pPr algn="ctr" rtl="0"/>
            <a:r>
              <a:rPr lang="fa-IR" sz="4000" b="1" u="none" dirty="0">
                <a:solidFill>
                  <a:srgbClr val="FF0000"/>
                </a:solidFill>
              </a:rPr>
              <a:t>ت</a:t>
            </a:r>
            <a:r>
              <a:rPr lang="fa-IR" sz="4000" b="1" u="none" dirty="0"/>
              <a:t>خصص</a:t>
            </a:r>
            <a:endParaRPr lang="en-US" sz="4000" b="1" u="none" dirty="0"/>
          </a:p>
        </p:txBody>
      </p:sp>
      <p:graphicFrame>
        <p:nvGraphicFramePr>
          <p:cNvPr id="50178" name="Object 10"/>
          <p:cNvGraphicFramePr>
            <a:graphicFrameLocks noChangeAspect="1"/>
          </p:cNvGraphicFramePr>
          <p:nvPr/>
        </p:nvGraphicFramePr>
        <p:xfrm>
          <a:off x="0" y="6019800"/>
          <a:ext cx="838200" cy="838200"/>
        </p:xfrm>
        <a:graphic>
          <a:graphicData uri="http://schemas.openxmlformats.org/presentationml/2006/ole">
            <p:oleObj spid="_x0000_s36866" name="Clip" r:id="rId4" imgW="1638360" imgH="3468960" progId="">
              <p:embed/>
            </p:oleObj>
          </a:graphicData>
        </a:graphic>
      </p:graphicFrame>
      <p:sp>
        <p:nvSpPr>
          <p:cNvPr id="50187" name="Text Box 11"/>
          <p:cNvSpPr txBox="1">
            <a:spLocks noChangeArrowheads="1"/>
          </p:cNvSpPr>
          <p:nvPr/>
        </p:nvSpPr>
        <p:spPr bwMode="auto">
          <a:xfrm>
            <a:off x="152400" y="6248400"/>
            <a:ext cx="990600" cy="274638"/>
          </a:xfrm>
          <a:prstGeom prst="rect">
            <a:avLst/>
          </a:prstGeom>
          <a:blipFill>
            <a:blip r:embed="rId3"/>
            <a:tile tx="0" ty="0" sx="100000" sy="100000" flip="none" algn="tl"/>
          </a:blipFill>
          <a:ln w="9525">
            <a:noFill/>
            <a:miter lim="800000"/>
            <a:headEnd/>
            <a:tailEnd/>
          </a:ln>
        </p:spPr>
        <p:txBody>
          <a:bodyPr>
            <a:spAutoFit/>
          </a:bodyPr>
          <a:lstStyle/>
          <a:p>
            <a:pPr algn="l" rtl="0">
              <a:spcBef>
                <a:spcPct val="50000"/>
              </a:spcBef>
            </a:pPr>
            <a:r>
              <a:rPr lang="en-US" sz="1200" b="1" u="none">
                <a:latin typeface="Arial Black" pitchFamily="34" charset="0"/>
              </a:rPr>
              <a:t>ROOSTA</a:t>
            </a:r>
          </a:p>
        </p:txBody>
      </p:sp>
      <p:sp>
        <p:nvSpPr>
          <p:cNvPr id="39948" name="Line 12"/>
          <p:cNvSpPr>
            <a:spLocks noChangeShapeType="1"/>
          </p:cNvSpPr>
          <p:nvPr/>
        </p:nvSpPr>
        <p:spPr bwMode="auto">
          <a:xfrm>
            <a:off x="3851275" y="1989138"/>
            <a:ext cx="360363" cy="576262"/>
          </a:xfrm>
          <a:prstGeom prst="line">
            <a:avLst/>
          </a:prstGeom>
          <a:noFill/>
          <a:ln w="28575">
            <a:solidFill>
              <a:schemeClr val="bg1"/>
            </a:solidFill>
            <a:round/>
            <a:headEnd/>
            <a:tailEnd/>
          </a:ln>
        </p:spPr>
        <p:txBody>
          <a:bodyPr/>
          <a:lstStyle/>
          <a:p>
            <a:endParaRPr lang="en-US"/>
          </a:p>
        </p:txBody>
      </p:sp>
      <p:sp>
        <p:nvSpPr>
          <p:cNvPr id="39949" name="Line 13"/>
          <p:cNvSpPr>
            <a:spLocks noChangeShapeType="1"/>
          </p:cNvSpPr>
          <p:nvPr/>
        </p:nvSpPr>
        <p:spPr bwMode="auto">
          <a:xfrm>
            <a:off x="2843213" y="3357563"/>
            <a:ext cx="792162" cy="0"/>
          </a:xfrm>
          <a:prstGeom prst="line">
            <a:avLst/>
          </a:prstGeom>
          <a:noFill/>
          <a:ln w="28575">
            <a:solidFill>
              <a:schemeClr val="bg1"/>
            </a:solidFill>
            <a:round/>
            <a:headEnd/>
            <a:tailEnd/>
          </a:ln>
        </p:spPr>
        <p:txBody>
          <a:bodyPr/>
          <a:lstStyle/>
          <a:p>
            <a:endParaRPr lang="en-US"/>
          </a:p>
        </p:txBody>
      </p:sp>
      <p:sp>
        <p:nvSpPr>
          <p:cNvPr id="39950" name="Line 14"/>
          <p:cNvSpPr>
            <a:spLocks noChangeShapeType="1"/>
          </p:cNvSpPr>
          <p:nvPr/>
        </p:nvSpPr>
        <p:spPr bwMode="auto">
          <a:xfrm flipH="1">
            <a:off x="5148263" y="2133600"/>
            <a:ext cx="431800" cy="503238"/>
          </a:xfrm>
          <a:prstGeom prst="line">
            <a:avLst/>
          </a:prstGeom>
          <a:noFill/>
          <a:ln w="28575">
            <a:solidFill>
              <a:schemeClr val="bg1"/>
            </a:solidFill>
            <a:round/>
            <a:headEnd/>
            <a:tailEnd/>
          </a:ln>
        </p:spPr>
        <p:txBody>
          <a:bodyPr/>
          <a:lstStyle/>
          <a:p>
            <a:endParaRPr lang="en-US"/>
          </a:p>
        </p:txBody>
      </p:sp>
      <p:sp>
        <p:nvSpPr>
          <p:cNvPr id="39951" name="Line 15"/>
          <p:cNvSpPr>
            <a:spLocks noChangeShapeType="1"/>
          </p:cNvSpPr>
          <p:nvPr/>
        </p:nvSpPr>
        <p:spPr bwMode="auto">
          <a:xfrm>
            <a:off x="5651500" y="3284538"/>
            <a:ext cx="865188" cy="0"/>
          </a:xfrm>
          <a:prstGeom prst="line">
            <a:avLst/>
          </a:prstGeom>
          <a:noFill/>
          <a:ln w="28575">
            <a:solidFill>
              <a:schemeClr val="bg1"/>
            </a:solidFill>
            <a:round/>
            <a:headEnd/>
            <a:tailEnd/>
          </a:ln>
        </p:spPr>
        <p:txBody>
          <a:bodyPr/>
          <a:lstStyle/>
          <a:p>
            <a:endParaRPr lang="en-US"/>
          </a:p>
        </p:txBody>
      </p:sp>
      <p:sp>
        <p:nvSpPr>
          <p:cNvPr id="39952" name="Line 16"/>
          <p:cNvSpPr>
            <a:spLocks noChangeShapeType="1"/>
          </p:cNvSpPr>
          <p:nvPr/>
        </p:nvSpPr>
        <p:spPr bwMode="auto">
          <a:xfrm flipH="1">
            <a:off x="3419475" y="4149725"/>
            <a:ext cx="504825" cy="574675"/>
          </a:xfrm>
          <a:prstGeom prst="line">
            <a:avLst/>
          </a:prstGeom>
          <a:noFill/>
          <a:ln w="28575">
            <a:solidFill>
              <a:schemeClr val="bg1"/>
            </a:solidFill>
            <a:round/>
            <a:headEnd/>
            <a:tailEnd/>
          </a:ln>
        </p:spPr>
        <p:txBody>
          <a:bodyPr/>
          <a:lstStyle/>
          <a:p>
            <a:endParaRPr lang="en-US"/>
          </a:p>
        </p:txBody>
      </p:sp>
      <p:sp>
        <p:nvSpPr>
          <p:cNvPr id="39953" name="Line 17"/>
          <p:cNvSpPr>
            <a:spLocks noChangeShapeType="1"/>
          </p:cNvSpPr>
          <p:nvPr/>
        </p:nvSpPr>
        <p:spPr bwMode="auto">
          <a:xfrm>
            <a:off x="4716463" y="4365625"/>
            <a:ext cx="0" cy="647700"/>
          </a:xfrm>
          <a:prstGeom prst="line">
            <a:avLst/>
          </a:prstGeom>
          <a:noFill/>
          <a:ln w="28575">
            <a:solidFill>
              <a:schemeClr val="bg1"/>
            </a:solidFill>
            <a:round/>
            <a:headEnd/>
            <a:tailEnd/>
          </a:ln>
        </p:spPr>
        <p:txBody>
          <a:bodyPr/>
          <a:lstStyle/>
          <a:p>
            <a:endParaRPr lang="en-US"/>
          </a:p>
        </p:txBody>
      </p:sp>
      <p:sp>
        <p:nvSpPr>
          <p:cNvPr id="39954" name="Line 18"/>
          <p:cNvSpPr>
            <a:spLocks noChangeShapeType="1"/>
          </p:cNvSpPr>
          <p:nvPr/>
        </p:nvSpPr>
        <p:spPr bwMode="auto">
          <a:xfrm>
            <a:off x="5364163" y="4076700"/>
            <a:ext cx="647700" cy="431800"/>
          </a:xfrm>
          <a:prstGeom prst="line">
            <a:avLst/>
          </a:prstGeom>
          <a:noFill/>
          <a:ln w="28575">
            <a:solidFill>
              <a:schemeClr val="bg1"/>
            </a:solidFill>
            <a:round/>
            <a:headEnd/>
            <a:tailEnd/>
          </a:ln>
        </p:spPr>
        <p:txBody>
          <a:bodyPr/>
          <a:lstStyle/>
          <a:p>
            <a:endParaRPr lang="en-US"/>
          </a:p>
        </p:txBody>
      </p:sp>
      <p:sp>
        <p:nvSpPr>
          <p:cNvPr id="19" name="Slide Number Placeholder 18"/>
          <p:cNvSpPr>
            <a:spLocks noGrp="1"/>
          </p:cNvSpPr>
          <p:nvPr>
            <p:ph type="sldNum" sz="quarter" idx="12"/>
          </p:nvPr>
        </p:nvSpPr>
        <p:spPr/>
        <p:txBody>
          <a:bodyPr/>
          <a:lstStyle/>
          <a:p>
            <a:fld id="{B890EBBE-3E5E-420A-95FE-1C2CD9EE4D36}" type="slidenum">
              <a:rPr lang="en-US" smtClean="0"/>
              <a:pPr/>
              <a:t>141</a:t>
            </a:fld>
            <a:endParaRPr lang="en-US"/>
          </a:p>
        </p:txBody>
      </p:sp>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9938"/>
                                        </p:tgtEl>
                                        <p:attrNameLst>
                                          <p:attrName>style.visibility</p:attrName>
                                        </p:attrNameLst>
                                      </p:cBhvr>
                                      <p:to>
                                        <p:strVal val="visible"/>
                                      </p:to>
                                    </p:set>
                                    <p:animEffect transition="in" filter="fade">
                                      <p:cBhvr>
                                        <p:cTn id="7" dur="2000"/>
                                        <p:tgtEl>
                                          <p:spTgt spid="3993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9950"/>
                                        </p:tgtEl>
                                        <p:attrNameLst>
                                          <p:attrName>style.visibility</p:attrName>
                                        </p:attrNameLst>
                                      </p:cBhvr>
                                      <p:to>
                                        <p:strVal val="visible"/>
                                      </p:to>
                                    </p:set>
                                    <p:animEffect transition="in" filter="fade">
                                      <p:cBhvr>
                                        <p:cTn id="12" dur="2000"/>
                                        <p:tgtEl>
                                          <p:spTgt spid="3995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9942"/>
                                        </p:tgtEl>
                                        <p:attrNameLst>
                                          <p:attrName>style.visibility</p:attrName>
                                        </p:attrNameLst>
                                      </p:cBhvr>
                                      <p:to>
                                        <p:strVal val="visible"/>
                                      </p:to>
                                    </p:set>
                                    <p:animEffect transition="in" filter="fade">
                                      <p:cBhvr>
                                        <p:cTn id="17" dur="2000"/>
                                        <p:tgtEl>
                                          <p:spTgt spid="3994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9951"/>
                                        </p:tgtEl>
                                        <p:attrNameLst>
                                          <p:attrName>style.visibility</p:attrName>
                                        </p:attrNameLst>
                                      </p:cBhvr>
                                      <p:to>
                                        <p:strVal val="visible"/>
                                      </p:to>
                                    </p:set>
                                    <p:animEffect transition="in" filter="fade">
                                      <p:cBhvr>
                                        <p:cTn id="22" dur="2000"/>
                                        <p:tgtEl>
                                          <p:spTgt spid="3995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9941"/>
                                        </p:tgtEl>
                                        <p:attrNameLst>
                                          <p:attrName>style.visibility</p:attrName>
                                        </p:attrNameLst>
                                      </p:cBhvr>
                                      <p:to>
                                        <p:strVal val="visible"/>
                                      </p:to>
                                    </p:set>
                                    <p:animEffect transition="in" filter="fade">
                                      <p:cBhvr>
                                        <p:cTn id="27" dur="2000"/>
                                        <p:tgtEl>
                                          <p:spTgt spid="3994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9954"/>
                                        </p:tgtEl>
                                        <p:attrNameLst>
                                          <p:attrName>style.visibility</p:attrName>
                                        </p:attrNameLst>
                                      </p:cBhvr>
                                      <p:to>
                                        <p:strVal val="visible"/>
                                      </p:to>
                                    </p:set>
                                    <p:animEffect transition="in" filter="fade">
                                      <p:cBhvr>
                                        <p:cTn id="32" dur="2000"/>
                                        <p:tgtEl>
                                          <p:spTgt spid="3995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9945"/>
                                        </p:tgtEl>
                                        <p:attrNameLst>
                                          <p:attrName>style.visibility</p:attrName>
                                        </p:attrNameLst>
                                      </p:cBhvr>
                                      <p:to>
                                        <p:strVal val="visible"/>
                                      </p:to>
                                    </p:set>
                                    <p:animEffect transition="in" filter="fade">
                                      <p:cBhvr>
                                        <p:cTn id="37" dur="2000"/>
                                        <p:tgtEl>
                                          <p:spTgt spid="39945"/>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9953"/>
                                        </p:tgtEl>
                                        <p:attrNameLst>
                                          <p:attrName>style.visibility</p:attrName>
                                        </p:attrNameLst>
                                      </p:cBhvr>
                                      <p:to>
                                        <p:strVal val="visible"/>
                                      </p:to>
                                    </p:set>
                                    <p:animEffect transition="in" filter="fade">
                                      <p:cBhvr>
                                        <p:cTn id="42" dur="2000"/>
                                        <p:tgtEl>
                                          <p:spTgt spid="39953"/>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9944"/>
                                        </p:tgtEl>
                                        <p:attrNameLst>
                                          <p:attrName>style.visibility</p:attrName>
                                        </p:attrNameLst>
                                      </p:cBhvr>
                                      <p:to>
                                        <p:strVal val="visible"/>
                                      </p:to>
                                    </p:set>
                                    <p:animEffect transition="in" filter="fade">
                                      <p:cBhvr>
                                        <p:cTn id="47" dur="2000"/>
                                        <p:tgtEl>
                                          <p:spTgt spid="39944"/>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9952"/>
                                        </p:tgtEl>
                                        <p:attrNameLst>
                                          <p:attrName>style.visibility</p:attrName>
                                        </p:attrNameLst>
                                      </p:cBhvr>
                                      <p:to>
                                        <p:strVal val="visible"/>
                                      </p:to>
                                    </p:set>
                                    <p:animEffect transition="in" filter="fade">
                                      <p:cBhvr>
                                        <p:cTn id="52" dur="2000"/>
                                        <p:tgtEl>
                                          <p:spTgt spid="39952"/>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9939"/>
                                        </p:tgtEl>
                                        <p:attrNameLst>
                                          <p:attrName>style.visibility</p:attrName>
                                        </p:attrNameLst>
                                      </p:cBhvr>
                                      <p:to>
                                        <p:strVal val="visible"/>
                                      </p:to>
                                    </p:set>
                                    <p:animEffect transition="in" filter="fade">
                                      <p:cBhvr>
                                        <p:cTn id="57" dur="2000"/>
                                        <p:tgtEl>
                                          <p:spTgt spid="39939"/>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9949"/>
                                        </p:tgtEl>
                                        <p:attrNameLst>
                                          <p:attrName>style.visibility</p:attrName>
                                        </p:attrNameLst>
                                      </p:cBhvr>
                                      <p:to>
                                        <p:strVal val="visible"/>
                                      </p:to>
                                    </p:set>
                                    <p:animEffect transition="in" filter="fade">
                                      <p:cBhvr>
                                        <p:cTn id="62" dur="2000"/>
                                        <p:tgtEl>
                                          <p:spTgt spid="39949"/>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39940"/>
                                        </p:tgtEl>
                                        <p:attrNameLst>
                                          <p:attrName>style.visibility</p:attrName>
                                        </p:attrNameLst>
                                      </p:cBhvr>
                                      <p:to>
                                        <p:strVal val="visible"/>
                                      </p:to>
                                    </p:set>
                                    <p:animEffect transition="in" filter="fade">
                                      <p:cBhvr>
                                        <p:cTn id="67" dur="2000"/>
                                        <p:tgtEl>
                                          <p:spTgt spid="39940"/>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39948"/>
                                        </p:tgtEl>
                                        <p:attrNameLst>
                                          <p:attrName>style.visibility</p:attrName>
                                        </p:attrNameLst>
                                      </p:cBhvr>
                                      <p:to>
                                        <p:strVal val="visible"/>
                                      </p:to>
                                    </p:set>
                                    <p:animEffect transition="in" filter="fade">
                                      <p:cBhvr>
                                        <p:cTn id="72" dur="2000"/>
                                        <p:tgtEl>
                                          <p:spTgt spid="39948"/>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39943"/>
                                        </p:tgtEl>
                                        <p:attrNameLst>
                                          <p:attrName>style.visibility</p:attrName>
                                        </p:attrNameLst>
                                      </p:cBhvr>
                                      <p:to>
                                        <p:strVal val="visible"/>
                                      </p:to>
                                    </p:set>
                                    <p:animEffect transition="in" filter="fade">
                                      <p:cBhvr>
                                        <p:cTn id="77" dur="2000"/>
                                        <p:tgtEl>
                                          <p:spTgt spid="399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animBg="1"/>
      <p:bldP spid="39939" grpId="0" animBg="1"/>
      <p:bldP spid="39940" grpId="0" animBg="1"/>
      <p:bldP spid="39941" grpId="0" animBg="1"/>
      <p:bldP spid="39942" grpId="0" animBg="1"/>
      <p:bldP spid="39943" grpId="0" animBg="1"/>
      <p:bldP spid="39944" grpId="0" animBg="1"/>
      <p:bldP spid="39945" grpId="0" animBg="1"/>
      <p:bldP spid="39948" grpId="0" animBg="1"/>
      <p:bldP spid="39949" grpId="0" animBg="1"/>
      <p:bldP spid="39950" grpId="0" animBg="1"/>
      <p:bldP spid="39951" grpId="0" animBg="1"/>
      <p:bldP spid="39952" grpId="0" animBg="1"/>
      <p:bldP spid="39953" grpId="0" animBg="1"/>
      <p:bldP spid="39954" grpId="0" animBg="1"/>
    </p:bld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1" name="Content Placeholder 4" descr="28133.jpg"/>
          <p:cNvPicPr>
            <a:picLocks noGrp="1" noChangeAspect="1"/>
          </p:cNvPicPr>
          <p:nvPr>
            <p:ph idx="1"/>
          </p:nvPr>
        </p:nvPicPr>
        <p:blipFill>
          <a:blip r:embed="rId2"/>
          <a:srcRect/>
          <a:stretch>
            <a:fillRect/>
          </a:stretch>
        </p:blipFill>
        <p:spPr>
          <a:xfrm>
            <a:off x="609600" y="309563"/>
            <a:ext cx="4724400" cy="6299200"/>
          </a:xfrm>
        </p:spPr>
      </p:pic>
      <p:sp>
        <p:nvSpPr>
          <p:cNvPr id="6" name="Title 1"/>
          <p:cNvSpPr>
            <a:spLocks noGrp="1"/>
          </p:cNvSpPr>
          <p:nvPr>
            <p:ph type="title"/>
          </p:nvPr>
        </p:nvSpPr>
        <p:spPr>
          <a:xfrm>
            <a:off x="457200" y="274638"/>
            <a:ext cx="8305800" cy="6354762"/>
          </a:xfrm>
        </p:spPr>
        <p:txBody>
          <a:bodyPr/>
          <a:lstStyle/>
          <a:p>
            <a:pPr algn="r" rtl="1"/>
            <a:r>
              <a:rPr lang="fa-IR" sz="2700" b="1" dirty="0" smtClean="0">
                <a:solidFill>
                  <a:schemeClr val="bg1"/>
                </a:solidFill>
                <a:latin typeface="Tahoma" pitchFamily="34" charset="0"/>
                <a:cs typeface="Tahoma" pitchFamily="34" charset="0"/>
              </a:rPr>
              <a:t>دردرا باید گفت</a:t>
            </a:r>
            <a:br>
              <a:rPr lang="fa-IR" sz="2700" b="1" dirty="0" smtClean="0">
                <a:solidFill>
                  <a:schemeClr val="bg1"/>
                </a:solidFill>
                <a:latin typeface="Tahoma" pitchFamily="34" charset="0"/>
                <a:cs typeface="Tahoma" pitchFamily="34" charset="0"/>
              </a:rPr>
            </a:br>
            <a:r>
              <a:rPr lang="fa-IR" sz="2700" b="1" dirty="0" smtClean="0">
                <a:solidFill>
                  <a:schemeClr val="bg1"/>
                </a:solidFill>
                <a:latin typeface="Tahoma" pitchFamily="34" charset="0"/>
                <a:cs typeface="Tahoma" pitchFamily="34" charset="0"/>
              </a:rPr>
              <a:t>حرف را باید زد</a:t>
            </a:r>
            <a:br>
              <a:rPr lang="fa-IR" sz="2700" b="1" dirty="0" smtClean="0">
                <a:solidFill>
                  <a:schemeClr val="bg1"/>
                </a:solidFill>
                <a:latin typeface="Tahoma" pitchFamily="34" charset="0"/>
                <a:cs typeface="Tahoma" pitchFamily="34" charset="0"/>
              </a:rPr>
            </a:br>
            <a:r>
              <a:rPr lang="fa-IR" sz="2700" b="1" dirty="0" smtClean="0">
                <a:solidFill>
                  <a:schemeClr val="bg1"/>
                </a:solidFill>
                <a:latin typeface="Tahoma" pitchFamily="34" charset="0"/>
                <a:cs typeface="Tahoma" pitchFamily="34" charset="0"/>
              </a:rPr>
              <a:t/>
            </a:r>
            <a:br>
              <a:rPr lang="fa-IR" sz="2700" b="1" dirty="0" smtClean="0">
                <a:solidFill>
                  <a:schemeClr val="bg1"/>
                </a:solidFill>
                <a:latin typeface="Tahoma" pitchFamily="34" charset="0"/>
                <a:cs typeface="Tahoma" pitchFamily="34" charset="0"/>
              </a:rPr>
            </a:br>
            <a:r>
              <a:rPr lang="fa-IR" sz="2700" b="1" dirty="0" smtClean="0">
                <a:solidFill>
                  <a:schemeClr val="bg1"/>
                </a:solidFill>
                <a:latin typeface="Tahoma" pitchFamily="34" charset="0"/>
                <a:cs typeface="Tahoma" pitchFamily="34" charset="0"/>
              </a:rPr>
              <a:t>رودباید شدو رفت</a:t>
            </a:r>
            <a:br>
              <a:rPr lang="fa-IR" sz="2700" b="1" dirty="0" smtClean="0">
                <a:solidFill>
                  <a:schemeClr val="bg1"/>
                </a:solidFill>
                <a:latin typeface="Tahoma" pitchFamily="34" charset="0"/>
                <a:cs typeface="Tahoma" pitchFamily="34" charset="0"/>
              </a:rPr>
            </a:br>
            <a:r>
              <a:rPr lang="fa-IR" sz="2700" b="1" dirty="0" smtClean="0">
                <a:solidFill>
                  <a:schemeClr val="bg1"/>
                </a:solidFill>
                <a:latin typeface="Tahoma" pitchFamily="34" charset="0"/>
                <a:cs typeface="Tahoma" pitchFamily="34" charset="0"/>
              </a:rPr>
              <a:t>دشت باید شد و خواند</a:t>
            </a:r>
            <a:br>
              <a:rPr lang="fa-IR" sz="2700" b="1" dirty="0" smtClean="0">
                <a:solidFill>
                  <a:schemeClr val="bg1"/>
                </a:solidFill>
                <a:latin typeface="Tahoma" pitchFamily="34" charset="0"/>
                <a:cs typeface="Tahoma" pitchFamily="34" charset="0"/>
              </a:rPr>
            </a:br>
            <a:r>
              <a:rPr lang="fa-IR" sz="2700" b="1" dirty="0" smtClean="0">
                <a:solidFill>
                  <a:schemeClr val="bg1"/>
                </a:solidFill>
                <a:latin typeface="Tahoma" pitchFamily="34" charset="0"/>
                <a:cs typeface="Tahoma" pitchFamily="34" charset="0"/>
              </a:rPr>
              <a:t>کوه باید شد و ماند</a:t>
            </a:r>
            <a:br>
              <a:rPr lang="fa-IR" sz="2700" b="1" dirty="0" smtClean="0">
                <a:solidFill>
                  <a:schemeClr val="bg1"/>
                </a:solidFill>
                <a:latin typeface="Tahoma" pitchFamily="34" charset="0"/>
                <a:cs typeface="Tahoma" pitchFamily="34" charset="0"/>
              </a:rPr>
            </a:br>
            <a:r>
              <a:rPr lang="fa-IR" sz="2700" b="1" dirty="0" smtClean="0">
                <a:solidFill>
                  <a:schemeClr val="bg1"/>
                </a:solidFill>
                <a:latin typeface="Tahoma" pitchFamily="34" charset="0"/>
                <a:cs typeface="Tahoma" pitchFamily="34" charset="0"/>
              </a:rPr>
              <a:t> </a:t>
            </a:r>
            <a:r>
              <a:rPr lang="fa-IR" b="1" dirty="0" smtClean="0">
                <a:solidFill>
                  <a:schemeClr val="bg1"/>
                </a:solidFill>
                <a:latin typeface="Tahoma" pitchFamily="34" charset="0"/>
                <a:cs typeface="Tahoma" pitchFamily="34" charset="0"/>
              </a:rPr>
              <a:t/>
            </a:r>
            <a:br>
              <a:rPr lang="fa-IR" b="1" dirty="0" smtClean="0">
                <a:solidFill>
                  <a:schemeClr val="bg1"/>
                </a:solidFill>
                <a:latin typeface="Tahoma" pitchFamily="34" charset="0"/>
                <a:cs typeface="Tahoma" pitchFamily="34" charset="0"/>
              </a:rPr>
            </a:br>
            <a:r>
              <a:rPr lang="fa-IR" b="1" dirty="0" smtClean="0">
                <a:solidFill>
                  <a:schemeClr val="bg1"/>
                </a:solidFill>
                <a:latin typeface="Tahoma" pitchFamily="34" charset="0"/>
                <a:cs typeface="Tahoma" pitchFamily="34" charset="0"/>
              </a:rPr>
              <a:t/>
            </a:r>
            <a:br>
              <a:rPr lang="fa-IR" b="1" dirty="0" smtClean="0">
                <a:solidFill>
                  <a:schemeClr val="bg1"/>
                </a:solidFill>
                <a:latin typeface="Tahoma" pitchFamily="34" charset="0"/>
                <a:cs typeface="Tahoma" pitchFamily="34" charset="0"/>
              </a:rPr>
            </a:br>
            <a:r>
              <a:rPr lang="fa-IR" sz="3200" b="1" dirty="0" smtClean="0">
                <a:solidFill>
                  <a:schemeClr val="bg1"/>
                </a:solidFill>
                <a:latin typeface="Tahoma" pitchFamily="34" charset="0"/>
                <a:cs typeface="Tahoma" pitchFamily="34" charset="0"/>
              </a:rPr>
              <a:t> با سپاس</a:t>
            </a:r>
            <a:br>
              <a:rPr lang="fa-IR" sz="3200" b="1" dirty="0" smtClean="0">
                <a:solidFill>
                  <a:schemeClr val="bg1"/>
                </a:solidFill>
                <a:latin typeface="Tahoma" pitchFamily="34" charset="0"/>
                <a:cs typeface="Tahoma" pitchFamily="34" charset="0"/>
              </a:rPr>
            </a:br>
            <a:r>
              <a:rPr lang="fa-IR" sz="3200" b="1" dirty="0" smtClean="0">
                <a:solidFill>
                  <a:schemeClr val="bg1"/>
                </a:solidFill>
                <a:latin typeface="Tahoma" pitchFamily="34" charset="0"/>
                <a:cs typeface="Tahoma" pitchFamily="34" charset="0"/>
              </a:rPr>
              <a:t>    احمد روستا</a:t>
            </a:r>
            <a:r>
              <a:rPr lang="en-US" sz="3200" b="1" dirty="0" smtClean="0">
                <a:solidFill>
                  <a:schemeClr val="bg1"/>
                </a:solidFill>
                <a:latin typeface="Tahoma" pitchFamily="34" charset="0"/>
                <a:cs typeface="Tahoma" pitchFamily="34" charset="0"/>
              </a:rPr>
              <a:t/>
            </a:r>
            <a:br>
              <a:rPr lang="en-US" sz="3200" b="1" dirty="0" smtClean="0">
                <a:solidFill>
                  <a:schemeClr val="bg1"/>
                </a:solidFill>
                <a:latin typeface="Tahoma" pitchFamily="34" charset="0"/>
                <a:cs typeface="Tahoma" pitchFamily="34" charset="0"/>
              </a:rPr>
            </a:br>
            <a:r>
              <a:rPr lang="en-US" sz="1800" b="1" dirty="0" smtClean="0">
                <a:solidFill>
                  <a:schemeClr val="bg1"/>
                </a:solidFill>
                <a:latin typeface="Tahoma" pitchFamily="34" charset="0"/>
                <a:cs typeface="Tahoma" pitchFamily="34" charset="0"/>
              </a:rPr>
              <a:t>  </a:t>
            </a:r>
            <a:r>
              <a:rPr lang="fa-IR" sz="1800" b="1" dirty="0" smtClean="0">
                <a:solidFill>
                  <a:schemeClr val="bg1"/>
                </a:solidFill>
                <a:latin typeface="Tahoma" pitchFamily="34" charset="0"/>
                <a:cs typeface="Tahoma" pitchFamily="34" charset="0"/>
              </a:rPr>
              <a:t/>
            </a:r>
            <a:br>
              <a:rPr lang="fa-IR" sz="1800" b="1" dirty="0" smtClean="0">
                <a:solidFill>
                  <a:schemeClr val="bg1"/>
                </a:solidFill>
                <a:latin typeface="Tahoma" pitchFamily="34" charset="0"/>
                <a:cs typeface="Tahoma" pitchFamily="34" charset="0"/>
              </a:rPr>
            </a:br>
            <a:r>
              <a:rPr lang="fa-IR" sz="1800" b="1" dirty="0" smtClean="0">
                <a:solidFill>
                  <a:schemeClr val="bg1"/>
                </a:solidFill>
                <a:latin typeface="Tahoma" pitchFamily="34" charset="0"/>
                <a:cs typeface="Tahoma" pitchFamily="34" charset="0"/>
              </a:rPr>
              <a:t/>
            </a:r>
            <a:br>
              <a:rPr lang="fa-IR" sz="1800" b="1" dirty="0" smtClean="0">
                <a:solidFill>
                  <a:schemeClr val="bg1"/>
                </a:solidFill>
                <a:latin typeface="Tahoma" pitchFamily="34" charset="0"/>
                <a:cs typeface="Tahoma" pitchFamily="34" charset="0"/>
              </a:rPr>
            </a:br>
            <a:r>
              <a:rPr lang="fa-IR" sz="1800" b="1" dirty="0" smtClean="0">
                <a:solidFill>
                  <a:schemeClr val="bg1"/>
                </a:solidFill>
                <a:latin typeface="Tahoma" pitchFamily="34" charset="0"/>
                <a:cs typeface="Tahoma" pitchFamily="34" charset="0"/>
              </a:rPr>
              <a:t>      </a:t>
            </a:r>
            <a:r>
              <a:rPr lang="en-US" sz="1800" b="1" dirty="0" smtClean="0">
                <a:solidFill>
                  <a:schemeClr val="bg1"/>
                </a:solidFill>
                <a:latin typeface="Tahoma" pitchFamily="34" charset="0"/>
                <a:cs typeface="Tahoma" pitchFamily="34" charset="0"/>
              </a:rPr>
              <a:t>      www.drroosta.com</a:t>
            </a:r>
          </a:p>
        </p:txBody>
      </p:sp>
      <p:sp>
        <p:nvSpPr>
          <p:cNvPr id="5" name="Slide Number Placeholder 4"/>
          <p:cNvSpPr>
            <a:spLocks noGrp="1"/>
          </p:cNvSpPr>
          <p:nvPr>
            <p:ph type="sldNum" sz="quarter" idx="12"/>
          </p:nvPr>
        </p:nvSpPr>
        <p:spPr/>
        <p:txBody>
          <a:bodyPr/>
          <a:lstStyle/>
          <a:p>
            <a:fld id="{B890EBBE-3E5E-420A-95FE-1C2CD9EE4D36}" type="slidenum">
              <a:rPr lang="en-US" smtClean="0"/>
              <a:pPr/>
              <a:t>142</a:t>
            </a:fld>
            <a:endParaRPr lang="en-US"/>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6000" b="1" dirty="0" smtClean="0">
                <a:solidFill>
                  <a:schemeClr val="bg1"/>
                </a:solidFill>
                <a:cs typeface="+mn-cs"/>
              </a:rPr>
              <a:t>تعاریف:</a:t>
            </a:r>
            <a:endParaRPr lang="en-US" sz="6000" b="1" dirty="0">
              <a:solidFill>
                <a:srgbClr val="FFFF00"/>
              </a:solidFill>
              <a:cs typeface="+mn-cs"/>
            </a:endParaRPr>
          </a:p>
        </p:txBody>
      </p:sp>
      <p:sp>
        <p:nvSpPr>
          <p:cNvPr id="3" name="Content Placeholder 2"/>
          <p:cNvSpPr>
            <a:spLocks noGrp="1"/>
          </p:cNvSpPr>
          <p:nvPr>
            <p:ph idx="1"/>
          </p:nvPr>
        </p:nvSpPr>
        <p:spPr>
          <a:xfrm>
            <a:off x="228600" y="1295400"/>
            <a:ext cx="8686800" cy="5257800"/>
          </a:xfrm>
        </p:spPr>
        <p:txBody>
          <a:bodyPr>
            <a:normAutofit fontScale="92500" lnSpcReduction="10000"/>
          </a:bodyPr>
          <a:lstStyle/>
          <a:p>
            <a:pPr algn="r" rtl="1"/>
            <a:r>
              <a:rPr lang="fa-IR" sz="4000" b="1" dirty="0" smtClean="0">
                <a:solidFill>
                  <a:srgbClr val="FFFF00"/>
                </a:solidFill>
                <a:latin typeface="Arial" pitchFamily="34" charset="0"/>
                <a:cs typeface="Arial" pitchFamily="34" charset="0"/>
              </a:rPr>
              <a:t>تبلیغ</a:t>
            </a:r>
            <a:r>
              <a:rPr lang="fa-IR" sz="4000" b="1" dirty="0" smtClean="0">
                <a:solidFill>
                  <a:schemeClr val="bg1"/>
                </a:solidFill>
                <a:latin typeface="Arial" pitchFamily="34" charset="0"/>
                <a:cs typeface="Arial" pitchFamily="34" charset="0"/>
              </a:rPr>
              <a:t> </a:t>
            </a:r>
            <a:r>
              <a:rPr lang="fa-IR" sz="4000" b="1" dirty="0" smtClean="0">
                <a:solidFill>
                  <a:srgbClr val="FFFF00"/>
                </a:solidFill>
                <a:latin typeface="Arial" pitchFamily="34" charset="0"/>
                <a:cs typeface="Arial" pitchFamily="34" charset="0"/>
              </a:rPr>
              <a:t>تجاری</a:t>
            </a:r>
            <a:r>
              <a:rPr lang="fa-IR" sz="4000" b="1" dirty="0" smtClean="0">
                <a:solidFill>
                  <a:schemeClr val="bg1"/>
                </a:solidFill>
                <a:latin typeface="Arial" pitchFamily="34" charset="0"/>
                <a:cs typeface="Arial" pitchFamily="34" charset="0"/>
              </a:rPr>
              <a:t> نوعی ارتباط غیرشخصی هزینه شده در رسانه های جمعی برای تأثیر بر مخاطب وتغییر در رفتار او می باشد.</a:t>
            </a:r>
          </a:p>
          <a:p>
            <a:pPr algn="r" rtl="1"/>
            <a:endParaRPr lang="fa-IR" sz="4000" b="1" dirty="0" smtClean="0">
              <a:solidFill>
                <a:srgbClr val="FFFF00"/>
              </a:solidFill>
              <a:latin typeface="Arial" pitchFamily="34" charset="0"/>
              <a:cs typeface="Arial" pitchFamily="34" charset="0"/>
            </a:endParaRPr>
          </a:p>
          <a:p>
            <a:pPr algn="r" rtl="1">
              <a:buNone/>
            </a:pPr>
            <a:endParaRPr lang="en-US" sz="4000" b="1" dirty="0" smtClean="0">
              <a:solidFill>
                <a:schemeClr val="bg1"/>
              </a:solidFill>
              <a:latin typeface="Arial" pitchFamily="34" charset="0"/>
              <a:cs typeface="Arial" pitchFamily="34" charset="0"/>
            </a:endParaRPr>
          </a:p>
          <a:p>
            <a:pPr algn="r" rtl="1"/>
            <a:r>
              <a:rPr lang="fa-IR" sz="4000" b="1" dirty="0" smtClean="0">
                <a:solidFill>
                  <a:srgbClr val="FFFF00"/>
                </a:solidFill>
                <a:latin typeface="Arial" pitchFamily="34" charset="0"/>
                <a:cs typeface="Arial" pitchFamily="34" charset="0"/>
              </a:rPr>
              <a:t>تبلیغ </a:t>
            </a:r>
            <a:r>
              <a:rPr lang="fa-IR" sz="4000" b="1" dirty="0" smtClean="0">
                <a:solidFill>
                  <a:schemeClr val="bg1"/>
                </a:solidFill>
                <a:latin typeface="Arial" pitchFamily="34" charset="0"/>
                <a:cs typeface="Arial" pitchFamily="34" charset="0"/>
              </a:rPr>
              <a:t>موثرنوعی ارتباط برای پاسخگویی بهتر به نیازها ورضایتمندی بیشتراست.</a:t>
            </a:r>
          </a:p>
          <a:p>
            <a:pPr algn="r" rtl="1">
              <a:buNone/>
            </a:pPr>
            <a:endParaRPr lang="en-US" sz="4000" b="1" dirty="0" smtClean="0">
              <a:solidFill>
                <a:schemeClr val="bg1"/>
              </a:solidFill>
              <a:latin typeface="Arial" pitchFamily="34" charset="0"/>
              <a:cs typeface="Arial" pitchFamily="34" charset="0"/>
            </a:endParaRPr>
          </a:p>
          <a:p>
            <a:pPr algn="ctr" rtl="1">
              <a:buNone/>
            </a:pPr>
            <a:r>
              <a:rPr lang="en-US" sz="1400" b="1" dirty="0" smtClean="0">
                <a:solidFill>
                  <a:schemeClr val="bg1"/>
                </a:solidFill>
                <a:latin typeface="Arial" pitchFamily="34" charset="0"/>
                <a:cs typeface="Arial" pitchFamily="34" charset="0"/>
              </a:rPr>
              <a:t>www.drroosta.com</a:t>
            </a:r>
            <a:endParaRPr lang="en-US" sz="1400" b="1" dirty="0">
              <a:solidFill>
                <a:schemeClr val="bg1"/>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890EBBE-3E5E-420A-95FE-1C2CD9EE4D36}" type="slidenum">
              <a:rPr lang="en-US" smtClean="0"/>
              <a:pPr/>
              <a:t>15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324600"/>
          </a:xfrm>
        </p:spPr>
        <p:txBody>
          <a:bodyPr>
            <a:normAutofit fontScale="85000" lnSpcReduction="10000"/>
          </a:bodyPr>
          <a:lstStyle/>
          <a:p>
            <a:pPr algn="r" rtl="1">
              <a:buNone/>
            </a:pPr>
            <a:r>
              <a:rPr lang="fa-IR" sz="5400" b="1" dirty="0" smtClean="0">
                <a:solidFill>
                  <a:schemeClr val="bg1"/>
                </a:solidFill>
                <a:latin typeface="Arial" pitchFamily="34" charset="0"/>
                <a:cs typeface="Arial" pitchFamily="34" charset="0"/>
              </a:rPr>
              <a:t>   تبلیغ ارتباطی هدفمند برای </a:t>
            </a:r>
            <a:r>
              <a:rPr lang="fa-IR" sz="5400" b="1" dirty="0" smtClean="0">
                <a:solidFill>
                  <a:srgbClr val="FFFF00"/>
                </a:solidFill>
                <a:latin typeface="Arial" pitchFamily="34" charset="0"/>
                <a:cs typeface="Arial" pitchFamily="34" charset="0"/>
              </a:rPr>
              <a:t>تأثیروتغییر وتحول «نادر»</a:t>
            </a:r>
            <a:r>
              <a:rPr lang="fa-IR" sz="5400" b="1" dirty="0" smtClean="0">
                <a:solidFill>
                  <a:schemeClr val="bg1"/>
                </a:solidFill>
                <a:latin typeface="Arial" pitchFamily="34" charset="0"/>
                <a:cs typeface="Arial" pitchFamily="34" charset="0"/>
              </a:rPr>
              <a:t>است که شامل:</a:t>
            </a:r>
          </a:p>
          <a:p>
            <a:pPr algn="r" rtl="1">
              <a:buNone/>
            </a:pPr>
            <a:r>
              <a:rPr lang="fa-IR" sz="5400" b="1" dirty="0" smtClean="0">
                <a:solidFill>
                  <a:srgbClr val="FFFF00"/>
                </a:solidFill>
                <a:latin typeface="Arial" pitchFamily="34" charset="0"/>
                <a:cs typeface="Arial" pitchFamily="34" charset="0"/>
              </a:rPr>
              <a:t>ن</a:t>
            </a:r>
            <a:r>
              <a:rPr lang="fa-IR" sz="3600" b="1" dirty="0" smtClean="0">
                <a:solidFill>
                  <a:schemeClr val="bg1"/>
                </a:solidFill>
                <a:latin typeface="Arial" pitchFamily="34" charset="0"/>
                <a:cs typeface="Arial" pitchFamily="34" charset="0"/>
              </a:rPr>
              <a:t>:</a:t>
            </a:r>
            <a:r>
              <a:rPr lang="fa-IR" sz="3600" b="1" dirty="0" smtClean="0">
                <a:solidFill>
                  <a:srgbClr val="FFFF00"/>
                </a:solidFill>
                <a:latin typeface="Arial" pitchFamily="34" charset="0"/>
                <a:cs typeface="Arial" pitchFamily="34" charset="0"/>
              </a:rPr>
              <a:t>ن</a:t>
            </a:r>
            <a:r>
              <a:rPr lang="fa-IR" sz="3600" b="1" dirty="0" smtClean="0">
                <a:solidFill>
                  <a:schemeClr val="bg1"/>
                </a:solidFill>
                <a:latin typeface="Arial" pitchFamily="34" charset="0"/>
                <a:cs typeface="Arial" pitchFamily="34" charset="0"/>
              </a:rPr>
              <a:t>یاز،</a:t>
            </a:r>
            <a:r>
              <a:rPr lang="fa-IR" sz="3600" b="1" dirty="0" smtClean="0">
                <a:solidFill>
                  <a:srgbClr val="FFFF00"/>
                </a:solidFill>
                <a:latin typeface="Arial" pitchFamily="34" charset="0"/>
                <a:cs typeface="Arial" pitchFamily="34" charset="0"/>
              </a:rPr>
              <a:t>ن</a:t>
            </a:r>
            <a:r>
              <a:rPr lang="fa-IR" sz="3600" b="1" dirty="0" smtClean="0">
                <a:solidFill>
                  <a:schemeClr val="bg1"/>
                </a:solidFill>
                <a:latin typeface="Arial" pitchFamily="34" charset="0"/>
                <a:cs typeface="Arial" pitchFamily="34" charset="0"/>
              </a:rPr>
              <a:t>گرش ،</a:t>
            </a:r>
            <a:r>
              <a:rPr lang="fa-IR" sz="3600" b="1" dirty="0" smtClean="0">
                <a:solidFill>
                  <a:srgbClr val="FFFF00"/>
                </a:solidFill>
                <a:latin typeface="Arial" pitchFamily="34" charset="0"/>
                <a:cs typeface="Arial" pitchFamily="34" charset="0"/>
              </a:rPr>
              <a:t>ن</a:t>
            </a:r>
            <a:r>
              <a:rPr lang="fa-IR" sz="3600" b="1" dirty="0" smtClean="0">
                <a:solidFill>
                  <a:schemeClr val="bg1"/>
                </a:solidFill>
                <a:latin typeface="Arial" pitchFamily="34" charset="0"/>
                <a:cs typeface="Arial" pitchFamily="34" charset="0"/>
              </a:rPr>
              <a:t>ظام</a:t>
            </a:r>
          </a:p>
          <a:p>
            <a:pPr algn="r" rtl="1">
              <a:buNone/>
            </a:pPr>
            <a:endParaRPr lang="fa-IR" sz="3600" b="1" dirty="0" smtClean="0">
              <a:solidFill>
                <a:schemeClr val="bg1"/>
              </a:solidFill>
              <a:latin typeface="Arial" pitchFamily="34" charset="0"/>
              <a:cs typeface="Arial" pitchFamily="34" charset="0"/>
            </a:endParaRPr>
          </a:p>
          <a:p>
            <a:pPr algn="r" rtl="1">
              <a:buNone/>
            </a:pPr>
            <a:r>
              <a:rPr lang="fa-IR" sz="5400" b="1" dirty="0" smtClean="0">
                <a:solidFill>
                  <a:srgbClr val="FFFF00"/>
                </a:solidFill>
                <a:latin typeface="Arial" pitchFamily="34" charset="0"/>
                <a:cs typeface="Arial" pitchFamily="34" charset="0"/>
              </a:rPr>
              <a:t>ا</a:t>
            </a:r>
            <a:r>
              <a:rPr lang="fa-IR" sz="3600" b="1" dirty="0" smtClean="0">
                <a:solidFill>
                  <a:schemeClr val="bg1"/>
                </a:solidFill>
                <a:latin typeface="Arial" pitchFamily="34" charset="0"/>
                <a:cs typeface="Arial" pitchFamily="34" charset="0"/>
              </a:rPr>
              <a:t>:</a:t>
            </a:r>
            <a:r>
              <a:rPr lang="fa-IR" sz="3600" b="1" dirty="0" smtClean="0">
                <a:solidFill>
                  <a:srgbClr val="FFFF00"/>
                </a:solidFill>
                <a:latin typeface="Arial" pitchFamily="34" charset="0"/>
                <a:cs typeface="Arial" pitchFamily="34" charset="0"/>
              </a:rPr>
              <a:t>ا</a:t>
            </a:r>
            <a:r>
              <a:rPr lang="fa-IR" sz="3600" b="1" dirty="0" smtClean="0">
                <a:solidFill>
                  <a:schemeClr val="bg1"/>
                </a:solidFill>
                <a:latin typeface="Arial" pitchFamily="34" charset="0"/>
                <a:cs typeface="Arial" pitchFamily="34" charset="0"/>
              </a:rPr>
              <a:t>نتظار،</a:t>
            </a:r>
            <a:r>
              <a:rPr lang="fa-IR" sz="3600" b="1" dirty="0" smtClean="0">
                <a:solidFill>
                  <a:srgbClr val="FFFF00"/>
                </a:solidFill>
                <a:latin typeface="Arial" pitchFamily="34" charset="0"/>
                <a:cs typeface="Arial" pitchFamily="34" charset="0"/>
              </a:rPr>
              <a:t>ا</a:t>
            </a:r>
            <a:r>
              <a:rPr lang="fa-IR" sz="3600" b="1" dirty="0" smtClean="0">
                <a:solidFill>
                  <a:schemeClr val="bg1"/>
                </a:solidFill>
                <a:latin typeface="Arial" pitchFamily="34" charset="0"/>
                <a:cs typeface="Arial" pitchFamily="34" charset="0"/>
              </a:rPr>
              <a:t>رزش،</a:t>
            </a:r>
            <a:r>
              <a:rPr lang="fa-IR" sz="3600" b="1" dirty="0" smtClean="0">
                <a:solidFill>
                  <a:srgbClr val="FFFF00"/>
                </a:solidFill>
                <a:latin typeface="Arial" pitchFamily="34" charset="0"/>
                <a:cs typeface="Arial" pitchFamily="34" charset="0"/>
              </a:rPr>
              <a:t>ا</a:t>
            </a:r>
            <a:r>
              <a:rPr lang="fa-IR" sz="3600" b="1" dirty="0" smtClean="0">
                <a:solidFill>
                  <a:schemeClr val="bg1"/>
                </a:solidFill>
                <a:latin typeface="Arial" pitchFamily="34" charset="0"/>
                <a:cs typeface="Arial" pitchFamily="34" charset="0"/>
              </a:rPr>
              <a:t>نگیزش</a:t>
            </a:r>
          </a:p>
          <a:p>
            <a:pPr algn="r" rtl="1">
              <a:buNone/>
            </a:pPr>
            <a:endParaRPr lang="fa-IR" sz="3600" b="1" dirty="0" smtClean="0">
              <a:solidFill>
                <a:schemeClr val="bg1"/>
              </a:solidFill>
              <a:latin typeface="Arial" pitchFamily="34" charset="0"/>
              <a:cs typeface="Arial" pitchFamily="34" charset="0"/>
            </a:endParaRPr>
          </a:p>
          <a:p>
            <a:pPr algn="r" rtl="1">
              <a:buNone/>
            </a:pPr>
            <a:r>
              <a:rPr lang="fa-IR" sz="5400" b="1" dirty="0" smtClean="0">
                <a:solidFill>
                  <a:srgbClr val="FFFF00"/>
                </a:solidFill>
                <a:latin typeface="Arial" pitchFamily="34" charset="0"/>
                <a:cs typeface="Arial" pitchFamily="34" charset="0"/>
              </a:rPr>
              <a:t>د</a:t>
            </a:r>
            <a:r>
              <a:rPr lang="fa-IR" sz="3600" b="1" dirty="0" smtClean="0">
                <a:solidFill>
                  <a:schemeClr val="bg1"/>
                </a:solidFill>
                <a:latin typeface="Arial" pitchFamily="34" charset="0"/>
                <a:cs typeface="Arial" pitchFamily="34" charset="0"/>
              </a:rPr>
              <a:t>:</a:t>
            </a:r>
            <a:r>
              <a:rPr lang="fa-IR" sz="3600" b="1" dirty="0" smtClean="0">
                <a:solidFill>
                  <a:srgbClr val="FFFF00"/>
                </a:solidFill>
                <a:latin typeface="Arial" pitchFamily="34" charset="0"/>
                <a:cs typeface="Arial" pitchFamily="34" charset="0"/>
              </a:rPr>
              <a:t>د</a:t>
            </a:r>
            <a:r>
              <a:rPr lang="fa-IR" sz="3600" b="1" dirty="0" smtClean="0">
                <a:solidFill>
                  <a:schemeClr val="bg1"/>
                </a:solidFill>
                <a:latin typeface="Arial" pitchFamily="34" charset="0"/>
                <a:cs typeface="Arial" pitchFamily="34" charset="0"/>
              </a:rPr>
              <a:t>اشته ها، </a:t>
            </a:r>
            <a:r>
              <a:rPr lang="fa-IR" sz="3600" b="1" dirty="0" smtClean="0">
                <a:solidFill>
                  <a:srgbClr val="FFFF00"/>
                </a:solidFill>
                <a:latin typeface="Arial" pitchFamily="34" charset="0"/>
                <a:cs typeface="Arial" pitchFamily="34" charset="0"/>
              </a:rPr>
              <a:t>د</a:t>
            </a:r>
            <a:r>
              <a:rPr lang="fa-IR" sz="3600" b="1" dirty="0" smtClean="0">
                <a:solidFill>
                  <a:schemeClr val="bg1"/>
                </a:solidFill>
                <a:latin typeface="Arial" pitchFamily="34" charset="0"/>
                <a:cs typeface="Arial" pitchFamily="34" charset="0"/>
              </a:rPr>
              <a:t>رک ، </a:t>
            </a:r>
            <a:r>
              <a:rPr lang="fa-IR" sz="3600" b="1" dirty="0" smtClean="0">
                <a:solidFill>
                  <a:srgbClr val="FFFF00"/>
                </a:solidFill>
                <a:latin typeface="Arial" pitchFamily="34" charset="0"/>
                <a:cs typeface="Arial" pitchFamily="34" charset="0"/>
              </a:rPr>
              <a:t>د</a:t>
            </a:r>
            <a:r>
              <a:rPr lang="fa-IR" sz="3600" b="1" dirty="0" smtClean="0">
                <a:solidFill>
                  <a:schemeClr val="bg1"/>
                </a:solidFill>
                <a:latin typeface="Arial" pitchFamily="34" charset="0"/>
                <a:cs typeface="Arial" pitchFamily="34" charset="0"/>
              </a:rPr>
              <a:t>انش</a:t>
            </a:r>
          </a:p>
          <a:p>
            <a:pPr algn="r" rtl="1">
              <a:buNone/>
            </a:pPr>
            <a:endParaRPr lang="fa-IR" sz="3600" b="1" dirty="0" smtClean="0">
              <a:solidFill>
                <a:schemeClr val="bg1"/>
              </a:solidFill>
              <a:latin typeface="Arial" pitchFamily="34" charset="0"/>
              <a:cs typeface="Arial" pitchFamily="34" charset="0"/>
            </a:endParaRPr>
          </a:p>
          <a:p>
            <a:pPr algn="r" rtl="1">
              <a:buNone/>
            </a:pPr>
            <a:r>
              <a:rPr lang="fa-IR" sz="5400" b="1" dirty="0" smtClean="0">
                <a:solidFill>
                  <a:srgbClr val="FFFF00"/>
                </a:solidFill>
                <a:latin typeface="Arial" pitchFamily="34" charset="0"/>
                <a:cs typeface="Arial" pitchFamily="34" charset="0"/>
              </a:rPr>
              <a:t>ر</a:t>
            </a:r>
            <a:r>
              <a:rPr lang="fa-IR" sz="3600" b="1" dirty="0" smtClean="0">
                <a:solidFill>
                  <a:schemeClr val="bg1"/>
                </a:solidFill>
                <a:latin typeface="Arial" pitchFamily="34" charset="0"/>
                <a:cs typeface="Arial" pitchFamily="34" charset="0"/>
              </a:rPr>
              <a:t>: </a:t>
            </a:r>
            <a:r>
              <a:rPr lang="fa-IR" sz="3600" b="1" dirty="0" smtClean="0">
                <a:solidFill>
                  <a:srgbClr val="FFFF00"/>
                </a:solidFill>
                <a:latin typeface="Arial" pitchFamily="34" charset="0"/>
                <a:cs typeface="Arial" pitchFamily="34" charset="0"/>
              </a:rPr>
              <a:t>ر</a:t>
            </a:r>
            <a:r>
              <a:rPr lang="fa-IR" sz="3600" b="1" dirty="0" smtClean="0">
                <a:solidFill>
                  <a:schemeClr val="bg1"/>
                </a:solidFill>
                <a:latin typeface="Arial" pitchFamily="34" charset="0"/>
                <a:cs typeface="Arial" pitchFamily="34" charset="0"/>
              </a:rPr>
              <a:t>فتار،</a:t>
            </a:r>
            <a:r>
              <a:rPr lang="fa-IR" sz="3600" b="1" dirty="0" smtClean="0">
                <a:solidFill>
                  <a:srgbClr val="FFFF00"/>
                </a:solidFill>
                <a:latin typeface="Arial" pitchFamily="34" charset="0"/>
                <a:cs typeface="Arial" pitchFamily="34" charset="0"/>
              </a:rPr>
              <a:t>ر</a:t>
            </a:r>
            <a:r>
              <a:rPr lang="fa-IR" sz="3600" b="1" dirty="0" smtClean="0">
                <a:solidFill>
                  <a:schemeClr val="bg1"/>
                </a:solidFill>
                <a:latin typeface="Arial" pitchFamily="34" charset="0"/>
                <a:cs typeface="Arial" pitchFamily="34" charset="0"/>
              </a:rPr>
              <a:t>وش،</a:t>
            </a:r>
            <a:r>
              <a:rPr lang="fa-IR" sz="3600" b="1" dirty="0" smtClean="0">
                <a:solidFill>
                  <a:srgbClr val="FFFF00"/>
                </a:solidFill>
                <a:latin typeface="Arial" pitchFamily="34" charset="0"/>
                <a:cs typeface="Arial" pitchFamily="34" charset="0"/>
              </a:rPr>
              <a:t>ر</a:t>
            </a:r>
            <a:r>
              <a:rPr lang="fa-IR" sz="3600" b="1" dirty="0" smtClean="0">
                <a:solidFill>
                  <a:schemeClr val="bg1"/>
                </a:solidFill>
                <a:latin typeface="Arial" pitchFamily="34" charset="0"/>
                <a:cs typeface="Arial" pitchFamily="34" charset="0"/>
              </a:rPr>
              <a:t>ضایت</a:t>
            </a:r>
            <a:endParaRPr lang="en-US" sz="3600" b="1" dirty="0" smtClean="0">
              <a:solidFill>
                <a:schemeClr val="bg1"/>
              </a:solidFill>
              <a:latin typeface="Arial" pitchFamily="34" charset="0"/>
              <a:cs typeface="Arial" pitchFamily="34" charset="0"/>
            </a:endParaRPr>
          </a:p>
          <a:p>
            <a:pPr algn="ctr" rtl="1">
              <a:buNone/>
            </a:pPr>
            <a:r>
              <a:rPr lang="en-US" sz="1400" b="1" dirty="0" smtClean="0">
                <a:solidFill>
                  <a:schemeClr val="bg1"/>
                </a:solidFill>
                <a:latin typeface="Arial" pitchFamily="34" charset="0"/>
                <a:cs typeface="Arial" pitchFamily="34" charset="0"/>
              </a:rPr>
              <a:t>www.drroosta.com</a:t>
            </a:r>
            <a:endParaRPr lang="en-US" sz="1600" b="1" dirty="0">
              <a:solidFill>
                <a:schemeClr val="bg1"/>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890EBBE-3E5E-420A-95FE-1C2CD9EE4D36}" type="slidenum">
              <a:rPr lang="en-US" smtClean="0"/>
              <a:pPr/>
              <a:t>16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91200"/>
          </a:xfrm>
        </p:spPr>
        <p:txBody>
          <a:bodyPr>
            <a:normAutofit/>
          </a:bodyPr>
          <a:lstStyle/>
          <a:p>
            <a:pPr algn="r" rtl="1">
              <a:buNone/>
            </a:pPr>
            <a:r>
              <a:rPr lang="fa-IR" sz="5400" b="1" dirty="0" smtClean="0">
                <a:solidFill>
                  <a:srgbClr val="FFFF00"/>
                </a:solidFill>
                <a:latin typeface="Arial" pitchFamily="34" charset="0"/>
                <a:cs typeface="Arial" pitchFamily="34" charset="0"/>
              </a:rPr>
              <a:t>تبلیغ</a:t>
            </a:r>
            <a:r>
              <a:rPr lang="fa-IR" sz="4000" b="1" dirty="0" smtClean="0">
                <a:solidFill>
                  <a:schemeClr val="bg1"/>
                </a:solidFill>
                <a:latin typeface="Arial" pitchFamily="34" charset="0"/>
                <a:cs typeface="Arial" pitchFamily="34" charset="0"/>
              </a:rPr>
              <a:t> ارتباطی همیشگی وهمگانی برای تأثیر و تأثر ، تفهیم وتفاهم وتغییر وتحول است.</a:t>
            </a:r>
          </a:p>
          <a:p>
            <a:pPr algn="r" rtl="1">
              <a:buNone/>
            </a:pPr>
            <a:r>
              <a:rPr lang="fa-IR" sz="5400" b="1" dirty="0" smtClean="0">
                <a:solidFill>
                  <a:srgbClr val="FFFF00"/>
                </a:solidFill>
                <a:latin typeface="Arial" pitchFamily="34" charset="0"/>
                <a:cs typeface="Arial" pitchFamily="34" charset="0"/>
              </a:rPr>
              <a:t>تبلیغ</a:t>
            </a:r>
            <a:r>
              <a:rPr lang="fa-IR" sz="4000" b="1" dirty="0" smtClean="0">
                <a:solidFill>
                  <a:schemeClr val="bg1"/>
                </a:solidFill>
                <a:latin typeface="Arial" pitchFamily="34" charset="0"/>
                <a:cs typeface="Arial" pitchFamily="34" charset="0"/>
              </a:rPr>
              <a:t> عاملی ارتباطی برای تأثیر وتغییر زندگی انسانهاست.</a:t>
            </a:r>
          </a:p>
          <a:p>
            <a:pPr algn="r" rtl="1">
              <a:buNone/>
            </a:pPr>
            <a:r>
              <a:rPr lang="fa-IR" sz="5400" b="1" dirty="0" smtClean="0">
                <a:solidFill>
                  <a:srgbClr val="FFFF00"/>
                </a:solidFill>
                <a:latin typeface="Arial" pitchFamily="34" charset="0"/>
                <a:cs typeface="Arial" pitchFamily="34" charset="0"/>
              </a:rPr>
              <a:t>تبلیغ</a:t>
            </a:r>
            <a:r>
              <a:rPr lang="fa-IR" sz="4000" b="1" dirty="0" smtClean="0">
                <a:solidFill>
                  <a:schemeClr val="bg1"/>
                </a:solidFill>
                <a:latin typeface="Arial" pitchFamily="34" charset="0"/>
                <a:cs typeface="Arial" pitchFamily="34" charset="0"/>
              </a:rPr>
              <a:t>،</a:t>
            </a:r>
            <a:r>
              <a:rPr lang="fa-IR" sz="4000" b="1" dirty="0" smtClean="0">
                <a:solidFill>
                  <a:srgbClr val="FF0000"/>
                </a:solidFill>
                <a:latin typeface="Arial" pitchFamily="34" charset="0"/>
                <a:cs typeface="Arial" pitchFamily="34" charset="0"/>
              </a:rPr>
              <a:t>ارتباطی است که بدون آن زنده ایم اما زندگی نمی کنیم</a:t>
            </a:r>
            <a:r>
              <a:rPr lang="fa-IR" sz="4000" b="1" dirty="0" smtClean="0">
                <a:solidFill>
                  <a:schemeClr val="bg1"/>
                </a:solidFill>
                <a:latin typeface="Arial" pitchFamily="34" charset="0"/>
                <a:cs typeface="Arial" pitchFamily="34" charset="0"/>
              </a:rPr>
              <a:t>.</a:t>
            </a:r>
          </a:p>
          <a:p>
            <a:pPr rtl="1">
              <a:buNone/>
            </a:pPr>
            <a:r>
              <a:rPr lang="fa-IR" sz="4000" b="1" dirty="0" smtClean="0">
                <a:solidFill>
                  <a:schemeClr val="bg1"/>
                </a:solidFill>
                <a:latin typeface="Arial" pitchFamily="34" charset="0"/>
                <a:cs typeface="Arial" pitchFamily="34" charset="0"/>
              </a:rPr>
              <a:t>احمد روستا</a:t>
            </a:r>
            <a:endParaRPr lang="en-US" sz="4000" b="1" dirty="0">
              <a:solidFill>
                <a:schemeClr val="bg1"/>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890EBBE-3E5E-420A-95FE-1C2CD9EE4D36}" type="slidenum">
              <a:rPr lang="en-US" smtClean="0"/>
              <a:pPr/>
              <a:t>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FFFF00"/>
          </a:solidFill>
        </p:spPr>
        <p:txBody>
          <a:bodyPr>
            <a:normAutofit/>
          </a:bodyPr>
          <a:lstStyle/>
          <a:p>
            <a:pPr algn="r" rtl="1"/>
            <a:r>
              <a:rPr lang="fa-IR" sz="5400" b="1" dirty="0" smtClean="0">
                <a:cs typeface="+mn-cs"/>
              </a:rPr>
              <a:t>بنابراین:</a:t>
            </a:r>
            <a:endParaRPr lang="en-US" sz="5400" b="1" dirty="0">
              <a:cs typeface="+mn-cs"/>
            </a:endParaRPr>
          </a:p>
        </p:txBody>
      </p:sp>
      <p:sp>
        <p:nvSpPr>
          <p:cNvPr id="3" name="Content Placeholder 2"/>
          <p:cNvSpPr>
            <a:spLocks noGrp="1"/>
          </p:cNvSpPr>
          <p:nvPr>
            <p:ph idx="1"/>
          </p:nvPr>
        </p:nvSpPr>
        <p:spPr>
          <a:xfrm>
            <a:off x="152400" y="1600200"/>
            <a:ext cx="8763000" cy="5257800"/>
          </a:xfrm>
        </p:spPr>
        <p:txBody>
          <a:bodyPr>
            <a:normAutofit fontScale="92500"/>
          </a:bodyPr>
          <a:lstStyle/>
          <a:p>
            <a:pPr algn="r" rtl="1">
              <a:buFont typeface="Wingdings" pitchFamily="2" charset="2"/>
              <a:buChar char="Ø"/>
            </a:pPr>
            <a:r>
              <a:rPr lang="fa-IR" sz="4800" b="1" dirty="0" smtClean="0">
                <a:solidFill>
                  <a:srgbClr val="FFFF00"/>
                </a:solidFill>
                <a:latin typeface="Arial" pitchFamily="34" charset="0"/>
                <a:cs typeface="Arial" pitchFamily="34" charset="0"/>
              </a:rPr>
              <a:t>تبلیغ </a:t>
            </a:r>
            <a:r>
              <a:rPr lang="fa-IR" sz="3600" b="1" dirty="0" smtClean="0">
                <a:solidFill>
                  <a:schemeClr val="bg1"/>
                </a:solidFill>
                <a:latin typeface="Arial" pitchFamily="34" charset="0"/>
                <a:cs typeface="Arial" pitchFamily="34" charset="0"/>
              </a:rPr>
              <a:t>از انسان برای انسان است.</a:t>
            </a:r>
          </a:p>
          <a:p>
            <a:pPr algn="r" rtl="1">
              <a:buFont typeface="Wingdings" pitchFamily="2" charset="2"/>
              <a:buChar char="Ø"/>
            </a:pPr>
            <a:r>
              <a:rPr lang="fa-IR" sz="4800" b="1" dirty="0" smtClean="0">
                <a:solidFill>
                  <a:srgbClr val="FFFF00"/>
                </a:solidFill>
                <a:latin typeface="Arial" pitchFamily="34" charset="0"/>
                <a:cs typeface="Arial" pitchFamily="34" charset="0"/>
              </a:rPr>
              <a:t>تبلیغ</a:t>
            </a:r>
            <a:r>
              <a:rPr lang="fa-IR" sz="4000" b="1" dirty="0" smtClean="0">
                <a:solidFill>
                  <a:schemeClr val="bg1"/>
                </a:solidFill>
                <a:latin typeface="Arial" pitchFamily="34" charset="0"/>
                <a:cs typeface="Arial" pitchFamily="34" charset="0"/>
              </a:rPr>
              <a:t> نوعی «ارتباط» با انسانهاست.</a:t>
            </a:r>
          </a:p>
          <a:p>
            <a:pPr algn="r" rtl="1">
              <a:buFont typeface="Wingdings" pitchFamily="2" charset="2"/>
              <a:buChar char="Ø"/>
            </a:pPr>
            <a:r>
              <a:rPr lang="fa-IR" sz="4800" b="1" dirty="0" smtClean="0">
                <a:solidFill>
                  <a:srgbClr val="FFFF00"/>
                </a:solidFill>
                <a:latin typeface="Arial" pitchFamily="34" charset="0"/>
                <a:cs typeface="Arial" pitchFamily="34" charset="0"/>
              </a:rPr>
              <a:t>تبلیغ</a:t>
            </a:r>
            <a:r>
              <a:rPr lang="fa-IR" sz="4000" b="1" dirty="0" smtClean="0">
                <a:solidFill>
                  <a:srgbClr val="FFFF00"/>
                </a:solidFill>
                <a:latin typeface="Arial" pitchFamily="34" charset="0"/>
                <a:cs typeface="Arial" pitchFamily="34" charset="0"/>
              </a:rPr>
              <a:t> </a:t>
            </a:r>
            <a:r>
              <a:rPr lang="fa-IR" sz="3600" b="1" dirty="0" smtClean="0">
                <a:solidFill>
                  <a:schemeClr val="bg1"/>
                </a:solidFill>
                <a:latin typeface="Arial" pitchFamily="34" charset="0"/>
                <a:cs typeface="Arial" pitchFamily="34" charset="0"/>
              </a:rPr>
              <a:t>برای تأثیر وتغییر زندگی انسانهاست.</a:t>
            </a:r>
          </a:p>
          <a:p>
            <a:pPr algn="r" rtl="1">
              <a:buFont typeface="Wingdings" pitchFamily="2" charset="2"/>
              <a:buChar char="Ø"/>
            </a:pPr>
            <a:r>
              <a:rPr lang="fa-IR" sz="4800" b="1" dirty="0" smtClean="0">
                <a:solidFill>
                  <a:srgbClr val="FFFF00"/>
                </a:solidFill>
                <a:latin typeface="Arial" pitchFamily="34" charset="0"/>
                <a:cs typeface="Arial" pitchFamily="34" charset="0"/>
              </a:rPr>
              <a:t>تبلیغ</a:t>
            </a:r>
            <a:r>
              <a:rPr lang="fa-IR" sz="3600" b="1" dirty="0" smtClean="0">
                <a:solidFill>
                  <a:schemeClr val="bg1"/>
                </a:solidFill>
                <a:latin typeface="Arial" pitchFamily="34" charset="0"/>
                <a:cs typeface="Arial" pitchFamily="34" charset="0"/>
              </a:rPr>
              <a:t> ترکیبی از «علم،تجربه،هنر،مهارت و جوهره» است.</a:t>
            </a:r>
          </a:p>
          <a:p>
            <a:pPr algn="r" rtl="1">
              <a:buFont typeface="Wingdings" pitchFamily="2" charset="2"/>
              <a:buChar char="Ø"/>
            </a:pPr>
            <a:r>
              <a:rPr lang="fa-IR" sz="4800" b="1" dirty="0" smtClean="0">
                <a:solidFill>
                  <a:srgbClr val="FFFF00"/>
                </a:solidFill>
                <a:latin typeface="Arial" pitchFamily="34" charset="0"/>
                <a:cs typeface="Arial" pitchFamily="34" charset="0"/>
              </a:rPr>
              <a:t>تبلیغ</a:t>
            </a:r>
            <a:r>
              <a:rPr lang="fa-IR" sz="4800" b="1" dirty="0" smtClean="0">
                <a:solidFill>
                  <a:schemeClr val="bg1"/>
                </a:solidFill>
                <a:latin typeface="Arial" pitchFamily="34" charset="0"/>
                <a:cs typeface="Arial" pitchFamily="34" charset="0"/>
              </a:rPr>
              <a:t> </a:t>
            </a:r>
            <a:r>
              <a:rPr lang="fa-IR" sz="3600" b="1" dirty="0" smtClean="0">
                <a:solidFill>
                  <a:schemeClr val="bg1"/>
                </a:solidFill>
                <a:latin typeface="Arial" pitchFamily="34" charset="0"/>
                <a:cs typeface="Arial" pitchFamily="34" charset="0"/>
              </a:rPr>
              <a:t>مفید وموثر نیازمند علوم و فنون گوناگون انسانشناسی ،روانشناسی ،جامعه شناسی، مردم شناسی، بازارشناسی وخودشناسی است.</a:t>
            </a:r>
            <a:endParaRPr lang="en-US" sz="3600" b="1" dirty="0">
              <a:solidFill>
                <a:schemeClr val="bg1"/>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890EBBE-3E5E-420A-95FE-1C2CD9EE4D36}" type="slidenum">
              <a:rPr lang="en-US" smtClean="0"/>
              <a:pPr/>
              <a:t>18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FFFF00"/>
          </a:solidFill>
        </p:spPr>
        <p:txBody>
          <a:bodyPr>
            <a:normAutofit/>
          </a:bodyPr>
          <a:lstStyle/>
          <a:p>
            <a:r>
              <a:rPr lang="fa-IR" sz="5400" b="1" dirty="0" smtClean="0">
                <a:cs typeface="+mn-cs"/>
              </a:rPr>
              <a:t>چالشهای تبلیغات</a:t>
            </a:r>
            <a:endParaRPr lang="en-US" sz="5400" b="1" dirty="0">
              <a:cs typeface="+mn-cs"/>
            </a:endParaRPr>
          </a:p>
        </p:txBody>
      </p:sp>
      <p:sp>
        <p:nvSpPr>
          <p:cNvPr id="3" name="Content Placeholder 2"/>
          <p:cNvSpPr>
            <a:spLocks noGrp="1"/>
          </p:cNvSpPr>
          <p:nvPr>
            <p:ph idx="1"/>
          </p:nvPr>
        </p:nvSpPr>
        <p:spPr>
          <a:xfrm>
            <a:off x="457200" y="1600200"/>
            <a:ext cx="8229600" cy="5029200"/>
          </a:xfrm>
        </p:spPr>
        <p:txBody>
          <a:bodyPr>
            <a:normAutofit/>
          </a:bodyPr>
          <a:lstStyle/>
          <a:p>
            <a:pPr algn="r" rtl="1"/>
            <a:r>
              <a:rPr lang="fa-IR" sz="4000" b="1" i="1" u="sng" dirty="0" smtClean="0">
                <a:solidFill>
                  <a:srgbClr val="FFFF00"/>
                </a:solidFill>
              </a:rPr>
              <a:t>چالشهای محیطی</a:t>
            </a:r>
          </a:p>
          <a:p>
            <a:pPr algn="r" rtl="1"/>
            <a:r>
              <a:rPr lang="fa-IR" b="1" dirty="0" smtClean="0">
                <a:solidFill>
                  <a:schemeClr val="bg1"/>
                </a:solidFill>
                <a:cs typeface="B Nazanin" pitchFamily="2" charset="-78"/>
              </a:rPr>
              <a:t>1</a:t>
            </a:r>
            <a:r>
              <a:rPr lang="fa-IR" dirty="0" smtClean="0">
                <a:solidFill>
                  <a:schemeClr val="bg1"/>
                </a:solidFill>
              </a:rPr>
              <a:t>-</a:t>
            </a:r>
            <a:r>
              <a:rPr lang="fa-IR" b="1" dirty="0" smtClean="0">
                <a:solidFill>
                  <a:schemeClr val="bg1"/>
                </a:solidFill>
              </a:rPr>
              <a:t>رقابتی شدن صنعت تبلیغات وحضور پررنگ حرفه ای ها</a:t>
            </a:r>
          </a:p>
          <a:p>
            <a:pPr algn="r" rtl="1"/>
            <a:r>
              <a:rPr lang="fa-IR" b="1" dirty="0" smtClean="0">
                <a:solidFill>
                  <a:schemeClr val="bg1"/>
                </a:solidFill>
                <a:cs typeface="B Nazanin" pitchFamily="2" charset="-78"/>
              </a:rPr>
              <a:t>2</a:t>
            </a:r>
            <a:r>
              <a:rPr lang="fa-IR" b="1" dirty="0" smtClean="0">
                <a:solidFill>
                  <a:schemeClr val="bg1"/>
                </a:solidFill>
              </a:rPr>
              <a:t>-افزایش شدید کانالهای ارتباطی ورسانه های گوناگون ومحدود شدن فرصت ارتباط با مخاطبان هدف</a:t>
            </a:r>
          </a:p>
          <a:p>
            <a:pPr algn="r" rtl="1"/>
            <a:r>
              <a:rPr lang="fa-IR" b="1" dirty="0" smtClean="0">
                <a:solidFill>
                  <a:schemeClr val="bg1"/>
                </a:solidFill>
                <a:cs typeface="B Nazanin" pitchFamily="2" charset="-78"/>
              </a:rPr>
              <a:t>3</a:t>
            </a:r>
            <a:r>
              <a:rPr lang="fa-IR" b="1" dirty="0" smtClean="0">
                <a:solidFill>
                  <a:schemeClr val="bg1"/>
                </a:solidFill>
              </a:rPr>
              <a:t>-گران شدن تبلیغ در انواع رسانه ها</a:t>
            </a:r>
          </a:p>
          <a:p>
            <a:pPr algn="r" rtl="1"/>
            <a:r>
              <a:rPr lang="fa-IR" b="1" dirty="0" smtClean="0">
                <a:solidFill>
                  <a:schemeClr val="bg1"/>
                </a:solidFill>
                <a:cs typeface="B Nazanin" pitchFamily="2" charset="-78"/>
              </a:rPr>
              <a:t>4</a:t>
            </a:r>
            <a:r>
              <a:rPr lang="fa-IR" b="1" dirty="0" smtClean="0">
                <a:solidFill>
                  <a:schemeClr val="bg1"/>
                </a:solidFill>
              </a:rPr>
              <a:t>-تکنولوژی های نوین برای تبلیغ وجلوگیری از تبلیغ</a:t>
            </a:r>
          </a:p>
          <a:p>
            <a:pPr algn="r" rtl="1"/>
            <a:r>
              <a:rPr lang="fa-IR" b="1" dirty="0" smtClean="0">
                <a:solidFill>
                  <a:schemeClr val="bg1"/>
                </a:solidFill>
                <a:cs typeface="B Nazanin" pitchFamily="2" charset="-78"/>
              </a:rPr>
              <a:t>5</a:t>
            </a:r>
            <a:r>
              <a:rPr lang="fa-IR" b="1" dirty="0" smtClean="0">
                <a:solidFill>
                  <a:schemeClr val="bg1"/>
                </a:solidFill>
              </a:rPr>
              <a:t>-بی اعتمادی به تبلیغاتش</a:t>
            </a:r>
            <a:endParaRPr lang="en-US" dirty="0">
              <a:solidFill>
                <a:schemeClr val="bg1"/>
              </a:solidFill>
            </a:endParaRPr>
          </a:p>
        </p:txBody>
      </p:sp>
      <p:sp>
        <p:nvSpPr>
          <p:cNvPr id="4" name="Slide Number Placeholder 3"/>
          <p:cNvSpPr>
            <a:spLocks noGrp="1"/>
          </p:cNvSpPr>
          <p:nvPr>
            <p:ph type="sldNum" sz="quarter" idx="12"/>
          </p:nvPr>
        </p:nvSpPr>
        <p:spPr/>
        <p:txBody>
          <a:bodyPr/>
          <a:lstStyle/>
          <a:p>
            <a:fld id="{B890EBBE-3E5E-420A-95FE-1C2CD9EE4D36}" type="slidenum">
              <a:rPr lang="en-US" smtClean="0"/>
              <a:pPr/>
              <a:t>19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410200"/>
          </a:xfrm>
        </p:spPr>
        <p:txBody>
          <a:bodyPr rtlCol="0">
            <a:noAutofit/>
          </a:bodyPr>
          <a:lstStyle/>
          <a:p>
            <a:pPr algn="ctr" rtl="1" eaLnBrk="1" fontAlgn="auto" hangingPunct="1">
              <a:spcAft>
                <a:spcPts val="0"/>
              </a:spcAft>
              <a:buFont typeface="Arial" pitchFamily="34" charset="0"/>
              <a:buNone/>
              <a:defRPr/>
            </a:pPr>
            <a:r>
              <a:rPr lang="fa-IR" sz="5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بنام خداوند ایران زمین </a:t>
            </a:r>
          </a:p>
          <a:p>
            <a:pPr algn="ctr" rtl="1" eaLnBrk="1" fontAlgn="auto" hangingPunct="1">
              <a:spcAft>
                <a:spcPts val="0"/>
              </a:spcAft>
              <a:buFont typeface="Arial" pitchFamily="34" charset="0"/>
              <a:buNone/>
              <a:defRPr/>
            </a:pPr>
            <a:r>
              <a:rPr lang="fa-IR" sz="5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توانای دانای عشق آفرین</a:t>
            </a:r>
          </a:p>
          <a:p>
            <a:pPr algn="ctr" rtl="1" eaLnBrk="1" fontAlgn="auto" hangingPunct="1">
              <a:spcAft>
                <a:spcPts val="0"/>
              </a:spcAft>
              <a:buFont typeface="Arial" pitchFamily="34" charset="0"/>
              <a:buNone/>
              <a:defRPr/>
            </a:pPr>
            <a:r>
              <a:rPr lang="fa-IR" sz="5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خداوند ایران پررمز وراز</a:t>
            </a:r>
          </a:p>
          <a:p>
            <a:pPr algn="ctr" rtl="1" eaLnBrk="1" fontAlgn="auto" hangingPunct="1">
              <a:spcAft>
                <a:spcPts val="0"/>
              </a:spcAft>
              <a:buFont typeface="Arial" pitchFamily="34" charset="0"/>
              <a:buNone/>
              <a:defRPr/>
            </a:pPr>
            <a:r>
              <a:rPr lang="fa-IR" sz="5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سراپرده مردم سرفراز</a:t>
            </a:r>
          </a:p>
          <a:p>
            <a:pPr rtl="1" eaLnBrk="1" fontAlgn="auto" hangingPunct="1">
              <a:spcAft>
                <a:spcPts val="0"/>
              </a:spcAft>
              <a:buFont typeface="Arial" pitchFamily="34" charset="0"/>
              <a:buNone/>
              <a:defRPr/>
            </a:pPr>
            <a:r>
              <a:rPr lang="fa-IR" sz="5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فردوسی</a:t>
            </a:r>
            <a:endParaRPr lang="en-US" sz="54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715000"/>
          </a:xfrm>
        </p:spPr>
        <p:txBody>
          <a:bodyPr/>
          <a:lstStyle/>
          <a:p>
            <a:pPr algn="r" rtl="1"/>
            <a:r>
              <a:rPr lang="fa-IR" b="1" dirty="0" smtClean="0">
                <a:solidFill>
                  <a:schemeClr val="bg1"/>
                </a:solidFill>
                <a:latin typeface="Arial" pitchFamily="34" charset="0"/>
                <a:cs typeface="B Nazanin" pitchFamily="2" charset="-78"/>
              </a:rPr>
              <a:t>6</a:t>
            </a:r>
            <a:r>
              <a:rPr lang="fa-IR" b="1" dirty="0" smtClean="0">
                <a:solidFill>
                  <a:schemeClr val="bg1"/>
                </a:solidFill>
                <a:latin typeface="Arial" pitchFamily="34" charset="0"/>
                <a:cs typeface="Arial" pitchFamily="34" charset="0"/>
              </a:rPr>
              <a:t>-آلودگی تبلیغات وتبلیغات آلوده(تعداد،شکل،رنگ،  ساختار،پیام،عوامل پیام رسانی،تکرار،هجوم غیراخلاقی و غیرارزشی بودن)</a:t>
            </a:r>
          </a:p>
          <a:p>
            <a:pPr algn="r" rtl="1"/>
            <a:r>
              <a:rPr lang="fa-IR" b="1" dirty="0" smtClean="0">
                <a:solidFill>
                  <a:schemeClr val="bg1"/>
                </a:solidFill>
                <a:latin typeface="Arial" pitchFamily="34" charset="0"/>
                <a:cs typeface="B Nazanin" pitchFamily="2" charset="-78"/>
              </a:rPr>
              <a:t>7</a:t>
            </a:r>
            <a:r>
              <a:rPr lang="fa-IR" b="1" dirty="0" smtClean="0">
                <a:solidFill>
                  <a:schemeClr val="bg1"/>
                </a:solidFill>
                <a:latin typeface="Arial" pitchFamily="34" charset="0"/>
                <a:cs typeface="Arial" pitchFamily="34" charset="0"/>
              </a:rPr>
              <a:t>-گرایش به عوامل جایگزین</a:t>
            </a:r>
          </a:p>
          <a:p>
            <a:pPr algn="r" rtl="1"/>
            <a:r>
              <a:rPr lang="fa-IR" b="1" dirty="0" smtClean="0">
                <a:solidFill>
                  <a:schemeClr val="bg1"/>
                </a:solidFill>
                <a:latin typeface="Arial" pitchFamily="34" charset="0"/>
                <a:cs typeface="B Nazanin" pitchFamily="2" charset="-78"/>
              </a:rPr>
              <a:t>8</a:t>
            </a:r>
            <a:r>
              <a:rPr lang="fa-IR" b="1" dirty="0" smtClean="0">
                <a:solidFill>
                  <a:schemeClr val="bg1"/>
                </a:solidFill>
                <a:latin typeface="Arial" pitchFamily="34" charset="0"/>
                <a:cs typeface="Arial" pitchFamily="34" charset="0"/>
              </a:rPr>
              <a:t>-عقب ماندگی دست اندرکاران صنعت از تحولات ودگرگونی های گوناگون</a:t>
            </a:r>
          </a:p>
          <a:p>
            <a:pPr algn="r" rtl="1"/>
            <a:r>
              <a:rPr lang="fa-IR" b="1" dirty="0" smtClean="0">
                <a:solidFill>
                  <a:schemeClr val="bg1"/>
                </a:solidFill>
                <a:latin typeface="Arial" pitchFamily="34" charset="0"/>
                <a:cs typeface="B Nazanin" pitchFamily="2" charset="-78"/>
              </a:rPr>
              <a:t>9</a:t>
            </a:r>
            <a:r>
              <a:rPr lang="fa-IR" b="1" dirty="0" smtClean="0">
                <a:solidFill>
                  <a:schemeClr val="bg1"/>
                </a:solidFill>
                <a:latin typeface="Arial" pitchFamily="34" charset="0"/>
                <a:cs typeface="Arial" pitchFamily="34" charset="0"/>
              </a:rPr>
              <a:t>-نگرش وانتظارات نادرست از تبلیغ</a:t>
            </a:r>
          </a:p>
          <a:p>
            <a:pPr algn="r" rtl="1"/>
            <a:r>
              <a:rPr lang="fa-IR" b="1" dirty="0" smtClean="0">
                <a:solidFill>
                  <a:schemeClr val="bg1"/>
                </a:solidFill>
                <a:latin typeface="Arial" pitchFamily="34" charset="0"/>
                <a:cs typeface="B Nazanin" pitchFamily="2" charset="-78"/>
              </a:rPr>
              <a:t>10</a:t>
            </a:r>
            <a:r>
              <a:rPr lang="fa-IR" b="1" dirty="0" smtClean="0">
                <a:solidFill>
                  <a:schemeClr val="bg1"/>
                </a:solidFill>
                <a:latin typeface="Arial" pitchFamily="34" charset="0"/>
                <a:cs typeface="Arial" pitchFamily="34" charset="0"/>
              </a:rPr>
              <a:t>-بی توجهی وکم توجهی به اصول ساده ارتباطات، تبلیغات وعلوم مرتبط با تبلیغات</a:t>
            </a:r>
            <a:endParaRPr lang="en-US" b="1" dirty="0">
              <a:solidFill>
                <a:schemeClr val="bg1"/>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890EBBE-3E5E-420A-95FE-1C2CD9EE4D36}" type="slidenum">
              <a:rPr lang="en-US" smtClean="0"/>
              <a:pPr/>
              <a:t>20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FFFF00"/>
          </a:solidFill>
        </p:spPr>
        <p:txBody>
          <a:bodyPr>
            <a:normAutofit/>
          </a:bodyPr>
          <a:lstStyle/>
          <a:p>
            <a:pPr algn="r" rtl="1"/>
            <a:r>
              <a:rPr lang="fa-IR" sz="4800" b="1" dirty="0" smtClean="0">
                <a:latin typeface="Arial" pitchFamily="34" charset="0"/>
                <a:cs typeface="Arial" pitchFamily="34" charset="0"/>
              </a:rPr>
              <a:t> آسیب شناسی تبلیغات</a:t>
            </a:r>
            <a:endParaRPr lang="en-US" sz="4800" b="1" dirty="0">
              <a:latin typeface="Arial" pitchFamily="34" charset="0"/>
              <a:cs typeface="Arial" pitchFamily="34" charset="0"/>
            </a:endParaRPr>
          </a:p>
        </p:txBody>
      </p:sp>
      <p:sp>
        <p:nvSpPr>
          <p:cNvPr id="3" name="Content Placeholder 2"/>
          <p:cNvSpPr>
            <a:spLocks noGrp="1"/>
          </p:cNvSpPr>
          <p:nvPr>
            <p:ph idx="1"/>
          </p:nvPr>
        </p:nvSpPr>
        <p:spPr>
          <a:xfrm>
            <a:off x="304800" y="1600200"/>
            <a:ext cx="8534400" cy="4876800"/>
          </a:xfrm>
        </p:spPr>
        <p:txBody>
          <a:bodyPr>
            <a:normAutofit/>
          </a:bodyPr>
          <a:lstStyle/>
          <a:p>
            <a:pPr algn="r" rtl="1">
              <a:buNone/>
            </a:pPr>
            <a:r>
              <a:rPr lang="fa-IR" sz="4400" b="1" dirty="0" smtClean="0">
                <a:solidFill>
                  <a:schemeClr val="bg1"/>
                </a:solidFill>
                <a:latin typeface="Arial" pitchFamily="34" charset="0"/>
                <a:cs typeface="Arial" pitchFamily="34" charset="0"/>
              </a:rPr>
              <a:t>آسیب چیست؟</a:t>
            </a:r>
          </a:p>
          <a:p>
            <a:pPr algn="r" rtl="1">
              <a:buNone/>
            </a:pPr>
            <a:r>
              <a:rPr lang="fa-IR" sz="4400" b="1" dirty="0" smtClean="0">
                <a:solidFill>
                  <a:schemeClr val="bg1"/>
                </a:solidFill>
                <a:latin typeface="Arial" pitchFamily="34" charset="0"/>
                <a:cs typeface="Arial" pitchFamily="34" charset="0"/>
              </a:rPr>
              <a:t>عوامل آسیب رسانی کدامند؟</a:t>
            </a:r>
          </a:p>
          <a:p>
            <a:pPr algn="r" rtl="1">
              <a:buNone/>
            </a:pPr>
            <a:r>
              <a:rPr lang="fa-IR" sz="4400" b="1" dirty="0" smtClean="0">
                <a:solidFill>
                  <a:schemeClr val="bg1"/>
                </a:solidFill>
                <a:latin typeface="Arial" pitchFamily="34" charset="0"/>
                <a:cs typeface="Arial" pitchFamily="34" charset="0"/>
              </a:rPr>
              <a:t>آسیب پذیری چیست؟</a:t>
            </a:r>
          </a:p>
          <a:p>
            <a:pPr algn="r" rtl="1">
              <a:buNone/>
            </a:pPr>
            <a:r>
              <a:rPr lang="fa-IR" sz="4400" b="1" dirty="0" smtClean="0">
                <a:solidFill>
                  <a:schemeClr val="bg1"/>
                </a:solidFill>
                <a:latin typeface="Arial" pitchFamily="34" charset="0"/>
                <a:cs typeface="Arial" pitchFamily="34" charset="0"/>
              </a:rPr>
              <a:t>چگونه آسیب پذیری ها را کاهش دهیم؟</a:t>
            </a:r>
          </a:p>
          <a:p>
            <a:pPr algn="r" rtl="1">
              <a:buNone/>
            </a:pPr>
            <a:endParaRPr lang="en-US" sz="4400" b="1" dirty="0">
              <a:solidFill>
                <a:schemeClr val="bg1"/>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890EBBE-3E5E-420A-95FE-1C2CD9EE4D36}" type="slidenum">
              <a:rPr lang="en-US" smtClean="0"/>
              <a:pPr/>
              <a:t>21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FFFF00"/>
          </a:solidFill>
        </p:spPr>
        <p:txBody>
          <a:bodyPr>
            <a:normAutofit/>
          </a:bodyPr>
          <a:lstStyle/>
          <a:p>
            <a:pPr rtl="1"/>
            <a:r>
              <a:rPr lang="fa-IR" sz="5400" b="1" dirty="0" smtClean="0">
                <a:latin typeface="Arial" pitchFamily="34" charset="0"/>
                <a:cs typeface="Arial" pitchFamily="34" charset="0"/>
              </a:rPr>
              <a:t> عوامل آسیب رسان تبلیغات</a:t>
            </a:r>
            <a:endParaRPr lang="en-US" sz="5400" b="1" dirty="0">
              <a:latin typeface="Arial" pitchFamily="34" charset="0"/>
              <a:cs typeface="Arial" pitchFamily="34" charset="0"/>
            </a:endParaRPr>
          </a:p>
        </p:txBody>
      </p:sp>
      <p:sp>
        <p:nvSpPr>
          <p:cNvPr id="3" name="Content Placeholder 2"/>
          <p:cNvSpPr>
            <a:spLocks noGrp="1"/>
          </p:cNvSpPr>
          <p:nvPr>
            <p:ph idx="1"/>
          </p:nvPr>
        </p:nvSpPr>
        <p:spPr>
          <a:xfrm>
            <a:off x="228600" y="1600200"/>
            <a:ext cx="8686800" cy="4953000"/>
          </a:xfrm>
        </p:spPr>
        <p:txBody>
          <a:bodyPr>
            <a:normAutofit/>
          </a:bodyPr>
          <a:lstStyle/>
          <a:p>
            <a:pPr algn="r" rtl="1"/>
            <a:r>
              <a:rPr lang="fa-IR" sz="4000" b="1" i="1" u="sng" dirty="0" smtClean="0">
                <a:solidFill>
                  <a:srgbClr val="FFFF00"/>
                </a:solidFill>
              </a:rPr>
              <a:t>عوامل رفتاری</a:t>
            </a:r>
          </a:p>
          <a:p>
            <a:pPr algn="r" rtl="1">
              <a:buFont typeface="Wingdings" pitchFamily="2" charset="2"/>
              <a:buChar char="ü"/>
            </a:pPr>
            <a:r>
              <a:rPr lang="fa-IR" sz="4000" b="1" dirty="0" smtClean="0">
                <a:solidFill>
                  <a:schemeClr val="bg1"/>
                </a:solidFill>
              </a:rPr>
              <a:t>نگرش وبینش</a:t>
            </a:r>
          </a:p>
          <a:p>
            <a:pPr algn="r" rtl="1">
              <a:buFont typeface="Wingdings" pitchFamily="2" charset="2"/>
              <a:buChar char="ü"/>
            </a:pPr>
            <a:r>
              <a:rPr lang="fa-IR" sz="4000" b="1" dirty="0" smtClean="0">
                <a:solidFill>
                  <a:schemeClr val="bg1"/>
                </a:solidFill>
              </a:rPr>
              <a:t>نیاز وانگیزش</a:t>
            </a:r>
          </a:p>
          <a:p>
            <a:pPr algn="r" rtl="1">
              <a:buFont typeface="Wingdings" pitchFamily="2" charset="2"/>
              <a:buChar char="ü"/>
            </a:pPr>
            <a:r>
              <a:rPr lang="fa-IR" sz="4000" b="1" dirty="0" smtClean="0">
                <a:solidFill>
                  <a:schemeClr val="bg1"/>
                </a:solidFill>
              </a:rPr>
              <a:t>نیت وخواهش</a:t>
            </a:r>
          </a:p>
          <a:p>
            <a:pPr algn="r" rtl="1">
              <a:buFont typeface="Wingdings" pitchFamily="2" charset="2"/>
              <a:buChar char="ü"/>
            </a:pPr>
            <a:r>
              <a:rPr lang="fa-IR" sz="4000" b="1" dirty="0" smtClean="0">
                <a:solidFill>
                  <a:schemeClr val="bg1"/>
                </a:solidFill>
              </a:rPr>
              <a:t>نهاد و ارزش</a:t>
            </a:r>
            <a:endParaRPr lang="en-US" sz="4000" b="1" dirty="0">
              <a:solidFill>
                <a:schemeClr val="bg1"/>
              </a:solidFill>
            </a:endParaRPr>
          </a:p>
        </p:txBody>
      </p:sp>
      <p:sp>
        <p:nvSpPr>
          <p:cNvPr id="4" name="Slide Number Placeholder 3"/>
          <p:cNvSpPr>
            <a:spLocks noGrp="1"/>
          </p:cNvSpPr>
          <p:nvPr>
            <p:ph type="sldNum" sz="quarter" idx="12"/>
          </p:nvPr>
        </p:nvSpPr>
        <p:spPr/>
        <p:txBody>
          <a:bodyPr/>
          <a:lstStyle/>
          <a:p>
            <a:fld id="{B890EBBE-3E5E-420A-95FE-1C2CD9EE4D36}" type="slidenum">
              <a:rPr lang="en-US" smtClean="0"/>
              <a:pPr/>
              <a:t>22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FFFF00"/>
          </a:solidFill>
        </p:spPr>
        <p:txBody>
          <a:bodyPr>
            <a:normAutofit/>
          </a:bodyPr>
          <a:lstStyle/>
          <a:p>
            <a:r>
              <a:rPr lang="fa-IR" sz="5400" b="1" dirty="0" smtClean="0">
                <a:latin typeface="Arial" pitchFamily="34" charset="0"/>
                <a:cs typeface="Arial" pitchFamily="34" charset="0"/>
              </a:rPr>
              <a:t>عوامل آسیب رسان تبلیغات </a:t>
            </a:r>
            <a:endParaRPr lang="en-US" sz="5400" b="1" dirty="0">
              <a:latin typeface="Arial" pitchFamily="34" charset="0"/>
              <a:cs typeface="Arial" pitchFamily="34" charset="0"/>
            </a:endParaRPr>
          </a:p>
        </p:txBody>
      </p:sp>
      <p:sp>
        <p:nvSpPr>
          <p:cNvPr id="3" name="Content Placeholder 2"/>
          <p:cNvSpPr>
            <a:spLocks noGrp="1"/>
          </p:cNvSpPr>
          <p:nvPr>
            <p:ph idx="1"/>
          </p:nvPr>
        </p:nvSpPr>
        <p:spPr>
          <a:xfrm>
            <a:off x="457200" y="1600200"/>
            <a:ext cx="8229600" cy="4953000"/>
          </a:xfrm>
        </p:spPr>
        <p:txBody>
          <a:bodyPr>
            <a:normAutofit lnSpcReduction="10000"/>
          </a:bodyPr>
          <a:lstStyle/>
          <a:p>
            <a:pPr algn="r" rtl="1">
              <a:buNone/>
            </a:pPr>
            <a:r>
              <a:rPr lang="fa-IR" sz="4000" b="1" i="1" u="sng" dirty="0" smtClean="0">
                <a:solidFill>
                  <a:srgbClr val="FFFF00"/>
                </a:solidFill>
              </a:rPr>
              <a:t>سایر عوامل:</a:t>
            </a:r>
          </a:p>
          <a:p>
            <a:pPr algn="r" rtl="1">
              <a:buFont typeface="Wingdings" pitchFamily="2" charset="2"/>
              <a:buChar char="ü"/>
            </a:pPr>
            <a:r>
              <a:rPr lang="fa-IR" sz="3600" b="1" dirty="0" smtClean="0">
                <a:solidFill>
                  <a:schemeClr val="bg1"/>
                </a:solidFill>
              </a:rPr>
              <a:t>ضعف دانش ومعلومات وتخصص ها</a:t>
            </a:r>
          </a:p>
          <a:p>
            <a:pPr algn="r" rtl="1">
              <a:buFont typeface="Wingdings" pitchFamily="2" charset="2"/>
              <a:buChar char="ü"/>
            </a:pPr>
            <a:r>
              <a:rPr lang="fa-IR" sz="3600" b="1" dirty="0" smtClean="0">
                <a:solidFill>
                  <a:schemeClr val="bg1"/>
                </a:solidFill>
              </a:rPr>
              <a:t>مدیریت نادرست،ضعیف وغیر حرفه ای</a:t>
            </a:r>
          </a:p>
          <a:p>
            <a:pPr algn="r" rtl="1">
              <a:buFont typeface="Wingdings" pitchFamily="2" charset="2"/>
              <a:buChar char="ü"/>
            </a:pPr>
            <a:r>
              <a:rPr lang="fa-IR" sz="3600" b="1" dirty="0" smtClean="0">
                <a:solidFill>
                  <a:schemeClr val="bg1"/>
                </a:solidFill>
              </a:rPr>
              <a:t>ضعف تکنیکها وسبک تبلیغات وتکراری بودن تبلیغات</a:t>
            </a:r>
          </a:p>
          <a:p>
            <a:pPr algn="r" rtl="1">
              <a:buFont typeface="Wingdings" pitchFamily="2" charset="2"/>
              <a:buChar char="ü"/>
            </a:pPr>
            <a:r>
              <a:rPr lang="fa-IR" sz="3600" b="1" dirty="0" smtClean="0">
                <a:solidFill>
                  <a:schemeClr val="bg1"/>
                </a:solidFill>
              </a:rPr>
              <a:t>عدم رعایت اصول اخلاقی وارزشها</a:t>
            </a:r>
          </a:p>
          <a:p>
            <a:pPr algn="r" rtl="1">
              <a:buFont typeface="Wingdings" pitchFamily="2" charset="2"/>
              <a:buChar char="ü"/>
            </a:pPr>
            <a:r>
              <a:rPr lang="fa-IR" sz="3600" b="1" dirty="0" smtClean="0">
                <a:solidFill>
                  <a:schemeClr val="bg1"/>
                </a:solidFill>
              </a:rPr>
              <a:t>کمبود امکانات و فن آوریهای نوین</a:t>
            </a:r>
          </a:p>
          <a:p>
            <a:pPr algn="r" rtl="1">
              <a:buFont typeface="Wingdings" pitchFamily="2" charset="2"/>
              <a:buChar char="ü"/>
            </a:pPr>
            <a:r>
              <a:rPr lang="fa-IR" sz="3600" b="1" dirty="0" smtClean="0">
                <a:solidFill>
                  <a:schemeClr val="bg1"/>
                </a:solidFill>
              </a:rPr>
              <a:t>عدم همدلی،اتحاد وهمبستگی </a:t>
            </a:r>
            <a:endParaRPr lang="en-US" sz="3600" b="1" dirty="0">
              <a:solidFill>
                <a:schemeClr val="bg1"/>
              </a:solidFill>
            </a:endParaRPr>
          </a:p>
        </p:txBody>
      </p:sp>
      <p:sp>
        <p:nvSpPr>
          <p:cNvPr id="4" name="Slide Number Placeholder 3"/>
          <p:cNvSpPr>
            <a:spLocks noGrp="1"/>
          </p:cNvSpPr>
          <p:nvPr>
            <p:ph type="sldNum" sz="quarter" idx="12"/>
          </p:nvPr>
        </p:nvSpPr>
        <p:spPr/>
        <p:txBody>
          <a:bodyPr/>
          <a:lstStyle/>
          <a:p>
            <a:fld id="{B890EBBE-3E5E-420A-95FE-1C2CD9EE4D36}" type="slidenum">
              <a:rPr lang="en-US" smtClean="0"/>
              <a:pPr/>
              <a:t>23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algn="r" rtl="1">
              <a:buFont typeface="Wingdings" pitchFamily="2" charset="2"/>
              <a:buChar char="ü"/>
            </a:pPr>
            <a:endParaRPr lang="fa-IR" sz="3600" b="1" dirty="0" smtClean="0">
              <a:solidFill>
                <a:schemeClr val="bg1"/>
              </a:solidFill>
              <a:latin typeface="Arial" pitchFamily="34" charset="0"/>
              <a:cs typeface="Arial" pitchFamily="34" charset="0"/>
            </a:endParaRPr>
          </a:p>
          <a:p>
            <a:pPr algn="r" rtl="1">
              <a:buFont typeface="Wingdings" pitchFamily="2" charset="2"/>
              <a:buChar char="ü"/>
            </a:pPr>
            <a:r>
              <a:rPr lang="fa-IR" sz="3600" b="1" dirty="0" smtClean="0">
                <a:solidFill>
                  <a:schemeClr val="bg1"/>
                </a:solidFill>
                <a:latin typeface="Arial" pitchFamily="34" charset="0"/>
                <a:cs typeface="Arial" pitchFamily="34" charset="0"/>
              </a:rPr>
              <a:t>اقتصاد دولتی ودولت اقتصادی و نقش آن در انحصار و نیمه انحصاری بودن رسانه های محیطی وصدا وسیما</a:t>
            </a:r>
          </a:p>
          <a:p>
            <a:pPr algn="r" rtl="1">
              <a:buFont typeface="Wingdings" pitchFamily="2" charset="2"/>
              <a:buChar char="ü"/>
            </a:pPr>
            <a:r>
              <a:rPr lang="fa-IR" sz="3600" b="1" dirty="0" smtClean="0">
                <a:solidFill>
                  <a:schemeClr val="bg1"/>
                </a:solidFill>
                <a:latin typeface="Arial" pitchFamily="34" charset="0"/>
                <a:cs typeface="Arial" pitchFamily="34" charset="0"/>
              </a:rPr>
              <a:t>مجوزهای غیراصولی وزیاد به گروههای گوناگون </a:t>
            </a:r>
          </a:p>
          <a:p>
            <a:pPr algn="r" rtl="1">
              <a:buFont typeface="Wingdings" pitchFamily="2" charset="2"/>
              <a:buChar char="ü"/>
            </a:pPr>
            <a:r>
              <a:rPr lang="fa-IR" sz="3600" b="1" dirty="0" smtClean="0">
                <a:solidFill>
                  <a:schemeClr val="bg1"/>
                </a:solidFill>
                <a:latin typeface="Arial" pitchFamily="34" charset="0"/>
                <a:cs typeface="Arial" pitchFamily="34" charset="0"/>
              </a:rPr>
              <a:t>عدم نظارت جدی بر تبلیغات توسط تشکل های صنفی وحرفه ای</a:t>
            </a:r>
          </a:p>
        </p:txBody>
      </p:sp>
      <p:sp>
        <p:nvSpPr>
          <p:cNvPr id="4" name="Slide Number Placeholder 3"/>
          <p:cNvSpPr>
            <a:spLocks noGrp="1"/>
          </p:cNvSpPr>
          <p:nvPr>
            <p:ph type="sldNum" sz="quarter" idx="12"/>
          </p:nvPr>
        </p:nvSpPr>
        <p:spPr/>
        <p:txBody>
          <a:bodyPr/>
          <a:lstStyle/>
          <a:p>
            <a:fld id="{B890EBBE-3E5E-420A-95FE-1C2CD9EE4D36}" type="slidenum">
              <a:rPr lang="en-US" smtClean="0"/>
              <a:pPr/>
              <a:t>24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FFFF00"/>
          </a:solidFill>
        </p:spPr>
        <p:txBody>
          <a:bodyPr>
            <a:normAutofit/>
          </a:bodyPr>
          <a:lstStyle/>
          <a:p>
            <a:pPr algn="r"/>
            <a:r>
              <a:rPr lang="fa-IR" sz="4800" b="1" dirty="0" smtClean="0">
                <a:latin typeface="Arial" pitchFamily="34" charset="0"/>
                <a:cs typeface="Arial" pitchFamily="34" charset="0"/>
              </a:rPr>
              <a:t>مدیریت تبلیغات عبارتست از:</a:t>
            </a:r>
            <a:endParaRPr lang="en-US" sz="4800" b="1" dirty="0">
              <a:latin typeface="Arial" pitchFamily="34" charset="0"/>
              <a:cs typeface="Arial" pitchFamily="34" charset="0"/>
            </a:endParaRPr>
          </a:p>
        </p:txBody>
      </p:sp>
      <p:sp>
        <p:nvSpPr>
          <p:cNvPr id="3" name="Content Placeholder 2"/>
          <p:cNvSpPr>
            <a:spLocks noGrp="1"/>
          </p:cNvSpPr>
          <p:nvPr>
            <p:ph idx="1"/>
          </p:nvPr>
        </p:nvSpPr>
        <p:spPr>
          <a:xfrm>
            <a:off x="457200" y="1600200"/>
            <a:ext cx="8229600" cy="5029200"/>
          </a:xfrm>
        </p:spPr>
        <p:txBody>
          <a:bodyPr>
            <a:normAutofit/>
          </a:bodyPr>
          <a:lstStyle/>
          <a:p>
            <a:pPr algn="r" rtl="1">
              <a:buFont typeface="Wingdings" pitchFamily="2" charset="2"/>
              <a:buChar char="ü"/>
            </a:pPr>
            <a:r>
              <a:rPr lang="fa-IR" sz="3600" b="1" dirty="0" smtClean="0">
                <a:solidFill>
                  <a:schemeClr val="bg1"/>
                </a:solidFill>
                <a:latin typeface="Arial" pitchFamily="34" charset="0"/>
                <a:cs typeface="Arial" pitchFamily="34" charset="0"/>
              </a:rPr>
              <a:t>انتخاب وتعریف انسانهای مخاطب.</a:t>
            </a:r>
          </a:p>
          <a:p>
            <a:pPr algn="r" rtl="1">
              <a:buFont typeface="Wingdings" pitchFamily="2" charset="2"/>
              <a:buChar char="ü"/>
            </a:pPr>
            <a:r>
              <a:rPr lang="fa-IR" sz="3600" b="1" dirty="0" smtClean="0">
                <a:solidFill>
                  <a:schemeClr val="bg1"/>
                </a:solidFill>
                <a:latin typeface="Arial" pitchFamily="34" charset="0"/>
                <a:cs typeface="Arial" pitchFamily="34" charset="0"/>
              </a:rPr>
              <a:t>استفاده از کلیه منابع وعوامل مدیریتی و ارتباطی</a:t>
            </a:r>
          </a:p>
          <a:p>
            <a:pPr algn="r" rtl="1">
              <a:buNone/>
            </a:pPr>
            <a:r>
              <a:rPr lang="fa-IR" sz="3600" b="1" dirty="0" smtClean="0">
                <a:solidFill>
                  <a:schemeClr val="bg1"/>
                </a:solidFill>
                <a:latin typeface="Arial" pitchFamily="34" charset="0"/>
                <a:cs typeface="Arial" pitchFamily="34" charset="0"/>
              </a:rPr>
              <a:t>  برای تأثیرو تغییر وتحول ذینفعان است.</a:t>
            </a:r>
          </a:p>
          <a:p>
            <a:pPr algn="ctr" rtl="1">
              <a:buNone/>
            </a:pPr>
            <a:r>
              <a:rPr lang="fa-IR" sz="3600" b="1" dirty="0" smtClean="0">
                <a:solidFill>
                  <a:srgbClr val="FFFF00"/>
                </a:solidFill>
                <a:latin typeface="Arial" pitchFamily="34" charset="0"/>
                <a:cs typeface="Arial" pitchFamily="34" charset="0"/>
              </a:rPr>
              <a:t>بنابراین مدیریت تبلیغات نیازمند:</a:t>
            </a:r>
          </a:p>
          <a:p>
            <a:pPr algn="r" rtl="1"/>
            <a:r>
              <a:rPr lang="fa-IR" sz="3600" b="1" dirty="0" smtClean="0">
                <a:solidFill>
                  <a:schemeClr val="bg1"/>
                </a:solidFill>
                <a:latin typeface="Arial" pitchFamily="34" charset="0"/>
                <a:cs typeface="Arial" pitchFamily="34" charset="0"/>
              </a:rPr>
              <a:t>انتخاب مخاطب هدف</a:t>
            </a:r>
          </a:p>
          <a:p>
            <a:pPr algn="r" rtl="1"/>
            <a:r>
              <a:rPr lang="fa-IR" sz="3600" b="1" dirty="0" smtClean="0">
                <a:solidFill>
                  <a:schemeClr val="bg1"/>
                </a:solidFill>
                <a:latin typeface="Arial" pitchFamily="34" charset="0"/>
                <a:cs typeface="Arial" pitchFamily="34" charset="0"/>
              </a:rPr>
              <a:t>استفاده از مهارتهای مدیریتی وارتباطی اثرگذار</a:t>
            </a:r>
          </a:p>
          <a:p>
            <a:pPr algn="r" rtl="1"/>
            <a:r>
              <a:rPr lang="fa-IR" sz="3600" b="1" dirty="0" smtClean="0">
                <a:solidFill>
                  <a:schemeClr val="bg1"/>
                </a:solidFill>
                <a:latin typeface="Arial" pitchFamily="34" charset="0"/>
                <a:cs typeface="Arial" pitchFamily="34" charset="0"/>
              </a:rPr>
              <a:t>ارزیابی آثار ودستاوردهاست</a:t>
            </a:r>
          </a:p>
        </p:txBody>
      </p:sp>
      <p:sp>
        <p:nvSpPr>
          <p:cNvPr id="4" name="Slide Number Placeholder 3"/>
          <p:cNvSpPr>
            <a:spLocks noGrp="1"/>
          </p:cNvSpPr>
          <p:nvPr>
            <p:ph type="sldNum" sz="quarter" idx="12"/>
          </p:nvPr>
        </p:nvSpPr>
        <p:spPr/>
        <p:txBody>
          <a:bodyPr/>
          <a:lstStyle/>
          <a:p>
            <a:fld id="{B890EBBE-3E5E-420A-95FE-1C2CD9EE4D36}" type="slidenum">
              <a:rPr lang="en-US" smtClean="0"/>
              <a:pPr/>
              <a:t>25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20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2000"/>
                                        <p:tgtEl>
                                          <p:spTgt spid="3">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fade">
                                      <p:cBhvr>
                                        <p:cTn id="30" dur="20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2000"/>
                                        <p:tgtEl>
                                          <p:spTgt spid="3">
                                            <p:txEl>
                                              <p:pRg st="5" end="5"/>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Effect transition="in" filter="fade">
                                      <p:cBhvr>
                                        <p:cTn id="40"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FFFF00"/>
          </a:solidFill>
        </p:spPr>
        <p:txBody>
          <a:bodyPr/>
          <a:lstStyle/>
          <a:p>
            <a:pPr algn="r" rtl="1"/>
            <a:r>
              <a:rPr lang="fa-IR" b="1" dirty="0" smtClean="0">
                <a:latin typeface="Arial" pitchFamily="34" charset="0"/>
                <a:cs typeface="Arial" pitchFamily="34" charset="0"/>
              </a:rPr>
              <a:t>مدیریت تبلیغات موثر چیست؟</a:t>
            </a:r>
            <a:endParaRPr lang="en-US" b="1" dirty="0">
              <a:latin typeface="Arial" pitchFamily="34" charset="0"/>
              <a:cs typeface="Arial" pitchFamily="34" charset="0"/>
            </a:endParaRPr>
          </a:p>
        </p:txBody>
      </p:sp>
      <p:sp>
        <p:nvSpPr>
          <p:cNvPr id="3" name="Content Placeholder 2"/>
          <p:cNvSpPr>
            <a:spLocks noGrp="1"/>
          </p:cNvSpPr>
          <p:nvPr>
            <p:ph idx="1"/>
          </p:nvPr>
        </p:nvSpPr>
        <p:spPr>
          <a:xfrm>
            <a:off x="457200" y="2286000"/>
            <a:ext cx="8229600" cy="3840163"/>
          </a:xfrm>
        </p:spPr>
        <p:txBody>
          <a:bodyPr>
            <a:normAutofit fontScale="92500" lnSpcReduction="10000"/>
          </a:bodyPr>
          <a:lstStyle/>
          <a:p>
            <a:pPr algn="r" rtl="1"/>
            <a:r>
              <a:rPr lang="fa-IR" sz="4400" b="1" dirty="0" smtClean="0">
                <a:solidFill>
                  <a:schemeClr val="bg1"/>
                </a:solidFill>
                <a:latin typeface="Arial" pitchFamily="34" charset="0"/>
                <a:cs typeface="Arial" pitchFamily="34" charset="0"/>
              </a:rPr>
              <a:t>مدیریت تبلیغات موثر عبارتست از</a:t>
            </a:r>
            <a:r>
              <a:rPr lang="fa-IR" sz="4400" b="1" dirty="0" smtClean="0">
                <a:solidFill>
                  <a:srgbClr val="FFFF00"/>
                </a:solidFill>
                <a:latin typeface="Arial" pitchFamily="34" charset="0"/>
                <a:cs typeface="Arial" pitchFamily="34" charset="0"/>
              </a:rPr>
              <a:t> انتخاب </a:t>
            </a:r>
            <a:r>
              <a:rPr lang="fa-IR" sz="4400" b="1" dirty="0" smtClean="0">
                <a:solidFill>
                  <a:schemeClr val="bg1"/>
                </a:solidFill>
                <a:latin typeface="Arial" pitchFamily="34" charset="0"/>
                <a:cs typeface="Arial" pitchFamily="34" charset="0"/>
              </a:rPr>
              <a:t>، </a:t>
            </a:r>
            <a:r>
              <a:rPr lang="fa-IR" sz="4400" b="1" dirty="0" smtClean="0">
                <a:solidFill>
                  <a:srgbClr val="FFFF00"/>
                </a:solidFill>
                <a:latin typeface="Arial" pitchFamily="34" charset="0"/>
                <a:cs typeface="Arial" pitchFamily="34" charset="0"/>
              </a:rPr>
              <a:t>استفاده</a:t>
            </a:r>
            <a:r>
              <a:rPr lang="fa-IR" sz="4400" b="1" dirty="0" smtClean="0">
                <a:solidFill>
                  <a:schemeClr val="bg1"/>
                </a:solidFill>
                <a:latin typeface="Arial" pitchFamily="34" charset="0"/>
                <a:cs typeface="Arial" pitchFamily="34" charset="0"/>
              </a:rPr>
              <a:t> و</a:t>
            </a:r>
            <a:r>
              <a:rPr lang="fa-IR" sz="4400" b="1" dirty="0" smtClean="0">
                <a:solidFill>
                  <a:srgbClr val="FFFF00"/>
                </a:solidFill>
                <a:latin typeface="Arial" pitchFamily="34" charset="0"/>
                <a:cs typeface="Arial" pitchFamily="34" charset="0"/>
              </a:rPr>
              <a:t>ارزیابی</a:t>
            </a:r>
            <a:r>
              <a:rPr lang="fa-IR" sz="4400" b="1" dirty="0" smtClean="0">
                <a:solidFill>
                  <a:schemeClr val="bg1"/>
                </a:solidFill>
                <a:latin typeface="Arial" pitchFamily="34" charset="0"/>
                <a:cs typeface="Arial" pitchFamily="34" charset="0"/>
              </a:rPr>
              <a:t> درست منابع گوناگون تبلیغاتی برای </a:t>
            </a:r>
            <a:r>
              <a:rPr lang="fa-IR" sz="4400" b="1" i="1" dirty="0" smtClean="0">
                <a:solidFill>
                  <a:srgbClr val="FF0000"/>
                </a:solidFill>
                <a:latin typeface="Arial" pitchFamily="34" charset="0"/>
                <a:cs typeface="Arial" pitchFamily="34" charset="0"/>
              </a:rPr>
              <a:t>اثربخشی وثمربخشی </a:t>
            </a:r>
            <a:r>
              <a:rPr lang="fa-IR" sz="4400" b="1" dirty="0" smtClean="0">
                <a:solidFill>
                  <a:schemeClr val="bg1"/>
                </a:solidFill>
                <a:latin typeface="Arial" pitchFamily="34" charset="0"/>
                <a:cs typeface="Arial" pitchFamily="34" charset="0"/>
              </a:rPr>
              <a:t>دلخواه ودستاوردهای مورد نظر</a:t>
            </a:r>
            <a:endParaRPr lang="en-US" sz="4400" b="1" dirty="0" smtClean="0">
              <a:solidFill>
                <a:schemeClr val="bg1"/>
              </a:solidFill>
              <a:latin typeface="Arial" pitchFamily="34" charset="0"/>
              <a:cs typeface="Arial" pitchFamily="34" charset="0"/>
            </a:endParaRPr>
          </a:p>
          <a:p>
            <a:pPr algn="r" rtl="1"/>
            <a:endParaRPr lang="en-US" sz="4400" b="1" dirty="0" smtClean="0">
              <a:solidFill>
                <a:schemeClr val="bg1"/>
              </a:solidFill>
              <a:latin typeface="Arial" pitchFamily="34" charset="0"/>
              <a:cs typeface="Arial" pitchFamily="34" charset="0"/>
            </a:endParaRPr>
          </a:p>
          <a:p>
            <a:pPr algn="ctr" rtl="1">
              <a:buNone/>
            </a:pPr>
            <a:r>
              <a:rPr lang="en-US" sz="1400" b="1" dirty="0" smtClean="0">
                <a:solidFill>
                  <a:schemeClr val="bg1"/>
                </a:solidFill>
                <a:latin typeface="Arial" pitchFamily="34" charset="0"/>
                <a:cs typeface="Arial" pitchFamily="34" charset="0"/>
              </a:rPr>
              <a:t>www.drroosta.com</a:t>
            </a:r>
            <a:r>
              <a:rPr lang="fa-IR" sz="4400" b="1" dirty="0" smtClean="0">
                <a:solidFill>
                  <a:schemeClr val="bg1"/>
                </a:solidFill>
                <a:latin typeface="Arial" pitchFamily="34" charset="0"/>
                <a:cs typeface="Arial" pitchFamily="34" charset="0"/>
              </a:rPr>
              <a:t> </a:t>
            </a:r>
            <a:endParaRPr lang="en-US" sz="4400" b="1" dirty="0">
              <a:solidFill>
                <a:schemeClr val="bg1"/>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890EBBE-3E5E-420A-95FE-1C2CD9EE4D36}" type="slidenum">
              <a:rPr lang="en-US" smtClean="0"/>
              <a:pPr/>
              <a:t>26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FFFF00"/>
          </a:solidFill>
        </p:spPr>
        <p:txBody>
          <a:bodyPr/>
          <a:lstStyle/>
          <a:p>
            <a:pPr algn="r" rtl="1"/>
            <a:r>
              <a:rPr lang="fa-IR" b="1" dirty="0" smtClean="0">
                <a:latin typeface="Arial" pitchFamily="34" charset="0"/>
                <a:cs typeface="Arial" pitchFamily="34" charset="0"/>
              </a:rPr>
              <a:t>الزامات مدیریت تبلیغات موثر:</a:t>
            </a:r>
            <a:endParaRPr lang="en-US" b="1" dirty="0">
              <a:latin typeface="Arial" pitchFamily="34" charset="0"/>
              <a:cs typeface="Arial" pitchFamily="34" charset="0"/>
            </a:endParaRPr>
          </a:p>
        </p:txBody>
      </p:sp>
      <p:sp>
        <p:nvSpPr>
          <p:cNvPr id="3" name="Content Placeholder 2"/>
          <p:cNvSpPr>
            <a:spLocks noGrp="1"/>
          </p:cNvSpPr>
          <p:nvPr>
            <p:ph idx="1"/>
          </p:nvPr>
        </p:nvSpPr>
        <p:spPr>
          <a:xfrm>
            <a:off x="457200" y="1600200"/>
            <a:ext cx="8229600" cy="5029200"/>
          </a:xfrm>
        </p:spPr>
        <p:txBody>
          <a:bodyPr>
            <a:normAutofit/>
          </a:bodyPr>
          <a:lstStyle/>
          <a:p>
            <a:pPr algn="r" rtl="1"/>
            <a:r>
              <a:rPr lang="fa-IR" sz="3600" b="1" dirty="0" smtClean="0">
                <a:solidFill>
                  <a:srgbClr val="FFFF00"/>
                </a:solidFill>
                <a:latin typeface="Arial" pitchFamily="34" charset="0"/>
                <a:cs typeface="Arial" pitchFamily="34" charset="0"/>
              </a:rPr>
              <a:t>شناخت کلیه عوامل مرتبط با تبلیغ شامل:</a:t>
            </a:r>
          </a:p>
          <a:p>
            <a:pPr algn="r" rtl="1">
              <a:buFontTx/>
              <a:buChar char="-"/>
            </a:pPr>
            <a:r>
              <a:rPr lang="fa-IR" sz="3600" b="1" dirty="0" smtClean="0">
                <a:solidFill>
                  <a:schemeClr val="bg1"/>
                </a:solidFill>
                <a:latin typeface="Arial" pitchFamily="34" charset="0"/>
                <a:cs typeface="Arial" pitchFamily="34" charset="0"/>
              </a:rPr>
              <a:t>ویژگیها، معیارها ورفتارشناسی مخاطبان اصلی</a:t>
            </a:r>
          </a:p>
          <a:p>
            <a:pPr algn="r" rtl="1">
              <a:buFontTx/>
              <a:buChar char="-"/>
            </a:pPr>
            <a:r>
              <a:rPr lang="fa-IR" sz="3600" b="1" dirty="0" smtClean="0">
                <a:solidFill>
                  <a:schemeClr val="bg1"/>
                </a:solidFill>
                <a:latin typeface="Arial" pitchFamily="34" charset="0"/>
                <a:cs typeface="Arial" pitchFamily="34" charset="0"/>
              </a:rPr>
              <a:t>واکنش ها وواقعیت های رقبای کلیدی</a:t>
            </a:r>
          </a:p>
          <a:p>
            <a:pPr algn="r" rtl="1">
              <a:buFontTx/>
              <a:buChar char="-"/>
            </a:pPr>
            <a:r>
              <a:rPr lang="fa-IR" sz="3600" b="1" dirty="0" smtClean="0">
                <a:solidFill>
                  <a:schemeClr val="bg1"/>
                </a:solidFill>
                <a:latin typeface="Arial" pitchFamily="34" charset="0"/>
                <a:cs typeface="Arial" pitchFamily="34" charset="0"/>
              </a:rPr>
              <a:t>شرایط ،منابع وموانع محیطی ،بازار وصنعت</a:t>
            </a:r>
          </a:p>
          <a:p>
            <a:pPr algn="r" rtl="1">
              <a:buFontTx/>
              <a:buChar char="-"/>
            </a:pPr>
            <a:r>
              <a:rPr lang="fa-IR" sz="3600" b="1" dirty="0" smtClean="0">
                <a:solidFill>
                  <a:schemeClr val="bg1"/>
                </a:solidFill>
                <a:latin typeface="Arial" pitchFamily="34" charset="0"/>
                <a:cs typeface="Arial" pitchFamily="34" charset="0"/>
              </a:rPr>
              <a:t>روانشناسی،جامعه شناسی ومردم شناسی</a:t>
            </a:r>
          </a:p>
          <a:p>
            <a:pPr algn="r" rtl="1">
              <a:buFontTx/>
              <a:buChar char="-"/>
            </a:pPr>
            <a:r>
              <a:rPr lang="fa-IR" sz="3600" b="1" dirty="0" smtClean="0">
                <a:solidFill>
                  <a:schemeClr val="bg1"/>
                </a:solidFill>
                <a:latin typeface="Arial" pitchFamily="34" charset="0"/>
                <a:cs typeface="Arial" pitchFamily="34" charset="0"/>
              </a:rPr>
              <a:t>تحلیل و توان سنجی تبلیغاتی خود</a:t>
            </a:r>
          </a:p>
          <a:p>
            <a:pPr algn="ctr" rtl="1">
              <a:buNone/>
            </a:pPr>
            <a:endParaRPr lang="fa-IR" sz="1400" b="1" dirty="0" smtClean="0">
              <a:solidFill>
                <a:schemeClr val="bg1"/>
              </a:solidFill>
              <a:latin typeface="Arial" pitchFamily="34" charset="0"/>
              <a:cs typeface="Arial" pitchFamily="34" charset="0"/>
            </a:endParaRPr>
          </a:p>
          <a:p>
            <a:pPr algn="ctr" rtl="1">
              <a:buNone/>
            </a:pPr>
            <a:endParaRPr lang="fa-IR" sz="1400" b="1" dirty="0" smtClean="0">
              <a:solidFill>
                <a:schemeClr val="bg1"/>
              </a:solidFill>
              <a:latin typeface="Arial" pitchFamily="34" charset="0"/>
              <a:cs typeface="Arial" pitchFamily="34" charset="0"/>
            </a:endParaRPr>
          </a:p>
          <a:p>
            <a:pPr algn="ctr" rtl="1">
              <a:buNone/>
            </a:pPr>
            <a:endParaRPr lang="fa-IR" sz="1400" b="1" dirty="0" smtClean="0">
              <a:solidFill>
                <a:schemeClr val="bg1"/>
              </a:solidFill>
              <a:latin typeface="Arial" pitchFamily="34" charset="0"/>
              <a:cs typeface="Arial" pitchFamily="34" charset="0"/>
            </a:endParaRPr>
          </a:p>
          <a:p>
            <a:pPr algn="ctr" rtl="1">
              <a:buNone/>
            </a:pPr>
            <a:r>
              <a:rPr lang="en-US" sz="1400" b="1" dirty="0" smtClean="0">
                <a:solidFill>
                  <a:schemeClr val="bg1"/>
                </a:solidFill>
                <a:latin typeface="Arial" pitchFamily="34" charset="0"/>
                <a:cs typeface="Arial" pitchFamily="34" charset="0"/>
              </a:rPr>
              <a:t>www.drroosta.com</a:t>
            </a:r>
            <a:endParaRPr lang="en-US" sz="1400" b="1" dirty="0">
              <a:solidFill>
                <a:schemeClr val="bg1"/>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890EBBE-3E5E-420A-95FE-1C2CD9EE4D36}" type="slidenum">
              <a:rPr lang="en-US" smtClean="0"/>
              <a:pPr/>
              <a:t>27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1" name="Rectangle 2"/>
          <p:cNvSpPr>
            <a:spLocks noGrp="1" noChangeArrowheads="1"/>
          </p:cNvSpPr>
          <p:nvPr>
            <p:ph type="title"/>
          </p:nvPr>
        </p:nvSpPr>
        <p:spPr>
          <a:xfrm flipH="1">
            <a:off x="0" y="0"/>
            <a:ext cx="9144000" cy="1295400"/>
          </a:xfrm>
          <a:solidFill>
            <a:srgbClr val="FFFF00"/>
          </a:solidFill>
        </p:spPr>
        <p:txBody>
          <a:bodyPr>
            <a:normAutofit/>
          </a:bodyPr>
          <a:lstStyle/>
          <a:p>
            <a:pPr eaLnBrk="1" hangingPunct="1"/>
            <a:r>
              <a:rPr lang="fa-IR" sz="5400" b="1" dirty="0" smtClean="0">
                <a:cs typeface="+mn-cs"/>
              </a:rPr>
              <a:t>مدیریت ونظام ارتباطات</a:t>
            </a:r>
            <a:endParaRPr lang="en-US" sz="5400" b="1" dirty="0" smtClean="0">
              <a:cs typeface="+mn-cs"/>
            </a:endParaRPr>
          </a:p>
        </p:txBody>
      </p:sp>
      <p:sp>
        <p:nvSpPr>
          <p:cNvPr id="106500" name="Rectangle 4"/>
          <p:cNvSpPr>
            <a:spLocks noChangeArrowheads="1"/>
          </p:cNvSpPr>
          <p:nvPr/>
        </p:nvSpPr>
        <p:spPr bwMode="auto">
          <a:xfrm>
            <a:off x="323850" y="2205038"/>
            <a:ext cx="1368425" cy="719137"/>
          </a:xfrm>
          <a:prstGeom prst="rect">
            <a:avLst/>
          </a:prstGeom>
          <a:gradFill rotWithShape="1">
            <a:gsLst>
              <a:gs pos="0">
                <a:schemeClr val="accent2"/>
              </a:gs>
              <a:gs pos="50000">
                <a:srgbClr val="FFFFCC"/>
              </a:gs>
              <a:gs pos="100000">
                <a:schemeClr val="accent2"/>
              </a:gs>
            </a:gsLst>
            <a:lin ang="5400000" scaled="1"/>
          </a:gradFill>
          <a:ln w="9525" algn="ctr">
            <a:solidFill>
              <a:schemeClr val="tx1"/>
            </a:solidFill>
            <a:miter lim="800000"/>
            <a:headEnd/>
            <a:tailEnd/>
          </a:ln>
          <a:effectLst/>
        </p:spPr>
        <p:txBody>
          <a:bodyPr anchor="ctr">
            <a:spAutoFit/>
          </a:bodyPr>
          <a:lstStyle/>
          <a:p>
            <a:pPr>
              <a:defRPr/>
            </a:pPr>
            <a:endParaRPr lang="en-US"/>
          </a:p>
        </p:txBody>
      </p:sp>
      <p:sp>
        <p:nvSpPr>
          <p:cNvPr id="83973" name="Text Box 5"/>
          <p:cNvSpPr txBox="1">
            <a:spLocks noChangeArrowheads="1"/>
          </p:cNvSpPr>
          <p:nvPr/>
        </p:nvSpPr>
        <p:spPr bwMode="auto">
          <a:xfrm>
            <a:off x="539750" y="2349500"/>
            <a:ext cx="836613" cy="396875"/>
          </a:xfrm>
          <a:prstGeom prst="rect">
            <a:avLst/>
          </a:prstGeom>
          <a:noFill/>
          <a:ln w="9525" algn="ctr">
            <a:noFill/>
            <a:miter lim="800000"/>
            <a:headEnd/>
            <a:tailEnd/>
          </a:ln>
        </p:spPr>
        <p:txBody>
          <a:bodyPr wrap="none">
            <a:spAutoFit/>
          </a:bodyPr>
          <a:lstStyle/>
          <a:p>
            <a:r>
              <a:rPr lang="fa-IR" sz="2000" dirty="0">
                <a:solidFill>
                  <a:schemeClr val="tx1"/>
                </a:solidFill>
              </a:rPr>
              <a:t>فرستنده</a:t>
            </a:r>
            <a:endParaRPr lang="en-US" sz="2000" dirty="0">
              <a:solidFill>
                <a:schemeClr val="tx1"/>
              </a:solidFill>
            </a:endParaRPr>
          </a:p>
        </p:txBody>
      </p:sp>
      <p:sp>
        <p:nvSpPr>
          <p:cNvPr id="106502" name="Rectangle 6"/>
          <p:cNvSpPr>
            <a:spLocks noChangeArrowheads="1"/>
          </p:cNvSpPr>
          <p:nvPr/>
        </p:nvSpPr>
        <p:spPr bwMode="auto">
          <a:xfrm>
            <a:off x="2051050" y="2205038"/>
            <a:ext cx="1296988" cy="719137"/>
          </a:xfrm>
          <a:prstGeom prst="rect">
            <a:avLst/>
          </a:prstGeom>
          <a:gradFill rotWithShape="1">
            <a:gsLst>
              <a:gs pos="0">
                <a:schemeClr val="accent2"/>
              </a:gs>
              <a:gs pos="50000">
                <a:srgbClr val="FFFFCC"/>
              </a:gs>
              <a:gs pos="100000">
                <a:schemeClr val="accent2"/>
              </a:gs>
            </a:gsLst>
            <a:lin ang="5400000" scaled="1"/>
          </a:gradFill>
          <a:ln w="9525" algn="ctr">
            <a:solidFill>
              <a:schemeClr val="tx1"/>
            </a:solidFill>
            <a:miter lim="800000"/>
            <a:headEnd/>
            <a:tailEnd/>
          </a:ln>
          <a:effectLst/>
        </p:spPr>
        <p:txBody>
          <a:bodyPr anchor="ctr">
            <a:spAutoFit/>
          </a:bodyPr>
          <a:lstStyle/>
          <a:p>
            <a:pPr>
              <a:defRPr/>
            </a:pPr>
            <a:endParaRPr lang="en-US"/>
          </a:p>
        </p:txBody>
      </p:sp>
      <p:sp>
        <p:nvSpPr>
          <p:cNvPr id="106505" name="Rectangle 9"/>
          <p:cNvSpPr>
            <a:spLocks noChangeArrowheads="1"/>
          </p:cNvSpPr>
          <p:nvPr/>
        </p:nvSpPr>
        <p:spPr bwMode="auto">
          <a:xfrm>
            <a:off x="6011863" y="2133600"/>
            <a:ext cx="1296987" cy="719138"/>
          </a:xfrm>
          <a:prstGeom prst="rect">
            <a:avLst/>
          </a:prstGeom>
          <a:gradFill rotWithShape="1">
            <a:gsLst>
              <a:gs pos="0">
                <a:schemeClr val="accent2"/>
              </a:gs>
              <a:gs pos="50000">
                <a:srgbClr val="FFFFCC"/>
              </a:gs>
              <a:gs pos="100000">
                <a:schemeClr val="accent2"/>
              </a:gs>
            </a:gsLst>
            <a:lin ang="5400000" scaled="1"/>
          </a:gradFill>
          <a:ln w="9525" algn="ctr">
            <a:solidFill>
              <a:schemeClr val="tx1"/>
            </a:solidFill>
            <a:miter lim="800000"/>
            <a:headEnd/>
            <a:tailEnd/>
          </a:ln>
          <a:effectLst/>
        </p:spPr>
        <p:txBody>
          <a:bodyPr anchor="ctr">
            <a:spAutoFit/>
          </a:bodyPr>
          <a:lstStyle/>
          <a:p>
            <a:pPr>
              <a:defRPr/>
            </a:pPr>
            <a:endParaRPr lang="en-US"/>
          </a:p>
        </p:txBody>
      </p:sp>
      <p:sp>
        <p:nvSpPr>
          <p:cNvPr id="106506" name="Rectangle 10"/>
          <p:cNvSpPr>
            <a:spLocks noChangeArrowheads="1"/>
          </p:cNvSpPr>
          <p:nvPr/>
        </p:nvSpPr>
        <p:spPr bwMode="auto">
          <a:xfrm>
            <a:off x="7667625" y="2133600"/>
            <a:ext cx="1296988" cy="719138"/>
          </a:xfrm>
          <a:prstGeom prst="rect">
            <a:avLst/>
          </a:prstGeom>
          <a:gradFill rotWithShape="1">
            <a:gsLst>
              <a:gs pos="0">
                <a:schemeClr val="accent2"/>
              </a:gs>
              <a:gs pos="50000">
                <a:srgbClr val="FFFFCC"/>
              </a:gs>
              <a:gs pos="100000">
                <a:schemeClr val="accent2"/>
              </a:gs>
            </a:gsLst>
            <a:lin ang="5400000" scaled="1"/>
          </a:gradFill>
          <a:ln w="9525" algn="ctr">
            <a:solidFill>
              <a:schemeClr val="tx1"/>
            </a:solidFill>
            <a:miter lim="800000"/>
            <a:headEnd/>
            <a:tailEnd/>
          </a:ln>
          <a:effectLst/>
        </p:spPr>
        <p:txBody>
          <a:bodyPr anchor="ctr">
            <a:spAutoFit/>
          </a:bodyPr>
          <a:lstStyle/>
          <a:p>
            <a:pPr>
              <a:defRPr/>
            </a:pPr>
            <a:endParaRPr lang="en-US"/>
          </a:p>
        </p:txBody>
      </p:sp>
      <p:sp>
        <p:nvSpPr>
          <p:cNvPr id="106507" name="Rectangle 11"/>
          <p:cNvSpPr>
            <a:spLocks noChangeArrowheads="1"/>
          </p:cNvSpPr>
          <p:nvPr/>
        </p:nvSpPr>
        <p:spPr bwMode="auto">
          <a:xfrm>
            <a:off x="3708400" y="1916113"/>
            <a:ext cx="1943100" cy="1152525"/>
          </a:xfrm>
          <a:prstGeom prst="rect">
            <a:avLst/>
          </a:prstGeom>
          <a:gradFill rotWithShape="1">
            <a:gsLst>
              <a:gs pos="0">
                <a:schemeClr val="accent2"/>
              </a:gs>
              <a:gs pos="50000">
                <a:srgbClr val="FFFFCC"/>
              </a:gs>
              <a:gs pos="100000">
                <a:schemeClr val="accent2"/>
              </a:gs>
            </a:gsLst>
            <a:lin ang="5400000" scaled="1"/>
          </a:gradFill>
          <a:ln w="9525" algn="ctr">
            <a:solidFill>
              <a:schemeClr val="tx1"/>
            </a:solidFill>
            <a:miter lim="800000"/>
            <a:headEnd/>
            <a:tailEnd/>
          </a:ln>
          <a:effectLst/>
        </p:spPr>
        <p:txBody>
          <a:bodyPr anchor="ctr">
            <a:spAutoFit/>
          </a:bodyPr>
          <a:lstStyle/>
          <a:p>
            <a:pPr>
              <a:defRPr/>
            </a:pPr>
            <a:endParaRPr lang="en-US"/>
          </a:p>
        </p:txBody>
      </p:sp>
      <p:sp>
        <p:nvSpPr>
          <p:cNvPr id="106508" name="Rectangle 12"/>
          <p:cNvSpPr>
            <a:spLocks noChangeArrowheads="1"/>
          </p:cNvSpPr>
          <p:nvPr/>
        </p:nvSpPr>
        <p:spPr bwMode="auto">
          <a:xfrm>
            <a:off x="3995738" y="2060575"/>
            <a:ext cx="1296987" cy="719138"/>
          </a:xfrm>
          <a:prstGeom prst="rect">
            <a:avLst/>
          </a:prstGeom>
          <a:gradFill rotWithShape="1">
            <a:gsLst>
              <a:gs pos="0">
                <a:schemeClr val="accent2"/>
              </a:gs>
              <a:gs pos="50000">
                <a:srgbClr val="FFFFCC"/>
              </a:gs>
              <a:gs pos="100000">
                <a:schemeClr val="accent2"/>
              </a:gs>
            </a:gsLst>
            <a:lin ang="5400000" scaled="1"/>
          </a:gradFill>
          <a:ln w="9525" algn="ctr">
            <a:solidFill>
              <a:schemeClr val="tx1"/>
            </a:solidFill>
            <a:miter lim="800000"/>
            <a:headEnd/>
            <a:tailEnd/>
          </a:ln>
          <a:effectLst/>
        </p:spPr>
        <p:txBody>
          <a:bodyPr anchor="ctr">
            <a:spAutoFit/>
          </a:bodyPr>
          <a:lstStyle/>
          <a:p>
            <a:pPr>
              <a:defRPr/>
            </a:pPr>
            <a:endParaRPr lang="en-US"/>
          </a:p>
        </p:txBody>
      </p:sp>
      <p:sp>
        <p:nvSpPr>
          <p:cNvPr id="83979" name="Text Box 13"/>
          <p:cNvSpPr txBox="1">
            <a:spLocks noChangeArrowheads="1"/>
          </p:cNvSpPr>
          <p:nvPr/>
        </p:nvSpPr>
        <p:spPr bwMode="auto">
          <a:xfrm>
            <a:off x="2195513" y="2349500"/>
            <a:ext cx="1085850" cy="396875"/>
          </a:xfrm>
          <a:prstGeom prst="rect">
            <a:avLst/>
          </a:prstGeom>
          <a:noFill/>
          <a:ln w="9525" algn="ctr">
            <a:noFill/>
            <a:miter lim="800000"/>
            <a:headEnd/>
            <a:tailEnd/>
          </a:ln>
        </p:spPr>
        <p:txBody>
          <a:bodyPr wrap="none">
            <a:spAutoFit/>
          </a:bodyPr>
          <a:lstStyle/>
          <a:p>
            <a:r>
              <a:rPr lang="fa-IR" sz="2000" dirty="0">
                <a:solidFill>
                  <a:schemeClr val="tx1"/>
                </a:solidFill>
              </a:rPr>
              <a:t>رمز گذاری</a:t>
            </a:r>
            <a:endParaRPr lang="en-US" sz="2000" dirty="0">
              <a:solidFill>
                <a:schemeClr val="tx1"/>
              </a:solidFill>
            </a:endParaRPr>
          </a:p>
        </p:txBody>
      </p:sp>
      <p:sp>
        <p:nvSpPr>
          <p:cNvPr id="83980" name="Text Box 14"/>
          <p:cNvSpPr txBox="1">
            <a:spLocks noChangeArrowheads="1"/>
          </p:cNvSpPr>
          <p:nvPr/>
        </p:nvSpPr>
        <p:spPr bwMode="auto">
          <a:xfrm>
            <a:off x="4356100" y="2205038"/>
            <a:ext cx="473075" cy="396875"/>
          </a:xfrm>
          <a:prstGeom prst="rect">
            <a:avLst/>
          </a:prstGeom>
          <a:noFill/>
          <a:ln w="9525" algn="ctr">
            <a:noFill/>
            <a:miter lim="800000"/>
            <a:headEnd/>
            <a:tailEnd/>
          </a:ln>
        </p:spPr>
        <p:txBody>
          <a:bodyPr wrap="none">
            <a:spAutoFit/>
          </a:bodyPr>
          <a:lstStyle/>
          <a:p>
            <a:r>
              <a:rPr lang="fa-IR" sz="2000" dirty="0">
                <a:solidFill>
                  <a:schemeClr val="tx1"/>
                </a:solidFill>
              </a:rPr>
              <a:t>پیام</a:t>
            </a:r>
            <a:endParaRPr lang="en-US" sz="2000" dirty="0">
              <a:solidFill>
                <a:schemeClr val="tx1"/>
              </a:solidFill>
            </a:endParaRPr>
          </a:p>
        </p:txBody>
      </p:sp>
      <p:sp>
        <p:nvSpPr>
          <p:cNvPr id="83981" name="Text Box 15"/>
          <p:cNvSpPr txBox="1">
            <a:spLocks noChangeArrowheads="1"/>
          </p:cNvSpPr>
          <p:nvPr/>
        </p:nvSpPr>
        <p:spPr bwMode="auto">
          <a:xfrm>
            <a:off x="4067175" y="2743199"/>
            <a:ext cx="1343025" cy="369332"/>
          </a:xfrm>
          <a:prstGeom prst="rect">
            <a:avLst/>
          </a:prstGeom>
          <a:noFill/>
          <a:ln w="9525" algn="ctr">
            <a:noFill/>
            <a:miter lim="800000"/>
            <a:headEnd/>
            <a:tailEnd/>
          </a:ln>
        </p:spPr>
        <p:txBody>
          <a:bodyPr wrap="square">
            <a:spAutoFit/>
          </a:bodyPr>
          <a:lstStyle/>
          <a:p>
            <a:pPr algn="ctr"/>
            <a:r>
              <a:rPr lang="fa-IR" dirty="0" smtClean="0">
                <a:solidFill>
                  <a:schemeClr val="tx1"/>
                </a:solidFill>
              </a:rPr>
              <a:t>رسانه</a:t>
            </a:r>
            <a:endParaRPr lang="en-US" dirty="0">
              <a:solidFill>
                <a:schemeClr val="tx1"/>
              </a:solidFill>
            </a:endParaRPr>
          </a:p>
        </p:txBody>
      </p:sp>
      <p:sp>
        <p:nvSpPr>
          <p:cNvPr id="83982" name="Text Box 16"/>
          <p:cNvSpPr txBox="1">
            <a:spLocks noChangeArrowheads="1"/>
          </p:cNvSpPr>
          <p:nvPr/>
        </p:nvSpPr>
        <p:spPr bwMode="auto">
          <a:xfrm>
            <a:off x="6011863" y="2276475"/>
            <a:ext cx="1093787" cy="396875"/>
          </a:xfrm>
          <a:prstGeom prst="rect">
            <a:avLst/>
          </a:prstGeom>
          <a:noFill/>
          <a:ln w="9525" algn="ctr">
            <a:noFill/>
            <a:miter lim="800000"/>
            <a:headEnd/>
            <a:tailEnd/>
          </a:ln>
        </p:spPr>
        <p:txBody>
          <a:bodyPr wrap="none">
            <a:spAutoFit/>
          </a:bodyPr>
          <a:lstStyle/>
          <a:p>
            <a:r>
              <a:rPr lang="fa-IR" sz="2000" dirty="0">
                <a:solidFill>
                  <a:schemeClr val="tx1"/>
                </a:solidFill>
              </a:rPr>
              <a:t>رمز گشائی</a:t>
            </a:r>
            <a:endParaRPr lang="en-US" sz="2000" dirty="0">
              <a:solidFill>
                <a:schemeClr val="tx1"/>
              </a:solidFill>
            </a:endParaRPr>
          </a:p>
        </p:txBody>
      </p:sp>
      <p:sp>
        <p:nvSpPr>
          <p:cNvPr id="83983" name="Text Box 17"/>
          <p:cNvSpPr txBox="1">
            <a:spLocks noChangeArrowheads="1"/>
          </p:cNvSpPr>
          <p:nvPr/>
        </p:nvSpPr>
        <p:spPr bwMode="auto">
          <a:xfrm>
            <a:off x="7956550" y="2276475"/>
            <a:ext cx="696913" cy="396875"/>
          </a:xfrm>
          <a:prstGeom prst="rect">
            <a:avLst/>
          </a:prstGeom>
          <a:noFill/>
          <a:ln w="9525" algn="ctr">
            <a:noFill/>
            <a:miter lim="800000"/>
            <a:headEnd/>
            <a:tailEnd/>
          </a:ln>
        </p:spPr>
        <p:txBody>
          <a:bodyPr wrap="none">
            <a:spAutoFit/>
          </a:bodyPr>
          <a:lstStyle/>
          <a:p>
            <a:r>
              <a:rPr lang="fa-IR" sz="2000" dirty="0">
                <a:solidFill>
                  <a:schemeClr val="tx1"/>
                </a:solidFill>
              </a:rPr>
              <a:t>گیرنده</a:t>
            </a:r>
            <a:endParaRPr lang="en-US" sz="2000" dirty="0">
              <a:solidFill>
                <a:schemeClr val="tx1"/>
              </a:solidFill>
            </a:endParaRPr>
          </a:p>
        </p:txBody>
      </p:sp>
      <p:sp>
        <p:nvSpPr>
          <p:cNvPr id="106514" name="Rectangle 18"/>
          <p:cNvSpPr>
            <a:spLocks noChangeArrowheads="1"/>
          </p:cNvSpPr>
          <p:nvPr/>
        </p:nvSpPr>
        <p:spPr bwMode="auto">
          <a:xfrm>
            <a:off x="4067175" y="3716338"/>
            <a:ext cx="1296988" cy="719137"/>
          </a:xfrm>
          <a:prstGeom prst="rect">
            <a:avLst/>
          </a:prstGeom>
          <a:gradFill rotWithShape="1">
            <a:gsLst>
              <a:gs pos="0">
                <a:schemeClr val="accent2"/>
              </a:gs>
              <a:gs pos="50000">
                <a:srgbClr val="FFFFCC"/>
              </a:gs>
              <a:gs pos="100000">
                <a:schemeClr val="accent2"/>
              </a:gs>
            </a:gsLst>
            <a:lin ang="5400000" scaled="1"/>
          </a:gradFill>
          <a:ln w="9525" algn="ctr">
            <a:solidFill>
              <a:schemeClr val="tx1"/>
            </a:solidFill>
            <a:miter lim="800000"/>
            <a:headEnd/>
            <a:tailEnd/>
          </a:ln>
          <a:effectLst/>
        </p:spPr>
        <p:txBody>
          <a:bodyPr anchor="ctr">
            <a:spAutoFit/>
          </a:bodyPr>
          <a:lstStyle/>
          <a:p>
            <a:pPr>
              <a:defRPr/>
            </a:pPr>
            <a:endParaRPr lang="en-US"/>
          </a:p>
        </p:txBody>
      </p:sp>
      <p:sp>
        <p:nvSpPr>
          <p:cNvPr id="83985" name="Text Box 19"/>
          <p:cNvSpPr txBox="1">
            <a:spLocks noChangeArrowheads="1"/>
          </p:cNvSpPr>
          <p:nvPr/>
        </p:nvSpPr>
        <p:spPr bwMode="auto">
          <a:xfrm>
            <a:off x="4284663" y="3860800"/>
            <a:ext cx="912429" cy="400110"/>
          </a:xfrm>
          <a:prstGeom prst="rect">
            <a:avLst/>
          </a:prstGeom>
          <a:noFill/>
          <a:ln w="9525" algn="ctr">
            <a:noFill/>
            <a:miter lim="800000"/>
            <a:headEnd/>
            <a:tailEnd/>
          </a:ln>
        </p:spPr>
        <p:txBody>
          <a:bodyPr wrap="none">
            <a:spAutoFit/>
          </a:bodyPr>
          <a:lstStyle/>
          <a:p>
            <a:r>
              <a:rPr lang="fa-IR" sz="2000" dirty="0" smtClean="0">
                <a:solidFill>
                  <a:schemeClr val="tx1"/>
                </a:solidFill>
              </a:rPr>
              <a:t>اختلالات</a:t>
            </a:r>
            <a:endParaRPr lang="en-US" sz="2000" dirty="0">
              <a:solidFill>
                <a:schemeClr val="tx1"/>
              </a:solidFill>
            </a:endParaRPr>
          </a:p>
        </p:txBody>
      </p:sp>
      <p:sp>
        <p:nvSpPr>
          <p:cNvPr id="106516" name="Rectangle 20"/>
          <p:cNvSpPr>
            <a:spLocks noChangeArrowheads="1"/>
          </p:cNvSpPr>
          <p:nvPr/>
        </p:nvSpPr>
        <p:spPr bwMode="auto">
          <a:xfrm>
            <a:off x="1619250" y="5013325"/>
            <a:ext cx="1296988" cy="719138"/>
          </a:xfrm>
          <a:prstGeom prst="rect">
            <a:avLst/>
          </a:prstGeom>
          <a:gradFill rotWithShape="1">
            <a:gsLst>
              <a:gs pos="0">
                <a:schemeClr val="accent2"/>
              </a:gs>
              <a:gs pos="50000">
                <a:srgbClr val="FFFFCC"/>
              </a:gs>
              <a:gs pos="100000">
                <a:schemeClr val="accent2"/>
              </a:gs>
            </a:gsLst>
            <a:lin ang="5400000" scaled="1"/>
          </a:gradFill>
          <a:ln w="9525" algn="ctr">
            <a:solidFill>
              <a:schemeClr val="tx1"/>
            </a:solidFill>
            <a:miter lim="800000"/>
            <a:headEnd/>
            <a:tailEnd/>
          </a:ln>
          <a:effectLst/>
        </p:spPr>
        <p:txBody>
          <a:bodyPr anchor="ctr">
            <a:spAutoFit/>
          </a:bodyPr>
          <a:lstStyle/>
          <a:p>
            <a:pPr>
              <a:defRPr/>
            </a:pPr>
            <a:endParaRPr lang="en-US"/>
          </a:p>
        </p:txBody>
      </p:sp>
      <p:sp>
        <p:nvSpPr>
          <p:cNvPr id="106517" name="Rectangle 21"/>
          <p:cNvSpPr>
            <a:spLocks noChangeArrowheads="1"/>
          </p:cNvSpPr>
          <p:nvPr/>
        </p:nvSpPr>
        <p:spPr bwMode="auto">
          <a:xfrm>
            <a:off x="6588125" y="4941888"/>
            <a:ext cx="1296988" cy="719137"/>
          </a:xfrm>
          <a:prstGeom prst="rect">
            <a:avLst/>
          </a:prstGeom>
          <a:gradFill rotWithShape="1">
            <a:gsLst>
              <a:gs pos="0">
                <a:schemeClr val="accent2"/>
              </a:gs>
              <a:gs pos="50000">
                <a:srgbClr val="FFFFCC"/>
              </a:gs>
              <a:gs pos="100000">
                <a:schemeClr val="accent2"/>
              </a:gs>
            </a:gsLst>
            <a:lin ang="5400000" scaled="1"/>
          </a:gradFill>
          <a:ln w="9525" algn="ctr">
            <a:solidFill>
              <a:schemeClr val="tx1"/>
            </a:solidFill>
            <a:miter lim="800000"/>
            <a:headEnd/>
            <a:tailEnd/>
          </a:ln>
          <a:effectLst/>
        </p:spPr>
        <p:txBody>
          <a:bodyPr anchor="ctr">
            <a:spAutoFit/>
          </a:bodyPr>
          <a:lstStyle/>
          <a:p>
            <a:pPr>
              <a:defRPr/>
            </a:pPr>
            <a:endParaRPr lang="en-US"/>
          </a:p>
        </p:txBody>
      </p:sp>
      <p:sp>
        <p:nvSpPr>
          <p:cNvPr id="83988" name="Text Box 22"/>
          <p:cNvSpPr txBox="1">
            <a:spLocks noChangeArrowheads="1"/>
          </p:cNvSpPr>
          <p:nvPr/>
        </p:nvSpPr>
        <p:spPr bwMode="auto">
          <a:xfrm>
            <a:off x="1908175" y="5132388"/>
            <a:ext cx="889987" cy="400110"/>
          </a:xfrm>
          <a:prstGeom prst="rect">
            <a:avLst/>
          </a:prstGeom>
          <a:noFill/>
          <a:ln w="9525" algn="ctr">
            <a:noFill/>
            <a:miter lim="800000"/>
            <a:headEnd/>
            <a:tailEnd/>
          </a:ln>
        </p:spPr>
        <p:txBody>
          <a:bodyPr wrap="none">
            <a:spAutoFit/>
          </a:bodyPr>
          <a:lstStyle/>
          <a:p>
            <a:r>
              <a:rPr lang="fa-IR" sz="2000" dirty="0" smtClean="0"/>
              <a:t>بازخورد</a:t>
            </a:r>
            <a:endParaRPr lang="en-US" sz="2000" dirty="0">
              <a:solidFill>
                <a:schemeClr val="tx1"/>
              </a:solidFill>
            </a:endParaRPr>
          </a:p>
        </p:txBody>
      </p:sp>
      <p:sp>
        <p:nvSpPr>
          <p:cNvPr id="83989" name="Text Box 23"/>
          <p:cNvSpPr txBox="1">
            <a:spLocks noChangeArrowheads="1"/>
          </p:cNvSpPr>
          <p:nvPr/>
        </p:nvSpPr>
        <p:spPr bwMode="auto">
          <a:xfrm>
            <a:off x="6948488" y="5084763"/>
            <a:ext cx="608012" cy="396875"/>
          </a:xfrm>
          <a:prstGeom prst="rect">
            <a:avLst/>
          </a:prstGeom>
          <a:noFill/>
          <a:ln w="9525" algn="ctr">
            <a:noFill/>
            <a:miter lim="800000"/>
            <a:headEnd/>
            <a:tailEnd/>
          </a:ln>
        </p:spPr>
        <p:txBody>
          <a:bodyPr wrap="none">
            <a:spAutoFit/>
          </a:bodyPr>
          <a:lstStyle/>
          <a:p>
            <a:r>
              <a:rPr lang="fa-IR" sz="2000" dirty="0">
                <a:solidFill>
                  <a:schemeClr val="tx1"/>
                </a:solidFill>
              </a:rPr>
              <a:t>پاسخ</a:t>
            </a:r>
            <a:endParaRPr lang="en-US" sz="2000" dirty="0">
              <a:solidFill>
                <a:schemeClr val="tx1"/>
              </a:solidFill>
            </a:endParaRPr>
          </a:p>
        </p:txBody>
      </p:sp>
      <p:sp>
        <p:nvSpPr>
          <p:cNvPr id="83990" name="Line 24"/>
          <p:cNvSpPr>
            <a:spLocks noChangeShapeType="1"/>
          </p:cNvSpPr>
          <p:nvPr/>
        </p:nvSpPr>
        <p:spPr bwMode="auto">
          <a:xfrm>
            <a:off x="1692275" y="2565400"/>
            <a:ext cx="358775" cy="0"/>
          </a:xfrm>
          <a:prstGeom prst="line">
            <a:avLst/>
          </a:prstGeom>
          <a:noFill/>
          <a:ln w="28575">
            <a:solidFill>
              <a:srgbClr val="FFFF66"/>
            </a:solidFill>
            <a:round/>
            <a:headEnd/>
            <a:tailEnd type="triangle" w="med" len="med"/>
          </a:ln>
        </p:spPr>
        <p:txBody>
          <a:bodyPr wrap="none">
            <a:spAutoFit/>
          </a:bodyPr>
          <a:lstStyle/>
          <a:p>
            <a:endParaRPr lang="en-US"/>
          </a:p>
        </p:txBody>
      </p:sp>
      <p:sp>
        <p:nvSpPr>
          <p:cNvPr id="83991" name="Line 25"/>
          <p:cNvSpPr>
            <a:spLocks noChangeShapeType="1"/>
          </p:cNvSpPr>
          <p:nvPr/>
        </p:nvSpPr>
        <p:spPr bwMode="auto">
          <a:xfrm>
            <a:off x="7308850" y="2492375"/>
            <a:ext cx="358775" cy="0"/>
          </a:xfrm>
          <a:prstGeom prst="line">
            <a:avLst/>
          </a:prstGeom>
          <a:noFill/>
          <a:ln w="28575">
            <a:solidFill>
              <a:srgbClr val="FFFF66"/>
            </a:solidFill>
            <a:round/>
            <a:headEnd/>
            <a:tailEnd type="triangle" w="med" len="med"/>
          </a:ln>
        </p:spPr>
        <p:txBody>
          <a:bodyPr wrap="none">
            <a:spAutoFit/>
          </a:bodyPr>
          <a:lstStyle/>
          <a:p>
            <a:endParaRPr lang="en-US"/>
          </a:p>
        </p:txBody>
      </p:sp>
      <p:sp>
        <p:nvSpPr>
          <p:cNvPr id="83992" name="Line 26"/>
          <p:cNvSpPr>
            <a:spLocks noChangeShapeType="1"/>
          </p:cNvSpPr>
          <p:nvPr/>
        </p:nvSpPr>
        <p:spPr bwMode="auto">
          <a:xfrm>
            <a:off x="5651500" y="2492375"/>
            <a:ext cx="358775" cy="0"/>
          </a:xfrm>
          <a:prstGeom prst="line">
            <a:avLst/>
          </a:prstGeom>
          <a:noFill/>
          <a:ln w="28575">
            <a:solidFill>
              <a:srgbClr val="FFFF66"/>
            </a:solidFill>
            <a:round/>
            <a:headEnd/>
            <a:tailEnd type="triangle" w="med" len="med"/>
          </a:ln>
        </p:spPr>
        <p:txBody>
          <a:bodyPr wrap="none">
            <a:spAutoFit/>
          </a:bodyPr>
          <a:lstStyle/>
          <a:p>
            <a:endParaRPr lang="en-US"/>
          </a:p>
        </p:txBody>
      </p:sp>
      <p:sp>
        <p:nvSpPr>
          <p:cNvPr id="83993" name="Line 27"/>
          <p:cNvSpPr>
            <a:spLocks noChangeShapeType="1"/>
          </p:cNvSpPr>
          <p:nvPr/>
        </p:nvSpPr>
        <p:spPr bwMode="auto">
          <a:xfrm>
            <a:off x="3348038" y="2565400"/>
            <a:ext cx="358775" cy="0"/>
          </a:xfrm>
          <a:prstGeom prst="line">
            <a:avLst/>
          </a:prstGeom>
          <a:noFill/>
          <a:ln w="28575">
            <a:solidFill>
              <a:srgbClr val="FFFF66"/>
            </a:solidFill>
            <a:round/>
            <a:headEnd/>
            <a:tailEnd type="triangle" w="med" len="med"/>
          </a:ln>
        </p:spPr>
        <p:txBody>
          <a:bodyPr wrap="none">
            <a:spAutoFit/>
          </a:bodyPr>
          <a:lstStyle/>
          <a:p>
            <a:endParaRPr lang="en-US"/>
          </a:p>
        </p:txBody>
      </p:sp>
      <p:sp>
        <p:nvSpPr>
          <p:cNvPr id="83994" name="Line 28"/>
          <p:cNvSpPr>
            <a:spLocks noChangeShapeType="1"/>
          </p:cNvSpPr>
          <p:nvPr/>
        </p:nvSpPr>
        <p:spPr bwMode="auto">
          <a:xfrm flipV="1">
            <a:off x="4716463" y="3429000"/>
            <a:ext cx="0" cy="287338"/>
          </a:xfrm>
          <a:prstGeom prst="line">
            <a:avLst/>
          </a:prstGeom>
          <a:noFill/>
          <a:ln w="28575">
            <a:solidFill>
              <a:srgbClr val="FFFF66"/>
            </a:solidFill>
            <a:round/>
            <a:headEnd/>
            <a:tailEnd type="triangle" w="med" len="med"/>
          </a:ln>
        </p:spPr>
        <p:txBody>
          <a:bodyPr>
            <a:spAutoFit/>
          </a:bodyPr>
          <a:lstStyle/>
          <a:p>
            <a:endParaRPr lang="en-US"/>
          </a:p>
        </p:txBody>
      </p:sp>
      <p:sp>
        <p:nvSpPr>
          <p:cNvPr id="83995" name="Line 29"/>
          <p:cNvSpPr>
            <a:spLocks noChangeShapeType="1"/>
          </p:cNvSpPr>
          <p:nvPr/>
        </p:nvSpPr>
        <p:spPr bwMode="auto">
          <a:xfrm>
            <a:off x="5410200" y="4038600"/>
            <a:ext cx="287337" cy="0"/>
          </a:xfrm>
          <a:prstGeom prst="line">
            <a:avLst/>
          </a:prstGeom>
          <a:noFill/>
          <a:ln w="28575">
            <a:solidFill>
              <a:srgbClr val="FFFF66"/>
            </a:solidFill>
            <a:round/>
            <a:headEnd/>
            <a:tailEnd type="triangle" w="med" len="med"/>
          </a:ln>
        </p:spPr>
        <p:txBody>
          <a:bodyPr wrap="none">
            <a:spAutoFit/>
          </a:bodyPr>
          <a:lstStyle/>
          <a:p>
            <a:endParaRPr lang="en-US"/>
          </a:p>
        </p:txBody>
      </p:sp>
      <p:sp>
        <p:nvSpPr>
          <p:cNvPr id="83996" name="Line 30"/>
          <p:cNvSpPr>
            <a:spLocks noChangeShapeType="1"/>
          </p:cNvSpPr>
          <p:nvPr/>
        </p:nvSpPr>
        <p:spPr bwMode="auto">
          <a:xfrm flipH="1">
            <a:off x="3779838" y="4076700"/>
            <a:ext cx="287337" cy="0"/>
          </a:xfrm>
          <a:prstGeom prst="line">
            <a:avLst/>
          </a:prstGeom>
          <a:noFill/>
          <a:ln w="28575">
            <a:solidFill>
              <a:srgbClr val="FFFF66"/>
            </a:solidFill>
            <a:round/>
            <a:headEnd/>
            <a:tailEnd type="triangle" w="med" len="med"/>
          </a:ln>
        </p:spPr>
        <p:txBody>
          <a:bodyPr wrap="none">
            <a:spAutoFit/>
          </a:bodyPr>
          <a:lstStyle/>
          <a:p>
            <a:endParaRPr lang="en-US"/>
          </a:p>
        </p:txBody>
      </p:sp>
      <p:sp>
        <p:nvSpPr>
          <p:cNvPr id="83997" name="Line 31"/>
          <p:cNvSpPr>
            <a:spLocks noChangeShapeType="1"/>
          </p:cNvSpPr>
          <p:nvPr/>
        </p:nvSpPr>
        <p:spPr bwMode="auto">
          <a:xfrm flipH="1">
            <a:off x="2916238" y="5300663"/>
            <a:ext cx="3671887" cy="0"/>
          </a:xfrm>
          <a:prstGeom prst="line">
            <a:avLst/>
          </a:prstGeom>
          <a:noFill/>
          <a:ln w="28575">
            <a:solidFill>
              <a:srgbClr val="FFFF66"/>
            </a:solidFill>
            <a:prstDash val="dash"/>
            <a:round/>
            <a:headEnd/>
            <a:tailEnd type="triangle" w="med" len="med"/>
          </a:ln>
        </p:spPr>
        <p:txBody>
          <a:bodyPr>
            <a:spAutoFit/>
          </a:bodyPr>
          <a:lstStyle/>
          <a:p>
            <a:endParaRPr lang="en-US"/>
          </a:p>
        </p:txBody>
      </p:sp>
      <p:sp>
        <p:nvSpPr>
          <p:cNvPr id="83998" name="Line 32"/>
          <p:cNvSpPr>
            <a:spLocks noChangeShapeType="1"/>
          </p:cNvSpPr>
          <p:nvPr/>
        </p:nvSpPr>
        <p:spPr bwMode="auto">
          <a:xfrm flipH="1">
            <a:off x="971550" y="5373688"/>
            <a:ext cx="647700" cy="0"/>
          </a:xfrm>
          <a:prstGeom prst="line">
            <a:avLst/>
          </a:prstGeom>
          <a:noFill/>
          <a:ln w="28575">
            <a:solidFill>
              <a:srgbClr val="FFFF66"/>
            </a:solidFill>
            <a:prstDash val="dash"/>
            <a:round/>
            <a:headEnd/>
            <a:tailEnd/>
          </a:ln>
        </p:spPr>
        <p:txBody>
          <a:bodyPr>
            <a:spAutoFit/>
          </a:bodyPr>
          <a:lstStyle/>
          <a:p>
            <a:endParaRPr lang="en-US"/>
          </a:p>
        </p:txBody>
      </p:sp>
      <p:sp>
        <p:nvSpPr>
          <p:cNvPr id="83999" name="Line 33"/>
          <p:cNvSpPr>
            <a:spLocks noChangeShapeType="1"/>
          </p:cNvSpPr>
          <p:nvPr/>
        </p:nvSpPr>
        <p:spPr bwMode="auto">
          <a:xfrm flipV="1">
            <a:off x="971550" y="2924175"/>
            <a:ext cx="0" cy="2449513"/>
          </a:xfrm>
          <a:prstGeom prst="line">
            <a:avLst/>
          </a:prstGeom>
          <a:noFill/>
          <a:ln w="28575">
            <a:solidFill>
              <a:srgbClr val="FFFF66"/>
            </a:solidFill>
            <a:prstDash val="dash"/>
            <a:round/>
            <a:headEnd/>
            <a:tailEnd type="triangle" w="med" len="med"/>
          </a:ln>
        </p:spPr>
        <p:txBody>
          <a:bodyPr wrap="none">
            <a:spAutoFit/>
          </a:bodyPr>
          <a:lstStyle/>
          <a:p>
            <a:endParaRPr lang="en-US"/>
          </a:p>
        </p:txBody>
      </p:sp>
      <p:sp>
        <p:nvSpPr>
          <p:cNvPr id="84000" name="Line 34"/>
          <p:cNvSpPr>
            <a:spLocks noChangeShapeType="1"/>
          </p:cNvSpPr>
          <p:nvPr/>
        </p:nvSpPr>
        <p:spPr bwMode="auto">
          <a:xfrm>
            <a:off x="8532813" y="2852738"/>
            <a:ext cx="0" cy="2447925"/>
          </a:xfrm>
          <a:prstGeom prst="line">
            <a:avLst/>
          </a:prstGeom>
          <a:noFill/>
          <a:ln w="28575">
            <a:solidFill>
              <a:srgbClr val="FFFF66"/>
            </a:solidFill>
            <a:prstDash val="dash"/>
            <a:round/>
            <a:headEnd/>
            <a:tailEnd/>
          </a:ln>
        </p:spPr>
        <p:txBody>
          <a:bodyPr wrap="none">
            <a:spAutoFit/>
          </a:bodyPr>
          <a:lstStyle/>
          <a:p>
            <a:endParaRPr lang="en-US"/>
          </a:p>
        </p:txBody>
      </p:sp>
      <p:sp>
        <p:nvSpPr>
          <p:cNvPr id="84001" name="Line 35"/>
          <p:cNvSpPr>
            <a:spLocks noChangeShapeType="1"/>
          </p:cNvSpPr>
          <p:nvPr/>
        </p:nvSpPr>
        <p:spPr bwMode="auto">
          <a:xfrm flipH="1">
            <a:off x="7885113" y="5300663"/>
            <a:ext cx="647700" cy="0"/>
          </a:xfrm>
          <a:prstGeom prst="line">
            <a:avLst/>
          </a:prstGeom>
          <a:noFill/>
          <a:ln w="28575">
            <a:solidFill>
              <a:srgbClr val="FFFF66"/>
            </a:solidFill>
            <a:prstDash val="dash"/>
            <a:round/>
            <a:headEnd/>
            <a:tailEnd type="triangle" w="med" len="med"/>
          </a:ln>
        </p:spPr>
        <p:txBody>
          <a:bodyPr wrap="none">
            <a:spAutoFit/>
          </a:bodyPr>
          <a:lstStyle/>
          <a:p>
            <a:endParaRPr lang="en-US"/>
          </a:p>
        </p:txBody>
      </p:sp>
      <p:sp>
        <p:nvSpPr>
          <p:cNvPr id="84002" name="Line 36"/>
          <p:cNvSpPr>
            <a:spLocks noChangeShapeType="1"/>
          </p:cNvSpPr>
          <p:nvPr/>
        </p:nvSpPr>
        <p:spPr bwMode="auto">
          <a:xfrm>
            <a:off x="4716463" y="4437063"/>
            <a:ext cx="0" cy="287337"/>
          </a:xfrm>
          <a:prstGeom prst="line">
            <a:avLst/>
          </a:prstGeom>
          <a:noFill/>
          <a:ln w="28575">
            <a:solidFill>
              <a:srgbClr val="FFFF66"/>
            </a:solidFill>
            <a:round/>
            <a:headEnd/>
            <a:tailEnd type="triangle" w="med" len="med"/>
          </a:ln>
        </p:spPr>
        <p:txBody>
          <a:bodyPr>
            <a:spAutoFit/>
          </a:bodyPr>
          <a:lstStyle/>
          <a:p>
            <a:endParaRPr lang="en-US"/>
          </a:p>
        </p:txBody>
      </p:sp>
      <p:graphicFrame>
        <p:nvGraphicFramePr>
          <p:cNvPr id="83970" name="Object 37"/>
          <p:cNvGraphicFramePr>
            <a:graphicFrameLocks noChangeAspect="1"/>
          </p:cNvGraphicFramePr>
          <p:nvPr/>
        </p:nvGraphicFramePr>
        <p:xfrm>
          <a:off x="0" y="6102350"/>
          <a:ext cx="755650" cy="755650"/>
        </p:xfrm>
        <a:graphic>
          <a:graphicData uri="http://schemas.openxmlformats.org/presentationml/2006/ole">
            <p:oleObj spid="_x0000_s552962" name="Clip" r:id="rId3" imgW="1638360" imgH="3468960" progId="">
              <p:embed/>
            </p:oleObj>
          </a:graphicData>
        </a:graphic>
      </p:graphicFrame>
      <p:sp>
        <p:nvSpPr>
          <p:cNvPr id="84003" name="Text Box 38"/>
          <p:cNvSpPr txBox="1">
            <a:spLocks noChangeArrowheads="1"/>
          </p:cNvSpPr>
          <p:nvPr/>
        </p:nvSpPr>
        <p:spPr bwMode="auto">
          <a:xfrm>
            <a:off x="152400" y="6272213"/>
            <a:ext cx="963613" cy="274637"/>
          </a:xfrm>
          <a:prstGeom prst="rect">
            <a:avLst/>
          </a:prstGeom>
          <a:noFill/>
          <a:ln w="9525">
            <a:noFill/>
            <a:miter lim="800000"/>
            <a:headEnd/>
            <a:tailEnd/>
          </a:ln>
        </p:spPr>
        <p:txBody>
          <a:bodyPr>
            <a:spAutoFit/>
          </a:bodyPr>
          <a:lstStyle/>
          <a:p>
            <a:pPr algn="r" rtl="1">
              <a:spcBef>
                <a:spcPct val="50000"/>
              </a:spcBef>
            </a:pPr>
            <a:r>
              <a:rPr lang="en-US" sz="1200">
                <a:solidFill>
                  <a:srgbClr val="800000"/>
                </a:solidFill>
                <a:latin typeface="Arial Black" pitchFamily="34" charset="0"/>
              </a:rPr>
              <a:t>ROOSTA</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3971"/>
                                        </p:tgtEl>
                                        <p:attrNameLst>
                                          <p:attrName>style.visibility</p:attrName>
                                        </p:attrNameLst>
                                      </p:cBhvr>
                                      <p:to>
                                        <p:strVal val="visible"/>
                                      </p:to>
                                    </p:set>
                                    <p:animEffect transition="in" filter="fade">
                                      <p:cBhvr>
                                        <p:cTn id="7" dur="2000"/>
                                        <p:tgtEl>
                                          <p:spTgt spid="8397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6500"/>
                                        </p:tgtEl>
                                        <p:attrNameLst>
                                          <p:attrName>style.visibility</p:attrName>
                                        </p:attrNameLst>
                                      </p:cBhvr>
                                      <p:to>
                                        <p:strVal val="visible"/>
                                      </p:to>
                                    </p:set>
                                    <p:animEffect transition="in" filter="fade">
                                      <p:cBhvr>
                                        <p:cTn id="12" dur="2000"/>
                                        <p:tgtEl>
                                          <p:spTgt spid="10650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3973"/>
                                        </p:tgtEl>
                                        <p:attrNameLst>
                                          <p:attrName>style.visibility</p:attrName>
                                        </p:attrNameLst>
                                      </p:cBhvr>
                                      <p:to>
                                        <p:strVal val="visible"/>
                                      </p:to>
                                    </p:set>
                                    <p:animEffect transition="in" filter="fade">
                                      <p:cBhvr>
                                        <p:cTn id="17" dur="2000"/>
                                        <p:tgtEl>
                                          <p:spTgt spid="8397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3990"/>
                                        </p:tgtEl>
                                        <p:attrNameLst>
                                          <p:attrName>style.visibility</p:attrName>
                                        </p:attrNameLst>
                                      </p:cBhvr>
                                      <p:to>
                                        <p:strVal val="visible"/>
                                      </p:to>
                                    </p:set>
                                    <p:animEffect transition="in" filter="fade">
                                      <p:cBhvr>
                                        <p:cTn id="22" dur="2000"/>
                                        <p:tgtEl>
                                          <p:spTgt spid="8399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6502"/>
                                        </p:tgtEl>
                                        <p:attrNameLst>
                                          <p:attrName>style.visibility</p:attrName>
                                        </p:attrNameLst>
                                      </p:cBhvr>
                                      <p:to>
                                        <p:strVal val="visible"/>
                                      </p:to>
                                    </p:set>
                                    <p:animEffect transition="in" filter="fade">
                                      <p:cBhvr>
                                        <p:cTn id="27" dur="2000"/>
                                        <p:tgtEl>
                                          <p:spTgt spid="10650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3979"/>
                                        </p:tgtEl>
                                        <p:attrNameLst>
                                          <p:attrName>style.visibility</p:attrName>
                                        </p:attrNameLst>
                                      </p:cBhvr>
                                      <p:to>
                                        <p:strVal val="visible"/>
                                      </p:to>
                                    </p:set>
                                    <p:animEffect transition="in" filter="fade">
                                      <p:cBhvr>
                                        <p:cTn id="32" dur="2000"/>
                                        <p:tgtEl>
                                          <p:spTgt spid="8397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06508"/>
                                        </p:tgtEl>
                                        <p:attrNameLst>
                                          <p:attrName>style.visibility</p:attrName>
                                        </p:attrNameLst>
                                      </p:cBhvr>
                                      <p:to>
                                        <p:strVal val="visible"/>
                                      </p:to>
                                    </p:set>
                                    <p:animEffect transition="in" filter="fade">
                                      <p:cBhvr>
                                        <p:cTn id="37" dur="2000"/>
                                        <p:tgtEl>
                                          <p:spTgt spid="106508"/>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06507"/>
                                        </p:tgtEl>
                                        <p:attrNameLst>
                                          <p:attrName>style.visibility</p:attrName>
                                        </p:attrNameLst>
                                      </p:cBhvr>
                                      <p:to>
                                        <p:strVal val="visible"/>
                                      </p:to>
                                    </p:set>
                                    <p:animEffect transition="in" filter="fade">
                                      <p:cBhvr>
                                        <p:cTn id="42" dur="2000"/>
                                        <p:tgtEl>
                                          <p:spTgt spid="106507"/>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83980"/>
                                        </p:tgtEl>
                                        <p:attrNameLst>
                                          <p:attrName>style.visibility</p:attrName>
                                        </p:attrNameLst>
                                      </p:cBhvr>
                                      <p:to>
                                        <p:strVal val="visible"/>
                                      </p:to>
                                    </p:set>
                                    <p:animEffect transition="in" filter="fade">
                                      <p:cBhvr>
                                        <p:cTn id="47" dur="2000"/>
                                        <p:tgtEl>
                                          <p:spTgt spid="83980"/>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83981"/>
                                        </p:tgtEl>
                                        <p:attrNameLst>
                                          <p:attrName>style.visibility</p:attrName>
                                        </p:attrNameLst>
                                      </p:cBhvr>
                                      <p:to>
                                        <p:strVal val="visible"/>
                                      </p:to>
                                    </p:set>
                                    <p:animEffect transition="in" filter="fade">
                                      <p:cBhvr>
                                        <p:cTn id="52" dur="2000"/>
                                        <p:tgtEl>
                                          <p:spTgt spid="83981"/>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83992"/>
                                        </p:tgtEl>
                                        <p:attrNameLst>
                                          <p:attrName>style.visibility</p:attrName>
                                        </p:attrNameLst>
                                      </p:cBhvr>
                                      <p:to>
                                        <p:strVal val="visible"/>
                                      </p:to>
                                    </p:set>
                                    <p:animEffect transition="in" filter="fade">
                                      <p:cBhvr>
                                        <p:cTn id="57" dur="2000"/>
                                        <p:tgtEl>
                                          <p:spTgt spid="83992"/>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06505"/>
                                        </p:tgtEl>
                                        <p:attrNameLst>
                                          <p:attrName>style.visibility</p:attrName>
                                        </p:attrNameLst>
                                      </p:cBhvr>
                                      <p:to>
                                        <p:strVal val="visible"/>
                                      </p:to>
                                    </p:set>
                                    <p:animEffect transition="in" filter="fade">
                                      <p:cBhvr>
                                        <p:cTn id="62" dur="2000"/>
                                        <p:tgtEl>
                                          <p:spTgt spid="106505"/>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83982"/>
                                        </p:tgtEl>
                                        <p:attrNameLst>
                                          <p:attrName>style.visibility</p:attrName>
                                        </p:attrNameLst>
                                      </p:cBhvr>
                                      <p:to>
                                        <p:strVal val="visible"/>
                                      </p:to>
                                    </p:set>
                                    <p:animEffect transition="in" filter="fade">
                                      <p:cBhvr>
                                        <p:cTn id="67" dur="2000"/>
                                        <p:tgtEl>
                                          <p:spTgt spid="83982"/>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106506"/>
                                        </p:tgtEl>
                                        <p:attrNameLst>
                                          <p:attrName>style.visibility</p:attrName>
                                        </p:attrNameLst>
                                      </p:cBhvr>
                                      <p:to>
                                        <p:strVal val="visible"/>
                                      </p:to>
                                    </p:set>
                                    <p:animEffect transition="in" filter="fade">
                                      <p:cBhvr>
                                        <p:cTn id="72" dur="2000"/>
                                        <p:tgtEl>
                                          <p:spTgt spid="106506"/>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83983"/>
                                        </p:tgtEl>
                                        <p:attrNameLst>
                                          <p:attrName>style.visibility</p:attrName>
                                        </p:attrNameLst>
                                      </p:cBhvr>
                                      <p:to>
                                        <p:strVal val="visible"/>
                                      </p:to>
                                    </p:set>
                                    <p:animEffect transition="in" filter="fade">
                                      <p:cBhvr>
                                        <p:cTn id="77" dur="2000"/>
                                        <p:tgtEl>
                                          <p:spTgt spid="83983"/>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84000"/>
                                        </p:tgtEl>
                                        <p:attrNameLst>
                                          <p:attrName>style.visibility</p:attrName>
                                        </p:attrNameLst>
                                      </p:cBhvr>
                                      <p:to>
                                        <p:strVal val="visible"/>
                                      </p:to>
                                    </p:set>
                                    <p:animEffect transition="in" filter="fade">
                                      <p:cBhvr>
                                        <p:cTn id="82" dur="2000"/>
                                        <p:tgtEl>
                                          <p:spTgt spid="84000"/>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84001"/>
                                        </p:tgtEl>
                                        <p:attrNameLst>
                                          <p:attrName>style.visibility</p:attrName>
                                        </p:attrNameLst>
                                      </p:cBhvr>
                                      <p:to>
                                        <p:strVal val="visible"/>
                                      </p:to>
                                    </p:set>
                                    <p:animEffect transition="in" filter="fade">
                                      <p:cBhvr>
                                        <p:cTn id="87" dur="2000"/>
                                        <p:tgtEl>
                                          <p:spTgt spid="84001"/>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106517"/>
                                        </p:tgtEl>
                                        <p:attrNameLst>
                                          <p:attrName>style.visibility</p:attrName>
                                        </p:attrNameLst>
                                      </p:cBhvr>
                                      <p:to>
                                        <p:strVal val="visible"/>
                                      </p:to>
                                    </p:set>
                                    <p:animEffect transition="in" filter="fade">
                                      <p:cBhvr>
                                        <p:cTn id="92" dur="2000"/>
                                        <p:tgtEl>
                                          <p:spTgt spid="106517"/>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83989"/>
                                        </p:tgtEl>
                                        <p:attrNameLst>
                                          <p:attrName>style.visibility</p:attrName>
                                        </p:attrNameLst>
                                      </p:cBhvr>
                                      <p:to>
                                        <p:strVal val="visible"/>
                                      </p:to>
                                    </p:set>
                                    <p:animEffect transition="in" filter="fade">
                                      <p:cBhvr>
                                        <p:cTn id="97" dur="2000"/>
                                        <p:tgtEl>
                                          <p:spTgt spid="83989"/>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grpId="0" nodeType="clickEffect">
                                  <p:stCondLst>
                                    <p:cond delay="0"/>
                                  </p:stCondLst>
                                  <p:childTnLst>
                                    <p:set>
                                      <p:cBhvr>
                                        <p:cTn id="101" dur="1" fill="hold">
                                          <p:stCondLst>
                                            <p:cond delay="0"/>
                                          </p:stCondLst>
                                        </p:cTn>
                                        <p:tgtEl>
                                          <p:spTgt spid="83997"/>
                                        </p:tgtEl>
                                        <p:attrNameLst>
                                          <p:attrName>style.visibility</p:attrName>
                                        </p:attrNameLst>
                                      </p:cBhvr>
                                      <p:to>
                                        <p:strVal val="visible"/>
                                      </p:to>
                                    </p:set>
                                    <p:animEffect transition="in" filter="fade">
                                      <p:cBhvr>
                                        <p:cTn id="102" dur="2000"/>
                                        <p:tgtEl>
                                          <p:spTgt spid="83997"/>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grpId="0" nodeType="clickEffect">
                                  <p:stCondLst>
                                    <p:cond delay="0"/>
                                  </p:stCondLst>
                                  <p:childTnLst>
                                    <p:set>
                                      <p:cBhvr>
                                        <p:cTn id="106" dur="1" fill="hold">
                                          <p:stCondLst>
                                            <p:cond delay="0"/>
                                          </p:stCondLst>
                                        </p:cTn>
                                        <p:tgtEl>
                                          <p:spTgt spid="106516"/>
                                        </p:tgtEl>
                                        <p:attrNameLst>
                                          <p:attrName>style.visibility</p:attrName>
                                        </p:attrNameLst>
                                      </p:cBhvr>
                                      <p:to>
                                        <p:strVal val="visible"/>
                                      </p:to>
                                    </p:set>
                                    <p:animEffect transition="in" filter="fade">
                                      <p:cBhvr>
                                        <p:cTn id="107" dur="2000"/>
                                        <p:tgtEl>
                                          <p:spTgt spid="106516"/>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grpId="0" nodeType="clickEffect">
                                  <p:stCondLst>
                                    <p:cond delay="0"/>
                                  </p:stCondLst>
                                  <p:childTnLst>
                                    <p:set>
                                      <p:cBhvr>
                                        <p:cTn id="111" dur="1" fill="hold">
                                          <p:stCondLst>
                                            <p:cond delay="0"/>
                                          </p:stCondLst>
                                        </p:cTn>
                                        <p:tgtEl>
                                          <p:spTgt spid="83988"/>
                                        </p:tgtEl>
                                        <p:attrNameLst>
                                          <p:attrName>style.visibility</p:attrName>
                                        </p:attrNameLst>
                                      </p:cBhvr>
                                      <p:to>
                                        <p:strVal val="visible"/>
                                      </p:to>
                                    </p:set>
                                    <p:animEffect transition="in" filter="fade">
                                      <p:cBhvr>
                                        <p:cTn id="112" dur="2000"/>
                                        <p:tgtEl>
                                          <p:spTgt spid="83988"/>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grpId="0" nodeType="clickEffect">
                                  <p:stCondLst>
                                    <p:cond delay="0"/>
                                  </p:stCondLst>
                                  <p:childTnLst>
                                    <p:set>
                                      <p:cBhvr>
                                        <p:cTn id="116" dur="1" fill="hold">
                                          <p:stCondLst>
                                            <p:cond delay="0"/>
                                          </p:stCondLst>
                                        </p:cTn>
                                        <p:tgtEl>
                                          <p:spTgt spid="83998"/>
                                        </p:tgtEl>
                                        <p:attrNameLst>
                                          <p:attrName>style.visibility</p:attrName>
                                        </p:attrNameLst>
                                      </p:cBhvr>
                                      <p:to>
                                        <p:strVal val="visible"/>
                                      </p:to>
                                    </p:set>
                                    <p:animEffect transition="in" filter="fade">
                                      <p:cBhvr>
                                        <p:cTn id="117" dur="2000"/>
                                        <p:tgtEl>
                                          <p:spTgt spid="83998"/>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ntr" presetSubtype="0" fill="hold" grpId="0" nodeType="clickEffect">
                                  <p:stCondLst>
                                    <p:cond delay="0"/>
                                  </p:stCondLst>
                                  <p:childTnLst>
                                    <p:set>
                                      <p:cBhvr>
                                        <p:cTn id="121" dur="1" fill="hold">
                                          <p:stCondLst>
                                            <p:cond delay="0"/>
                                          </p:stCondLst>
                                        </p:cTn>
                                        <p:tgtEl>
                                          <p:spTgt spid="83999"/>
                                        </p:tgtEl>
                                        <p:attrNameLst>
                                          <p:attrName>style.visibility</p:attrName>
                                        </p:attrNameLst>
                                      </p:cBhvr>
                                      <p:to>
                                        <p:strVal val="visible"/>
                                      </p:to>
                                    </p:set>
                                    <p:animEffect transition="in" filter="fade">
                                      <p:cBhvr>
                                        <p:cTn id="122" dur="2000"/>
                                        <p:tgtEl>
                                          <p:spTgt spid="83999"/>
                                        </p:tgtEl>
                                      </p:cBhvr>
                                    </p:animEffect>
                                  </p:childTnLst>
                                </p:cTn>
                              </p:par>
                            </p:childTnLst>
                          </p:cTn>
                        </p:par>
                      </p:childTnLst>
                    </p:cTn>
                  </p:par>
                  <p:par>
                    <p:cTn id="123" fill="hold">
                      <p:stCondLst>
                        <p:cond delay="indefinite"/>
                      </p:stCondLst>
                      <p:childTnLst>
                        <p:par>
                          <p:cTn id="124" fill="hold">
                            <p:stCondLst>
                              <p:cond delay="0"/>
                            </p:stCondLst>
                            <p:childTnLst>
                              <p:par>
                                <p:cTn id="125" presetID="10" presetClass="entr" presetSubtype="0" fill="hold" grpId="0" nodeType="clickEffect">
                                  <p:stCondLst>
                                    <p:cond delay="0"/>
                                  </p:stCondLst>
                                  <p:childTnLst>
                                    <p:set>
                                      <p:cBhvr>
                                        <p:cTn id="126" dur="1" fill="hold">
                                          <p:stCondLst>
                                            <p:cond delay="0"/>
                                          </p:stCondLst>
                                        </p:cTn>
                                        <p:tgtEl>
                                          <p:spTgt spid="106514"/>
                                        </p:tgtEl>
                                        <p:attrNameLst>
                                          <p:attrName>style.visibility</p:attrName>
                                        </p:attrNameLst>
                                      </p:cBhvr>
                                      <p:to>
                                        <p:strVal val="visible"/>
                                      </p:to>
                                    </p:set>
                                    <p:animEffect transition="in" filter="fade">
                                      <p:cBhvr>
                                        <p:cTn id="127" dur="2000"/>
                                        <p:tgtEl>
                                          <p:spTgt spid="106514"/>
                                        </p:tgtEl>
                                      </p:cBhvr>
                                    </p:animEffect>
                                  </p:childTnLst>
                                </p:cTn>
                              </p:par>
                            </p:childTnLst>
                          </p:cTn>
                        </p:par>
                      </p:childTnLst>
                    </p:cTn>
                  </p:par>
                  <p:par>
                    <p:cTn id="128" fill="hold">
                      <p:stCondLst>
                        <p:cond delay="indefinite"/>
                      </p:stCondLst>
                      <p:childTnLst>
                        <p:par>
                          <p:cTn id="129" fill="hold">
                            <p:stCondLst>
                              <p:cond delay="0"/>
                            </p:stCondLst>
                            <p:childTnLst>
                              <p:par>
                                <p:cTn id="130" presetID="10" presetClass="entr" presetSubtype="0" fill="hold" grpId="0" nodeType="clickEffect">
                                  <p:stCondLst>
                                    <p:cond delay="0"/>
                                  </p:stCondLst>
                                  <p:childTnLst>
                                    <p:set>
                                      <p:cBhvr>
                                        <p:cTn id="131" dur="1" fill="hold">
                                          <p:stCondLst>
                                            <p:cond delay="0"/>
                                          </p:stCondLst>
                                        </p:cTn>
                                        <p:tgtEl>
                                          <p:spTgt spid="83985"/>
                                        </p:tgtEl>
                                        <p:attrNameLst>
                                          <p:attrName>style.visibility</p:attrName>
                                        </p:attrNameLst>
                                      </p:cBhvr>
                                      <p:to>
                                        <p:strVal val="visible"/>
                                      </p:to>
                                    </p:set>
                                    <p:animEffect transition="in" filter="fade">
                                      <p:cBhvr>
                                        <p:cTn id="132" dur="2000"/>
                                        <p:tgtEl>
                                          <p:spTgt spid="83985"/>
                                        </p:tgtEl>
                                      </p:cBhvr>
                                    </p:animEffect>
                                  </p:childTnLst>
                                </p:cTn>
                              </p:par>
                            </p:childTnLst>
                          </p:cTn>
                        </p:par>
                      </p:childTnLst>
                    </p:cTn>
                  </p:par>
                  <p:par>
                    <p:cTn id="133" fill="hold">
                      <p:stCondLst>
                        <p:cond delay="indefinite"/>
                      </p:stCondLst>
                      <p:childTnLst>
                        <p:par>
                          <p:cTn id="134" fill="hold">
                            <p:stCondLst>
                              <p:cond delay="0"/>
                            </p:stCondLst>
                            <p:childTnLst>
                              <p:par>
                                <p:cTn id="135" presetID="10" presetClass="entr" presetSubtype="0" fill="hold" grpId="0" nodeType="clickEffect">
                                  <p:stCondLst>
                                    <p:cond delay="0"/>
                                  </p:stCondLst>
                                  <p:childTnLst>
                                    <p:set>
                                      <p:cBhvr>
                                        <p:cTn id="136" dur="1" fill="hold">
                                          <p:stCondLst>
                                            <p:cond delay="0"/>
                                          </p:stCondLst>
                                        </p:cTn>
                                        <p:tgtEl>
                                          <p:spTgt spid="83996"/>
                                        </p:tgtEl>
                                        <p:attrNameLst>
                                          <p:attrName>style.visibility</p:attrName>
                                        </p:attrNameLst>
                                      </p:cBhvr>
                                      <p:to>
                                        <p:strVal val="visible"/>
                                      </p:to>
                                    </p:set>
                                    <p:animEffect transition="in" filter="fade">
                                      <p:cBhvr>
                                        <p:cTn id="137" dur="2000"/>
                                        <p:tgtEl>
                                          <p:spTgt spid="83996"/>
                                        </p:tgtEl>
                                      </p:cBhvr>
                                    </p:animEffect>
                                  </p:childTnLst>
                                </p:cTn>
                              </p:par>
                            </p:childTnLst>
                          </p:cTn>
                        </p:par>
                      </p:childTnLst>
                    </p:cTn>
                  </p:par>
                  <p:par>
                    <p:cTn id="138" fill="hold">
                      <p:stCondLst>
                        <p:cond delay="indefinite"/>
                      </p:stCondLst>
                      <p:childTnLst>
                        <p:par>
                          <p:cTn id="139" fill="hold">
                            <p:stCondLst>
                              <p:cond delay="0"/>
                            </p:stCondLst>
                            <p:childTnLst>
                              <p:par>
                                <p:cTn id="140" presetID="10" presetClass="entr" presetSubtype="0" fill="hold" grpId="0" nodeType="clickEffect">
                                  <p:stCondLst>
                                    <p:cond delay="0"/>
                                  </p:stCondLst>
                                  <p:childTnLst>
                                    <p:set>
                                      <p:cBhvr>
                                        <p:cTn id="141" dur="1" fill="hold">
                                          <p:stCondLst>
                                            <p:cond delay="0"/>
                                          </p:stCondLst>
                                        </p:cTn>
                                        <p:tgtEl>
                                          <p:spTgt spid="83994"/>
                                        </p:tgtEl>
                                        <p:attrNameLst>
                                          <p:attrName>style.visibility</p:attrName>
                                        </p:attrNameLst>
                                      </p:cBhvr>
                                      <p:to>
                                        <p:strVal val="visible"/>
                                      </p:to>
                                    </p:set>
                                    <p:animEffect transition="in" filter="fade">
                                      <p:cBhvr>
                                        <p:cTn id="142" dur="2000"/>
                                        <p:tgtEl>
                                          <p:spTgt spid="83994"/>
                                        </p:tgtEl>
                                      </p:cBhvr>
                                    </p:animEffect>
                                  </p:childTnLst>
                                </p:cTn>
                              </p:par>
                            </p:childTnLst>
                          </p:cTn>
                        </p:par>
                      </p:childTnLst>
                    </p:cTn>
                  </p:par>
                  <p:par>
                    <p:cTn id="143" fill="hold">
                      <p:stCondLst>
                        <p:cond delay="indefinite"/>
                      </p:stCondLst>
                      <p:childTnLst>
                        <p:par>
                          <p:cTn id="144" fill="hold">
                            <p:stCondLst>
                              <p:cond delay="0"/>
                            </p:stCondLst>
                            <p:childTnLst>
                              <p:par>
                                <p:cTn id="145" presetID="10" presetClass="entr" presetSubtype="0" fill="hold" grpId="0" nodeType="clickEffect">
                                  <p:stCondLst>
                                    <p:cond delay="0"/>
                                  </p:stCondLst>
                                  <p:childTnLst>
                                    <p:set>
                                      <p:cBhvr>
                                        <p:cTn id="146" dur="1" fill="hold">
                                          <p:stCondLst>
                                            <p:cond delay="0"/>
                                          </p:stCondLst>
                                        </p:cTn>
                                        <p:tgtEl>
                                          <p:spTgt spid="84002"/>
                                        </p:tgtEl>
                                        <p:attrNameLst>
                                          <p:attrName>style.visibility</p:attrName>
                                        </p:attrNameLst>
                                      </p:cBhvr>
                                      <p:to>
                                        <p:strVal val="visible"/>
                                      </p:to>
                                    </p:set>
                                    <p:animEffect transition="in" filter="fade">
                                      <p:cBhvr>
                                        <p:cTn id="147" dur="2000"/>
                                        <p:tgtEl>
                                          <p:spTgt spid="840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1" grpId="0" animBg="1"/>
      <p:bldP spid="106500" grpId="0" animBg="1"/>
      <p:bldP spid="83973" grpId="0"/>
      <p:bldP spid="106502" grpId="0" animBg="1"/>
      <p:bldP spid="106505" grpId="0" animBg="1"/>
      <p:bldP spid="106506" grpId="0" animBg="1"/>
      <p:bldP spid="106507" grpId="0" animBg="1"/>
      <p:bldP spid="106508" grpId="0" animBg="1"/>
      <p:bldP spid="83979" grpId="0"/>
      <p:bldP spid="83980" grpId="0"/>
      <p:bldP spid="83981" grpId="0"/>
      <p:bldP spid="83982" grpId="0"/>
      <p:bldP spid="83983" grpId="0"/>
      <p:bldP spid="106514" grpId="0" animBg="1"/>
      <p:bldP spid="83985" grpId="0"/>
      <p:bldP spid="106516" grpId="0" animBg="1"/>
      <p:bldP spid="106517" grpId="0" animBg="1"/>
      <p:bldP spid="83988" grpId="0"/>
      <p:bldP spid="83989" grpId="0"/>
      <p:bldP spid="83990" grpId="0" animBg="1"/>
      <p:bldP spid="83992" grpId="0" animBg="1"/>
      <p:bldP spid="83994" grpId="0" animBg="1"/>
      <p:bldP spid="83996" grpId="0" animBg="1"/>
      <p:bldP spid="83997" grpId="0" animBg="1"/>
      <p:bldP spid="83998" grpId="0" animBg="1"/>
      <p:bldP spid="83999" grpId="0" animBg="1"/>
      <p:bldP spid="84000" grpId="0" animBg="1"/>
      <p:bldP spid="84001" grpId="0" animBg="1"/>
      <p:bldP spid="84002"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Rot="1" noChangeArrowheads="1"/>
          </p:cNvSpPr>
          <p:nvPr>
            <p:ph type="title"/>
          </p:nvPr>
        </p:nvSpPr>
        <p:spPr>
          <a:xfrm>
            <a:off x="0" y="0"/>
            <a:ext cx="9144000" cy="857250"/>
          </a:xfrm>
          <a:solidFill>
            <a:srgbClr val="FFFF00"/>
          </a:solidFill>
        </p:spPr>
        <p:txBody>
          <a:bodyPr>
            <a:noAutofit/>
          </a:bodyPr>
          <a:lstStyle/>
          <a:p>
            <a:pPr eaLnBrk="1" hangingPunct="1">
              <a:defRPr/>
            </a:pPr>
            <a:r>
              <a:rPr lang="fa-IR" sz="7200" b="1" dirty="0" smtClean="0">
                <a:latin typeface="Arial" pitchFamily="34" charset="0"/>
              </a:rPr>
              <a:t>مدل ارتباطات</a:t>
            </a:r>
            <a:endParaRPr lang="en-US" sz="7200" b="1" dirty="0" smtClean="0">
              <a:latin typeface="Arial" pitchFamily="34" charset="0"/>
            </a:endParaRPr>
          </a:p>
        </p:txBody>
      </p:sp>
      <p:sp>
        <p:nvSpPr>
          <p:cNvPr id="187395" name="AutoShape 3"/>
          <p:cNvSpPr>
            <a:spLocks noChangeArrowheads="1"/>
          </p:cNvSpPr>
          <p:nvPr/>
        </p:nvSpPr>
        <p:spPr bwMode="auto">
          <a:xfrm>
            <a:off x="912813" y="1143000"/>
            <a:ext cx="2819400" cy="533400"/>
          </a:xfrm>
          <a:prstGeom prst="cube">
            <a:avLst>
              <a:gd name="adj" fmla="val 25000"/>
            </a:avLst>
          </a:prstGeom>
          <a:solidFill>
            <a:srgbClr val="FFFF00"/>
          </a:solidFill>
          <a:ln w="38100">
            <a:solidFill>
              <a:schemeClr val="tx1"/>
            </a:solidFill>
            <a:miter lim="800000"/>
            <a:headEnd/>
            <a:tailEnd/>
          </a:ln>
        </p:spPr>
        <p:txBody>
          <a:bodyPr wrap="none" anchor="ctr"/>
          <a:lstStyle/>
          <a:p>
            <a:pPr algn="ctr" rtl="0"/>
            <a:r>
              <a:rPr lang="en-US" sz="2100" b="1" u="none">
                <a:solidFill>
                  <a:srgbClr val="000000"/>
                </a:solidFill>
                <a:latin typeface="Arial" charset="0"/>
              </a:rPr>
              <a:t>EXPOSURE</a:t>
            </a:r>
          </a:p>
        </p:txBody>
      </p:sp>
      <p:sp>
        <p:nvSpPr>
          <p:cNvPr id="187396" name="AutoShape 4"/>
          <p:cNvSpPr>
            <a:spLocks noChangeArrowheads="1"/>
          </p:cNvSpPr>
          <p:nvPr/>
        </p:nvSpPr>
        <p:spPr bwMode="auto">
          <a:xfrm>
            <a:off x="912813" y="1981200"/>
            <a:ext cx="2819400" cy="533400"/>
          </a:xfrm>
          <a:prstGeom prst="cube">
            <a:avLst>
              <a:gd name="adj" fmla="val 25000"/>
            </a:avLst>
          </a:prstGeom>
          <a:solidFill>
            <a:srgbClr val="FFFF00"/>
          </a:solidFill>
          <a:ln w="38100">
            <a:solidFill>
              <a:schemeClr val="tx1"/>
            </a:solidFill>
            <a:miter lim="800000"/>
            <a:headEnd/>
            <a:tailEnd/>
          </a:ln>
        </p:spPr>
        <p:txBody>
          <a:bodyPr wrap="none" anchor="ctr"/>
          <a:lstStyle/>
          <a:p>
            <a:pPr algn="ctr" rtl="0"/>
            <a:r>
              <a:rPr lang="en-US" sz="2100" b="1" u="none">
                <a:solidFill>
                  <a:srgbClr val="000000"/>
                </a:solidFill>
                <a:latin typeface="Arial" charset="0"/>
              </a:rPr>
              <a:t>RECEPTION</a:t>
            </a:r>
          </a:p>
        </p:txBody>
      </p:sp>
      <p:sp>
        <p:nvSpPr>
          <p:cNvPr id="187397" name="AutoShape 5"/>
          <p:cNvSpPr>
            <a:spLocks noChangeArrowheads="1"/>
          </p:cNvSpPr>
          <p:nvPr/>
        </p:nvSpPr>
        <p:spPr bwMode="auto">
          <a:xfrm>
            <a:off x="912813" y="2743200"/>
            <a:ext cx="2819400" cy="828675"/>
          </a:xfrm>
          <a:prstGeom prst="cube">
            <a:avLst>
              <a:gd name="adj" fmla="val 25000"/>
            </a:avLst>
          </a:prstGeom>
          <a:solidFill>
            <a:srgbClr val="FFFF00"/>
          </a:solidFill>
          <a:ln w="38100">
            <a:solidFill>
              <a:schemeClr val="tx1"/>
            </a:solidFill>
            <a:miter lim="800000"/>
            <a:headEnd/>
            <a:tailEnd/>
          </a:ln>
        </p:spPr>
        <p:txBody>
          <a:bodyPr wrap="none" anchor="ctr"/>
          <a:lstStyle/>
          <a:p>
            <a:pPr algn="ctr" rtl="0"/>
            <a:r>
              <a:rPr lang="en-US" sz="2100" b="1" u="none">
                <a:solidFill>
                  <a:srgbClr val="000000"/>
                </a:solidFill>
                <a:latin typeface="Arial" charset="0"/>
              </a:rPr>
              <a:t>COGNITIVE</a:t>
            </a:r>
          </a:p>
          <a:p>
            <a:pPr algn="ctr" rtl="0"/>
            <a:r>
              <a:rPr lang="en-US" sz="2100" b="1" u="none">
                <a:solidFill>
                  <a:srgbClr val="000000"/>
                </a:solidFill>
                <a:latin typeface="Arial" charset="0"/>
              </a:rPr>
              <a:t>RESPONSE</a:t>
            </a:r>
          </a:p>
        </p:txBody>
      </p:sp>
      <p:sp>
        <p:nvSpPr>
          <p:cNvPr id="187398" name="AutoShape 6"/>
          <p:cNvSpPr>
            <a:spLocks noChangeArrowheads="1"/>
          </p:cNvSpPr>
          <p:nvPr/>
        </p:nvSpPr>
        <p:spPr bwMode="auto">
          <a:xfrm>
            <a:off x="912813" y="3886200"/>
            <a:ext cx="2819400" cy="533400"/>
          </a:xfrm>
          <a:prstGeom prst="cube">
            <a:avLst>
              <a:gd name="adj" fmla="val 25000"/>
            </a:avLst>
          </a:prstGeom>
          <a:solidFill>
            <a:srgbClr val="FFFF00"/>
          </a:solidFill>
          <a:ln w="38100">
            <a:solidFill>
              <a:schemeClr val="tx1"/>
            </a:solidFill>
            <a:miter lim="800000"/>
            <a:headEnd/>
            <a:tailEnd/>
          </a:ln>
        </p:spPr>
        <p:txBody>
          <a:bodyPr wrap="none" anchor="ctr"/>
          <a:lstStyle/>
          <a:p>
            <a:pPr algn="ctr" rtl="0"/>
            <a:r>
              <a:rPr lang="en-US" sz="2100" b="1" u="none">
                <a:solidFill>
                  <a:srgbClr val="000000"/>
                </a:solidFill>
                <a:latin typeface="Arial" charset="0"/>
              </a:rPr>
              <a:t>ATTITUDE</a:t>
            </a:r>
          </a:p>
        </p:txBody>
      </p:sp>
      <p:sp>
        <p:nvSpPr>
          <p:cNvPr id="187399" name="AutoShape 7"/>
          <p:cNvSpPr>
            <a:spLocks noChangeArrowheads="1"/>
          </p:cNvSpPr>
          <p:nvPr/>
        </p:nvSpPr>
        <p:spPr bwMode="auto">
          <a:xfrm>
            <a:off x="912813" y="4800600"/>
            <a:ext cx="2819400" cy="533400"/>
          </a:xfrm>
          <a:prstGeom prst="cube">
            <a:avLst>
              <a:gd name="adj" fmla="val 25000"/>
            </a:avLst>
          </a:prstGeom>
          <a:solidFill>
            <a:srgbClr val="FFFF00"/>
          </a:solidFill>
          <a:ln w="38100">
            <a:solidFill>
              <a:schemeClr val="tx1"/>
            </a:solidFill>
            <a:miter lim="800000"/>
            <a:headEnd/>
            <a:tailEnd/>
          </a:ln>
        </p:spPr>
        <p:txBody>
          <a:bodyPr wrap="none" anchor="ctr"/>
          <a:lstStyle/>
          <a:p>
            <a:pPr algn="ctr" rtl="0"/>
            <a:r>
              <a:rPr lang="en-US" sz="2100" b="1" u="none">
                <a:solidFill>
                  <a:srgbClr val="000000"/>
                </a:solidFill>
                <a:latin typeface="Arial" charset="0"/>
              </a:rPr>
              <a:t>INTENTION</a:t>
            </a:r>
          </a:p>
        </p:txBody>
      </p:sp>
      <p:sp>
        <p:nvSpPr>
          <p:cNvPr id="187400" name="AutoShape 8"/>
          <p:cNvSpPr>
            <a:spLocks noChangeArrowheads="1"/>
          </p:cNvSpPr>
          <p:nvPr/>
        </p:nvSpPr>
        <p:spPr bwMode="auto">
          <a:xfrm>
            <a:off x="912813" y="5715000"/>
            <a:ext cx="2819400" cy="533400"/>
          </a:xfrm>
          <a:prstGeom prst="cube">
            <a:avLst>
              <a:gd name="adj" fmla="val 25000"/>
            </a:avLst>
          </a:prstGeom>
          <a:solidFill>
            <a:srgbClr val="FFFF00"/>
          </a:solidFill>
          <a:ln w="38100">
            <a:solidFill>
              <a:schemeClr val="tx1"/>
            </a:solidFill>
            <a:miter lim="800000"/>
            <a:headEnd/>
            <a:tailEnd/>
          </a:ln>
        </p:spPr>
        <p:txBody>
          <a:bodyPr wrap="none" anchor="ctr"/>
          <a:lstStyle/>
          <a:p>
            <a:pPr algn="ctr" rtl="0"/>
            <a:r>
              <a:rPr lang="en-US" sz="2100" b="1" u="none">
                <a:solidFill>
                  <a:srgbClr val="000000"/>
                </a:solidFill>
                <a:latin typeface="Arial" charset="0"/>
              </a:rPr>
              <a:t>BEHAVIOUR</a:t>
            </a:r>
          </a:p>
        </p:txBody>
      </p:sp>
      <p:sp>
        <p:nvSpPr>
          <p:cNvPr id="187401" name="AutoShape 9"/>
          <p:cNvSpPr>
            <a:spLocks noChangeArrowheads="1"/>
          </p:cNvSpPr>
          <p:nvPr/>
        </p:nvSpPr>
        <p:spPr bwMode="auto">
          <a:xfrm>
            <a:off x="5334000" y="1143000"/>
            <a:ext cx="2819400" cy="533400"/>
          </a:xfrm>
          <a:prstGeom prst="cube">
            <a:avLst>
              <a:gd name="adj" fmla="val 25000"/>
            </a:avLst>
          </a:prstGeom>
          <a:solidFill>
            <a:srgbClr val="FFFF00"/>
          </a:solidFill>
          <a:ln w="38100">
            <a:solidFill>
              <a:schemeClr val="tx1"/>
            </a:solidFill>
            <a:miter lim="800000"/>
            <a:headEnd/>
            <a:tailEnd/>
          </a:ln>
        </p:spPr>
        <p:txBody>
          <a:bodyPr wrap="none" anchor="ctr"/>
          <a:lstStyle/>
          <a:p>
            <a:pPr algn="ctr" rtl="0"/>
            <a:r>
              <a:rPr lang="fa-IR" sz="2100" b="1" u="none">
                <a:solidFill>
                  <a:srgbClr val="000000"/>
                </a:solidFill>
                <a:latin typeface="Arial" charset="0"/>
              </a:rPr>
              <a:t>مواجه شدن</a:t>
            </a:r>
            <a:endParaRPr lang="en-US" sz="2100" b="1" u="none">
              <a:solidFill>
                <a:srgbClr val="000000"/>
              </a:solidFill>
              <a:latin typeface="Arial" charset="0"/>
            </a:endParaRPr>
          </a:p>
        </p:txBody>
      </p:sp>
      <p:sp>
        <p:nvSpPr>
          <p:cNvPr id="187402" name="AutoShape 10"/>
          <p:cNvSpPr>
            <a:spLocks noChangeArrowheads="1"/>
          </p:cNvSpPr>
          <p:nvPr/>
        </p:nvSpPr>
        <p:spPr bwMode="auto">
          <a:xfrm>
            <a:off x="5334000" y="1981200"/>
            <a:ext cx="2819400" cy="533400"/>
          </a:xfrm>
          <a:prstGeom prst="cube">
            <a:avLst>
              <a:gd name="adj" fmla="val 25000"/>
            </a:avLst>
          </a:prstGeom>
          <a:solidFill>
            <a:srgbClr val="FFFF00"/>
          </a:solidFill>
          <a:ln w="38100">
            <a:solidFill>
              <a:schemeClr val="tx1"/>
            </a:solidFill>
            <a:miter lim="800000"/>
            <a:headEnd/>
            <a:tailEnd/>
          </a:ln>
        </p:spPr>
        <p:txBody>
          <a:bodyPr wrap="none" anchor="ctr"/>
          <a:lstStyle/>
          <a:p>
            <a:pPr algn="ctr" rtl="0"/>
            <a:r>
              <a:rPr lang="fa-IR" sz="2100" b="1" u="none">
                <a:solidFill>
                  <a:srgbClr val="000000"/>
                </a:solidFill>
                <a:latin typeface="Arial" charset="0"/>
              </a:rPr>
              <a:t>دريافت</a:t>
            </a:r>
            <a:endParaRPr lang="en-US" sz="2100" b="1" u="none">
              <a:solidFill>
                <a:srgbClr val="000000"/>
              </a:solidFill>
              <a:latin typeface="Arial" charset="0"/>
            </a:endParaRPr>
          </a:p>
        </p:txBody>
      </p:sp>
      <p:sp>
        <p:nvSpPr>
          <p:cNvPr id="187403" name="AutoShape 11"/>
          <p:cNvSpPr>
            <a:spLocks noChangeArrowheads="1"/>
          </p:cNvSpPr>
          <p:nvPr/>
        </p:nvSpPr>
        <p:spPr bwMode="auto">
          <a:xfrm>
            <a:off x="5334000" y="2743200"/>
            <a:ext cx="2819400" cy="828675"/>
          </a:xfrm>
          <a:prstGeom prst="cube">
            <a:avLst>
              <a:gd name="adj" fmla="val 25000"/>
            </a:avLst>
          </a:prstGeom>
          <a:solidFill>
            <a:srgbClr val="FFFF00"/>
          </a:solidFill>
          <a:ln w="38100">
            <a:solidFill>
              <a:schemeClr val="tx1"/>
            </a:solidFill>
            <a:miter lim="800000"/>
            <a:headEnd/>
            <a:tailEnd/>
          </a:ln>
        </p:spPr>
        <p:txBody>
          <a:bodyPr wrap="none" anchor="ctr"/>
          <a:lstStyle/>
          <a:p>
            <a:pPr algn="ctr" rtl="0"/>
            <a:r>
              <a:rPr lang="fa-IR" sz="2100" b="1" u="none">
                <a:solidFill>
                  <a:srgbClr val="000000"/>
                </a:solidFill>
                <a:latin typeface="Arial" charset="0"/>
              </a:rPr>
              <a:t>پاسخ شناختی </a:t>
            </a:r>
            <a:endParaRPr lang="en-US" sz="2100" b="1" u="none">
              <a:solidFill>
                <a:srgbClr val="000000"/>
              </a:solidFill>
              <a:latin typeface="Arial" charset="0"/>
            </a:endParaRPr>
          </a:p>
        </p:txBody>
      </p:sp>
      <p:sp>
        <p:nvSpPr>
          <p:cNvPr id="187404" name="AutoShape 12"/>
          <p:cNvSpPr>
            <a:spLocks noChangeArrowheads="1"/>
          </p:cNvSpPr>
          <p:nvPr/>
        </p:nvSpPr>
        <p:spPr bwMode="auto">
          <a:xfrm>
            <a:off x="5334000" y="3886200"/>
            <a:ext cx="2819400" cy="533400"/>
          </a:xfrm>
          <a:prstGeom prst="cube">
            <a:avLst>
              <a:gd name="adj" fmla="val 25000"/>
            </a:avLst>
          </a:prstGeom>
          <a:solidFill>
            <a:srgbClr val="FFFF00"/>
          </a:solidFill>
          <a:ln w="38100">
            <a:solidFill>
              <a:schemeClr val="tx1"/>
            </a:solidFill>
            <a:miter lim="800000"/>
            <a:headEnd/>
            <a:tailEnd/>
          </a:ln>
        </p:spPr>
        <p:txBody>
          <a:bodyPr wrap="none" anchor="ctr"/>
          <a:lstStyle/>
          <a:p>
            <a:pPr algn="ctr" rtl="0"/>
            <a:r>
              <a:rPr lang="fa-IR" sz="2100" b="1" u="none">
                <a:solidFill>
                  <a:srgbClr val="000000"/>
                </a:solidFill>
                <a:latin typeface="Arial" charset="0"/>
              </a:rPr>
              <a:t>طرز تلقی </a:t>
            </a:r>
            <a:endParaRPr lang="en-US" sz="2100" b="1" u="none">
              <a:solidFill>
                <a:srgbClr val="000000"/>
              </a:solidFill>
              <a:latin typeface="Arial" charset="0"/>
            </a:endParaRPr>
          </a:p>
        </p:txBody>
      </p:sp>
      <p:sp>
        <p:nvSpPr>
          <p:cNvPr id="187405" name="AutoShape 13"/>
          <p:cNvSpPr>
            <a:spLocks noChangeArrowheads="1"/>
          </p:cNvSpPr>
          <p:nvPr/>
        </p:nvSpPr>
        <p:spPr bwMode="auto">
          <a:xfrm>
            <a:off x="5334000" y="4800600"/>
            <a:ext cx="2819400" cy="533400"/>
          </a:xfrm>
          <a:prstGeom prst="cube">
            <a:avLst>
              <a:gd name="adj" fmla="val 25000"/>
            </a:avLst>
          </a:prstGeom>
          <a:solidFill>
            <a:srgbClr val="FFFF00"/>
          </a:solidFill>
          <a:ln w="38100">
            <a:solidFill>
              <a:schemeClr val="tx1"/>
            </a:solidFill>
            <a:miter lim="800000"/>
            <a:headEnd/>
            <a:tailEnd/>
          </a:ln>
        </p:spPr>
        <p:txBody>
          <a:bodyPr wrap="none" anchor="ctr"/>
          <a:lstStyle/>
          <a:p>
            <a:pPr algn="ctr" rtl="0"/>
            <a:r>
              <a:rPr lang="fa-IR" sz="2100" b="1" u="none">
                <a:solidFill>
                  <a:srgbClr val="000000"/>
                </a:solidFill>
                <a:latin typeface="Arial" charset="0"/>
              </a:rPr>
              <a:t>قصد</a:t>
            </a:r>
            <a:r>
              <a:rPr lang="fa-IR" sz="2100" b="1" u="none">
                <a:latin typeface="Arial" charset="0"/>
              </a:rPr>
              <a:t> </a:t>
            </a:r>
            <a:endParaRPr lang="en-US" sz="2100" b="1" u="none">
              <a:latin typeface="Arial" charset="0"/>
            </a:endParaRPr>
          </a:p>
        </p:txBody>
      </p:sp>
      <p:sp>
        <p:nvSpPr>
          <p:cNvPr id="187406" name="AutoShape 14"/>
          <p:cNvSpPr>
            <a:spLocks noChangeArrowheads="1"/>
          </p:cNvSpPr>
          <p:nvPr/>
        </p:nvSpPr>
        <p:spPr bwMode="auto">
          <a:xfrm>
            <a:off x="5334000" y="5715000"/>
            <a:ext cx="2819400" cy="533400"/>
          </a:xfrm>
          <a:prstGeom prst="cube">
            <a:avLst>
              <a:gd name="adj" fmla="val 25000"/>
            </a:avLst>
          </a:prstGeom>
          <a:solidFill>
            <a:srgbClr val="FFFF00"/>
          </a:solidFill>
          <a:ln w="38100">
            <a:solidFill>
              <a:schemeClr val="tx1"/>
            </a:solidFill>
            <a:miter lim="800000"/>
            <a:headEnd/>
            <a:tailEnd/>
          </a:ln>
        </p:spPr>
        <p:txBody>
          <a:bodyPr wrap="none" anchor="ctr"/>
          <a:lstStyle/>
          <a:p>
            <a:pPr algn="ctr" rtl="0"/>
            <a:r>
              <a:rPr lang="fa-IR" sz="2100" b="1" u="none">
                <a:solidFill>
                  <a:srgbClr val="000000"/>
                </a:solidFill>
                <a:latin typeface="Arial" charset="0"/>
              </a:rPr>
              <a:t>رفتار</a:t>
            </a:r>
            <a:endParaRPr lang="en-US" sz="2100" b="1" u="none">
              <a:solidFill>
                <a:srgbClr val="000000"/>
              </a:solidFill>
              <a:latin typeface="Arial" charset="0"/>
            </a:endParaRPr>
          </a:p>
        </p:txBody>
      </p:sp>
      <p:sp>
        <p:nvSpPr>
          <p:cNvPr id="187407" name="Line 15"/>
          <p:cNvSpPr>
            <a:spLocks noChangeShapeType="1"/>
          </p:cNvSpPr>
          <p:nvPr/>
        </p:nvSpPr>
        <p:spPr bwMode="auto">
          <a:xfrm>
            <a:off x="2209800" y="1676400"/>
            <a:ext cx="0" cy="304800"/>
          </a:xfrm>
          <a:prstGeom prst="line">
            <a:avLst/>
          </a:prstGeom>
          <a:noFill/>
          <a:ln w="38100">
            <a:solidFill>
              <a:schemeClr val="tx1"/>
            </a:solidFill>
            <a:round/>
            <a:headEnd/>
            <a:tailEnd type="triangle" w="med" len="med"/>
          </a:ln>
        </p:spPr>
        <p:txBody>
          <a:bodyPr/>
          <a:lstStyle/>
          <a:p>
            <a:endParaRPr lang="en-US"/>
          </a:p>
        </p:txBody>
      </p:sp>
      <p:sp>
        <p:nvSpPr>
          <p:cNvPr id="187408" name="Line 16"/>
          <p:cNvSpPr>
            <a:spLocks noChangeShapeType="1"/>
          </p:cNvSpPr>
          <p:nvPr/>
        </p:nvSpPr>
        <p:spPr bwMode="auto">
          <a:xfrm>
            <a:off x="2209800" y="2514600"/>
            <a:ext cx="0" cy="304800"/>
          </a:xfrm>
          <a:prstGeom prst="line">
            <a:avLst/>
          </a:prstGeom>
          <a:noFill/>
          <a:ln w="38100">
            <a:solidFill>
              <a:schemeClr val="tx1"/>
            </a:solidFill>
            <a:round/>
            <a:headEnd/>
            <a:tailEnd type="triangle" w="med" len="med"/>
          </a:ln>
        </p:spPr>
        <p:txBody>
          <a:bodyPr/>
          <a:lstStyle/>
          <a:p>
            <a:endParaRPr lang="en-US"/>
          </a:p>
        </p:txBody>
      </p:sp>
      <p:sp>
        <p:nvSpPr>
          <p:cNvPr id="187409" name="Line 17"/>
          <p:cNvSpPr>
            <a:spLocks noChangeShapeType="1"/>
          </p:cNvSpPr>
          <p:nvPr/>
        </p:nvSpPr>
        <p:spPr bwMode="auto">
          <a:xfrm>
            <a:off x="2209800" y="3581400"/>
            <a:ext cx="0" cy="304800"/>
          </a:xfrm>
          <a:prstGeom prst="line">
            <a:avLst/>
          </a:prstGeom>
          <a:noFill/>
          <a:ln w="38100">
            <a:solidFill>
              <a:schemeClr val="tx1"/>
            </a:solidFill>
            <a:round/>
            <a:headEnd/>
            <a:tailEnd type="triangle" w="med" len="med"/>
          </a:ln>
        </p:spPr>
        <p:txBody>
          <a:bodyPr/>
          <a:lstStyle/>
          <a:p>
            <a:endParaRPr lang="en-US"/>
          </a:p>
        </p:txBody>
      </p:sp>
      <p:sp>
        <p:nvSpPr>
          <p:cNvPr id="187410" name="Line 18"/>
          <p:cNvSpPr>
            <a:spLocks noChangeShapeType="1"/>
          </p:cNvSpPr>
          <p:nvPr/>
        </p:nvSpPr>
        <p:spPr bwMode="auto">
          <a:xfrm>
            <a:off x="2209800" y="4495800"/>
            <a:ext cx="0" cy="304800"/>
          </a:xfrm>
          <a:prstGeom prst="line">
            <a:avLst/>
          </a:prstGeom>
          <a:noFill/>
          <a:ln w="38100">
            <a:solidFill>
              <a:schemeClr val="tx1"/>
            </a:solidFill>
            <a:round/>
            <a:headEnd/>
            <a:tailEnd type="triangle" w="med" len="med"/>
          </a:ln>
        </p:spPr>
        <p:txBody>
          <a:bodyPr/>
          <a:lstStyle/>
          <a:p>
            <a:endParaRPr lang="en-US"/>
          </a:p>
        </p:txBody>
      </p:sp>
      <p:sp>
        <p:nvSpPr>
          <p:cNvPr id="187411" name="Line 19"/>
          <p:cNvSpPr>
            <a:spLocks noChangeShapeType="1"/>
          </p:cNvSpPr>
          <p:nvPr/>
        </p:nvSpPr>
        <p:spPr bwMode="auto">
          <a:xfrm>
            <a:off x="2209800" y="5410200"/>
            <a:ext cx="0" cy="304800"/>
          </a:xfrm>
          <a:prstGeom prst="line">
            <a:avLst/>
          </a:prstGeom>
          <a:noFill/>
          <a:ln w="38100">
            <a:solidFill>
              <a:schemeClr val="tx1"/>
            </a:solidFill>
            <a:round/>
            <a:headEnd/>
            <a:tailEnd type="triangle" w="med" len="med"/>
          </a:ln>
        </p:spPr>
        <p:txBody>
          <a:bodyPr/>
          <a:lstStyle/>
          <a:p>
            <a:endParaRPr lang="en-US"/>
          </a:p>
        </p:txBody>
      </p:sp>
      <p:graphicFrame>
        <p:nvGraphicFramePr>
          <p:cNvPr id="106498" name="Object 20"/>
          <p:cNvGraphicFramePr>
            <a:graphicFrameLocks noChangeAspect="1"/>
          </p:cNvGraphicFramePr>
          <p:nvPr/>
        </p:nvGraphicFramePr>
        <p:xfrm>
          <a:off x="0" y="6019800"/>
          <a:ext cx="838200" cy="838200"/>
        </p:xfrm>
        <a:graphic>
          <a:graphicData uri="http://schemas.openxmlformats.org/presentationml/2006/ole">
            <p:oleObj spid="_x0000_s369666" name="Clip" r:id="rId3" imgW="1638360" imgH="3468960" progId="">
              <p:embed/>
            </p:oleObj>
          </a:graphicData>
        </a:graphic>
      </p:graphicFrame>
      <p:sp>
        <p:nvSpPr>
          <p:cNvPr id="106517" name="Text Box 21"/>
          <p:cNvSpPr txBox="1">
            <a:spLocks noChangeArrowheads="1"/>
          </p:cNvSpPr>
          <p:nvPr/>
        </p:nvSpPr>
        <p:spPr bwMode="auto">
          <a:xfrm>
            <a:off x="152400" y="6248400"/>
            <a:ext cx="990600" cy="274638"/>
          </a:xfrm>
          <a:prstGeom prst="rect">
            <a:avLst/>
          </a:prstGeom>
          <a:solidFill>
            <a:srgbClr val="FFFF00"/>
          </a:solidFill>
          <a:ln w="9525">
            <a:noFill/>
            <a:miter lim="800000"/>
            <a:headEnd/>
            <a:tailEnd/>
          </a:ln>
        </p:spPr>
        <p:txBody>
          <a:bodyPr>
            <a:spAutoFit/>
          </a:bodyPr>
          <a:lstStyle/>
          <a:p>
            <a:pPr algn="l" rtl="0">
              <a:spcBef>
                <a:spcPct val="50000"/>
              </a:spcBef>
            </a:pPr>
            <a:r>
              <a:rPr lang="en-US" sz="1200" b="1" u="none">
                <a:solidFill>
                  <a:srgbClr val="800000"/>
                </a:solidFill>
                <a:latin typeface="Arial" charset="0"/>
              </a:rPr>
              <a:t>ROOSTA</a:t>
            </a:r>
          </a:p>
        </p:txBody>
      </p:sp>
    </p:spTree>
  </p:cSld>
  <p:clrMapOvr>
    <a:masterClrMapping/>
  </p:clrMapOvr>
  <p:transition spd="slow">
    <p:comb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87394"/>
                                        </p:tgtEl>
                                        <p:attrNameLst>
                                          <p:attrName>style.visibility</p:attrName>
                                        </p:attrNameLst>
                                      </p:cBhvr>
                                      <p:to>
                                        <p:strVal val="visible"/>
                                      </p:to>
                                    </p:set>
                                    <p:animEffect transition="in" filter="wipe(down)">
                                      <p:cBhvr>
                                        <p:cTn id="7" dur="580">
                                          <p:stCondLst>
                                            <p:cond delay="0"/>
                                          </p:stCondLst>
                                        </p:cTn>
                                        <p:tgtEl>
                                          <p:spTgt spid="187394"/>
                                        </p:tgtEl>
                                      </p:cBhvr>
                                    </p:animEffect>
                                    <p:anim calcmode="lin" valueType="num">
                                      <p:cBhvr>
                                        <p:cTn id="8" dur="1822" tmFilter="0,0; 0.14,0.36; 0.43,0.73; 0.71,0.91; 1.0,1.0">
                                          <p:stCondLst>
                                            <p:cond delay="0"/>
                                          </p:stCondLst>
                                        </p:cTn>
                                        <p:tgtEl>
                                          <p:spTgt spid="18739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8739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8739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8739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87394"/>
                                        </p:tgtEl>
                                        <p:attrNameLst>
                                          <p:attrName>ppt_y</p:attrName>
                                        </p:attrNameLst>
                                      </p:cBhvr>
                                      <p:tavLst>
                                        <p:tav tm="0" fmla="#ppt_y-sin(pi*$)/81">
                                          <p:val>
                                            <p:fltVal val="0"/>
                                          </p:val>
                                        </p:tav>
                                        <p:tav tm="100000">
                                          <p:val>
                                            <p:fltVal val="1"/>
                                          </p:val>
                                        </p:tav>
                                      </p:tavLst>
                                    </p:anim>
                                    <p:animScale>
                                      <p:cBhvr>
                                        <p:cTn id="13" dur="26">
                                          <p:stCondLst>
                                            <p:cond delay="650"/>
                                          </p:stCondLst>
                                        </p:cTn>
                                        <p:tgtEl>
                                          <p:spTgt spid="187394"/>
                                        </p:tgtEl>
                                      </p:cBhvr>
                                      <p:to x="100000" y="60000"/>
                                    </p:animScale>
                                    <p:animScale>
                                      <p:cBhvr>
                                        <p:cTn id="14" dur="166" decel="50000">
                                          <p:stCondLst>
                                            <p:cond delay="676"/>
                                          </p:stCondLst>
                                        </p:cTn>
                                        <p:tgtEl>
                                          <p:spTgt spid="187394"/>
                                        </p:tgtEl>
                                      </p:cBhvr>
                                      <p:to x="100000" y="100000"/>
                                    </p:animScale>
                                    <p:animScale>
                                      <p:cBhvr>
                                        <p:cTn id="15" dur="26">
                                          <p:stCondLst>
                                            <p:cond delay="1312"/>
                                          </p:stCondLst>
                                        </p:cTn>
                                        <p:tgtEl>
                                          <p:spTgt spid="187394"/>
                                        </p:tgtEl>
                                      </p:cBhvr>
                                      <p:to x="100000" y="80000"/>
                                    </p:animScale>
                                    <p:animScale>
                                      <p:cBhvr>
                                        <p:cTn id="16" dur="166" decel="50000">
                                          <p:stCondLst>
                                            <p:cond delay="1338"/>
                                          </p:stCondLst>
                                        </p:cTn>
                                        <p:tgtEl>
                                          <p:spTgt spid="187394"/>
                                        </p:tgtEl>
                                      </p:cBhvr>
                                      <p:to x="100000" y="100000"/>
                                    </p:animScale>
                                    <p:animScale>
                                      <p:cBhvr>
                                        <p:cTn id="17" dur="26">
                                          <p:stCondLst>
                                            <p:cond delay="1642"/>
                                          </p:stCondLst>
                                        </p:cTn>
                                        <p:tgtEl>
                                          <p:spTgt spid="187394"/>
                                        </p:tgtEl>
                                      </p:cBhvr>
                                      <p:to x="100000" y="90000"/>
                                    </p:animScale>
                                    <p:animScale>
                                      <p:cBhvr>
                                        <p:cTn id="18" dur="166" decel="50000">
                                          <p:stCondLst>
                                            <p:cond delay="1668"/>
                                          </p:stCondLst>
                                        </p:cTn>
                                        <p:tgtEl>
                                          <p:spTgt spid="187394"/>
                                        </p:tgtEl>
                                      </p:cBhvr>
                                      <p:to x="100000" y="100000"/>
                                    </p:animScale>
                                    <p:animScale>
                                      <p:cBhvr>
                                        <p:cTn id="19" dur="26">
                                          <p:stCondLst>
                                            <p:cond delay="1808"/>
                                          </p:stCondLst>
                                        </p:cTn>
                                        <p:tgtEl>
                                          <p:spTgt spid="187394"/>
                                        </p:tgtEl>
                                      </p:cBhvr>
                                      <p:to x="100000" y="95000"/>
                                    </p:animScale>
                                    <p:animScale>
                                      <p:cBhvr>
                                        <p:cTn id="20" dur="166" decel="50000">
                                          <p:stCondLst>
                                            <p:cond delay="1834"/>
                                          </p:stCondLst>
                                        </p:cTn>
                                        <p:tgtEl>
                                          <p:spTgt spid="18739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87401"/>
                                        </p:tgtEl>
                                        <p:attrNameLst>
                                          <p:attrName>style.visibility</p:attrName>
                                        </p:attrNameLst>
                                      </p:cBhvr>
                                      <p:to>
                                        <p:strVal val="visible"/>
                                      </p:to>
                                    </p:set>
                                    <p:animEffect transition="in" filter="fade">
                                      <p:cBhvr>
                                        <p:cTn id="25" dur="2000"/>
                                        <p:tgtEl>
                                          <p:spTgt spid="187401"/>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87402"/>
                                        </p:tgtEl>
                                        <p:attrNameLst>
                                          <p:attrName>style.visibility</p:attrName>
                                        </p:attrNameLst>
                                      </p:cBhvr>
                                      <p:to>
                                        <p:strVal val="visible"/>
                                      </p:to>
                                    </p:set>
                                    <p:animEffect transition="in" filter="fade">
                                      <p:cBhvr>
                                        <p:cTn id="28" dur="2000"/>
                                        <p:tgtEl>
                                          <p:spTgt spid="187402"/>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87403"/>
                                        </p:tgtEl>
                                        <p:attrNameLst>
                                          <p:attrName>style.visibility</p:attrName>
                                        </p:attrNameLst>
                                      </p:cBhvr>
                                      <p:to>
                                        <p:strVal val="visible"/>
                                      </p:to>
                                    </p:set>
                                    <p:animEffect transition="in" filter="fade">
                                      <p:cBhvr>
                                        <p:cTn id="31" dur="2000"/>
                                        <p:tgtEl>
                                          <p:spTgt spid="187403"/>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87404"/>
                                        </p:tgtEl>
                                        <p:attrNameLst>
                                          <p:attrName>style.visibility</p:attrName>
                                        </p:attrNameLst>
                                      </p:cBhvr>
                                      <p:to>
                                        <p:strVal val="visible"/>
                                      </p:to>
                                    </p:set>
                                    <p:animEffect transition="in" filter="fade">
                                      <p:cBhvr>
                                        <p:cTn id="34" dur="2000"/>
                                        <p:tgtEl>
                                          <p:spTgt spid="187404"/>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87405"/>
                                        </p:tgtEl>
                                        <p:attrNameLst>
                                          <p:attrName>style.visibility</p:attrName>
                                        </p:attrNameLst>
                                      </p:cBhvr>
                                      <p:to>
                                        <p:strVal val="visible"/>
                                      </p:to>
                                    </p:set>
                                    <p:animEffect transition="in" filter="fade">
                                      <p:cBhvr>
                                        <p:cTn id="37" dur="2000"/>
                                        <p:tgtEl>
                                          <p:spTgt spid="187405"/>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87406"/>
                                        </p:tgtEl>
                                        <p:attrNameLst>
                                          <p:attrName>style.visibility</p:attrName>
                                        </p:attrNameLst>
                                      </p:cBhvr>
                                      <p:to>
                                        <p:strVal val="visible"/>
                                      </p:to>
                                    </p:set>
                                    <p:animEffect transition="in" filter="fade">
                                      <p:cBhvr>
                                        <p:cTn id="40" dur="2000"/>
                                        <p:tgtEl>
                                          <p:spTgt spid="187406"/>
                                        </p:tgtEl>
                                      </p:cBhvr>
                                    </p:animEffect>
                                  </p:childTnLst>
                                </p:cTn>
                              </p:par>
                            </p:childTnLst>
                          </p:cTn>
                        </p:par>
                      </p:childTnLst>
                    </p:cTn>
                  </p:par>
                  <p:par>
                    <p:cTn id="41" fill="hold">
                      <p:stCondLst>
                        <p:cond delay="indefinite"/>
                      </p:stCondLst>
                      <p:childTnLst>
                        <p:par>
                          <p:cTn id="42" fill="hold">
                            <p:stCondLst>
                              <p:cond delay="0"/>
                            </p:stCondLst>
                            <p:childTnLst>
                              <p:par>
                                <p:cTn id="43" presetID="50" presetClass="entr" presetSubtype="0" decel="100000" fill="hold" grpId="0" nodeType="clickEffect">
                                  <p:stCondLst>
                                    <p:cond delay="0"/>
                                  </p:stCondLst>
                                  <p:childTnLst>
                                    <p:set>
                                      <p:cBhvr>
                                        <p:cTn id="44" dur="1" fill="hold">
                                          <p:stCondLst>
                                            <p:cond delay="0"/>
                                          </p:stCondLst>
                                        </p:cTn>
                                        <p:tgtEl>
                                          <p:spTgt spid="187395"/>
                                        </p:tgtEl>
                                        <p:attrNameLst>
                                          <p:attrName>style.visibility</p:attrName>
                                        </p:attrNameLst>
                                      </p:cBhvr>
                                      <p:to>
                                        <p:strVal val="visible"/>
                                      </p:to>
                                    </p:set>
                                    <p:anim calcmode="lin" valueType="num">
                                      <p:cBhvr>
                                        <p:cTn id="45" dur="1000" fill="hold"/>
                                        <p:tgtEl>
                                          <p:spTgt spid="187395"/>
                                        </p:tgtEl>
                                        <p:attrNameLst>
                                          <p:attrName>ppt_w</p:attrName>
                                        </p:attrNameLst>
                                      </p:cBhvr>
                                      <p:tavLst>
                                        <p:tav tm="0">
                                          <p:val>
                                            <p:strVal val="#ppt_w+.3"/>
                                          </p:val>
                                        </p:tav>
                                        <p:tav tm="100000">
                                          <p:val>
                                            <p:strVal val="#ppt_w"/>
                                          </p:val>
                                        </p:tav>
                                      </p:tavLst>
                                    </p:anim>
                                    <p:anim calcmode="lin" valueType="num">
                                      <p:cBhvr>
                                        <p:cTn id="46" dur="1000" fill="hold"/>
                                        <p:tgtEl>
                                          <p:spTgt spid="187395"/>
                                        </p:tgtEl>
                                        <p:attrNameLst>
                                          <p:attrName>ppt_h</p:attrName>
                                        </p:attrNameLst>
                                      </p:cBhvr>
                                      <p:tavLst>
                                        <p:tav tm="0">
                                          <p:val>
                                            <p:strVal val="#ppt_h"/>
                                          </p:val>
                                        </p:tav>
                                        <p:tav tm="100000">
                                          <p:val>
                                            <p:strVal val="#ppt_h"/>
                                          </p:val>
                                        </p:tav>
                                      </p:tavLst>
                                    </p:anim>
                                    <p:animEffect transition="in" filter="fade">
                                      <p:cBhvr>
                                        <p:cTn id="47" dur="1000"/>
                                        <p:tgtEl>
                                          <p:spTgt spid="187395"/>
                                        </p:tgtEl>
                                      </p:cBhvr>
                                    </p:animEffect>
                                  </p:childTnLst>
                                </p:cTn>
                              </p:par>
                              <p:par>
                                <p:cTn id="48" presetID="50" presetClass="entr" presetSubtype="0" decel="100000" fill="hold" grpId="0" nodeType="withEffect">
                                  <p:stCondLst>
                                    <p:cond delay="0"/>
                                  </p:stCondLst>
                                  <p:childTnLst>
                                    <p:set>
                                      <p:cBhvr>
                                        <p:cTn id="49" dur="1" fill="hold">
                                          <p:stCondLst>
                                            <p:cond delay="0"/>
                                          </p:stCondLst>
                                        </p:cTn>
                                        <p:tgtEl>
                                          <p:spTgt spid="187407"/>
                                        </p:tgtEl>
                                        <p:attrNameLst>
                                          <p:attrName>style.visibility</p:attrName>
                                        </p:attrNameLst>
                                      </p:cBhvr>
                                      <p:to>
                                        <p:strVal val="visible"/>
                                      </p:to>
                                    </p:set>
                                    <p:anim calcmode="lin" valueType="num">
                                      <p:cBhvr>
                                        <p:cTn id="50" dur="1000" fill="hold"/>
                                        <p:tgtEl>
                                          <p:spTgt spid="187407"/>
                                        </p:tgtEl>
                                        <p:attrNameLst>
                                          <p:attrName>ppt_w</p:attrName>
                                        </p:attrNameLst>
                                      </p:cBhvr>
                                      <p:tavLst>
                                        <p:tav tm="0">
                                          <p:val>
                                            <p:strVal val="#ppt_w+.3"/>
                                          </p:val>
                                        </p:tav>
                                        <p:tav tm="100000">
                                          <p:val>
                                            <p:strVal val="#ppt_w"/>
                                          </p:val>
                                        </p:tav>
                                      </p:tavLst>
                                    </p:anim>
                                    <p:anim calcmode="lin" valueType="num">
                                      <p:cBhvr>
                                        <p:cTn id="51" dur="1000" fill="hold"/>
                                        <p:tgtEl>
                                          <p:spTgt spid="187407"/>
                                        </p:tgtEl>
                                        <p:attrNameLst>
                                          <p:attrName>ppt_h</p:attrName>
                                        </p:attrNameLst>
                                      </p:cBhvr>
                                      <p:tavLst>
                                        <p:tav tm="0">
                                          <p:val>
                                            <p:strVal val="#ppt_h"/>
                                          </p:val>
                                        </p:tav>
                                        <p:tav tm="100000">
                                          <p:val>
                                            <p:strVal val="#ppt_h"/>
                                          </p:val>
                                        </p:tav>
                                      </p:tavLst>
                                    </p:anim>
                                    <p:animEffect transition="in" filter="fade">
                                      <p:cBhvr>
                                        <p:cTn id="52" dur="1000"/>
                                        <p:tgtEl>
                                          <p:spTgt spid="187407"/>
                                        </p:tgtEl>
                                      </p:cBhvr>
                                    </p:animEffect>
                                  </p:childTnLst>
                                </p:cTn>
                              </p:par>
                              <p:par>
                                <p:cTn id="53" presetID="50" presetClass="entr" presetSubtype="0" decel="100000" fill="hold" grpId="0" nodeType="withEffect">
                                  <p:stCondLst>
                                    <p:cond delay="0"/>
                                  </p:stCondLst>
                                  <p:childTnLst>
                                    <p:set>
                                      <p:cBhvr>
                                        <p:cTn id="54" dur="1" fill="hold">
                                          <p:stCondLst>
                                            <p:cond delay="0"/>
                                          </p:stCondLst>
                                        </p:cTn>
                                        <p:tgtEl>
                                          <p:spTgt spid="187408"/>
                                        </p:tgtEl>
                                        <p:attrNameLst>
                                          <p:attrName>style.visibility</p:attrName>
                                        </p:attrNameLst>
                                      </p:cBhvr>
                                      <p:to>
                                        <p:strVal val="visible"/>
                                      </p:to>
                                    </p:set>
                                    <p:anim calcmode="lin" valueType="num">
                                      <p:cBhvr>
                                        <p:cTn id="55" dur="1000" fill="hold"/>
                                        <p:tgtEl>
                                          <p:spTgt spid="187408"/>
                                        </p:tgtEl>
                                        <p:attrNameLst>
                                          <p:attrName>ppt_w</p:attrName>
                                        </p:attrNameLst>
                                      </p:cBhvr>
                                      <p:tavLst>
                                        <p:tav tm="0">
                                          <p:val>
                                            <p:strVal val="#ppt_w+.3"/>
                                          </p:val>
                                        </p:tav>
                                        <p:tav tm="100000">
                                          <p:val>
                                            <p:strVal val="#ppt_w"/>
                                          </p:val>
                                        </p:tav>
                                      </p:tavLst>
                                    </p:anim>
                                    <p:anim calcmode="lin" valueType="num">
                                      <p:cBhvr>
                                        <p:cTn id="56" dur="1000" fill="hold"/>
                                        <p:tgtEl>
                                          <p:spTgt spid="187408"/>
                                        </p:tgtEl>
                                        <p:attrNameLst>
                                          <p:attrName>ppt_h</p:attrName>
                                        </p:attrNameLst>
                                      </p:cBhvr>
                                      <p:tavLst>
                                        <p:tav tm="0">
                                          <p:val>
                                            <p:strVal val="#ppt_h"/>
                                          </p:val>
                                        </p:tav>
                                        <p:tav tm="100000">
                                          <p:val>
                                            <p:strVal val="#ppt_h"/>
                                          </p:val>
                                        </p:tav>
                                      </p:tavLst>
                                    </p:anim>
                                    <p:animEffect transition="in" filter="fade">
                                      <p:cBhvr>
                                        <p:cTn id="57" dur="1000"/>
                                        <p:tgtEl>
                                          <p:spTgt spid="187408"/>
                                        </p:tgtEl>
                                      </p:cBhvr>
                                    </p:animEffect>
                                  </p:childTnLst>
                                </p:cTn>
                              </p:par>
                              <p:par>
                                <p:cTn id="58" presetID="50" presetClass="entr" presetSubtype="0" decel="100000" fill="hold" grpId="0" nodeType="withEffect">
                                  <p:stCondLst>
                                    <p:cond delay="0"/>
                                  </p:stCondLst>
                                  <p:childTnLst>
                                    <p:set>
                                      <p:cBhvr>
                                        <p:cTn id="59" dur="1" fill="hold">
                                          <p:stCondLst>
                                            <p:cond delay="0"/>
                                          </p:stCondLst>
                                        </p:cTn>
                                        <p:tgtEl>
                                          <p:spTgt spid="187396"/>
                                        </p:tgtEl>
                                        <p:attrNameLst>
                                          <p:attrName>style.visibility</p:attrName>
                                        </p:attrNameLst>
                                      </p:cBhvr>
                                      <p:to>
                                        <p:strVal val="visible"/>
                                      </p:to>
                                    </p:set>
                                    <p:anim calcmode="lin" valueType="num">
                                      <p:cBhvr>
                                        <p:cTn id="60" dur="1000" fill="hold"/>
                                        <p:tgtEl>
                                          <p:spTgt spid="187396"/>
                                        </p:tgtEl>
                                        <p:attrNameLst>
                                          <p:attrName>ppt_w</p:attrName>
                                        </p:attrNameLst>
                                      </p:cBhvr>
                                      <p:tavLst>
                                        <p:tav tm="0">
                                          <p:val>
                                            <p:strVal val="#ppt_w+.3"/>
                                          </p:val>
                                        </p:tav>
                                        <p:tav tm="100000">
                                          <p:val>
                                            <p:strVal val="#ppt_w"/>
                                          </p:val>
                                        </p:tav>
                                      </p:tavLst>
                                    </p:anim>
                                    <p:anim calcmode="lin" valueType="num">
                                      <p:cBhvr>
                                        <p:cTn id="61" dur="1000" fill="hold"/>
                                        <p:tgtEl>
                                          <p:spTgt spid="187396"/>
                                        </p:tgtEl>
                                        <p:attrNameLst>
                                          <p:attrName>ppt_h</p:attrName>
                                        </p:attrNameLst>
                                      </p:cBhvr>
                                      <p:tavLst>
                                        <p:tav tm="0">
                                          <p:val>
                                            <p:strVal val="#ppt_h"/>
                                          </p:val>
                                        </p:tav>
                                        <p:tav tm="100000">
                                          <p:val>
                                            <p:strVal val="#ppt_h"/>
                                          </p:val>
                                        </p:tav>
                                      </p:tavLst>
                                    </p:anim>
                                    <p:animEffect transition="in" filter="fade">
                                      <p:cBhvr>
                                        <p:cTn id="62" dur="1000"/>
                                        <p:tgtEl>
                                          <p:spTgt spid="187396"/>
                                        </p:tgtEl>
                                      </p:cBhvr>
                                    </p:animEffect>
                                  </p:childTnLst>
                                </p:cTn>
                              </p:par>
                              <p:par>
                                <p:cTn id="63" presetID="50" presetClass="entr" presetSubtype="0" decel="100000" fill="hold" grpId="0" nodeType="withEffect">
                                  <p:stCondLst>
                                    <p:cond delay="0"/>
                                  </p:stCondLst>
                                  <p:childTnLst>
                                    <p:set>
                                      <p:cBhvr>
                                        <p:cTn id="64" dur="1" fill="hold">
                                          <p:stCondLst>
                                            <p:cond delay="0"/>
                                          </p:stCondLst>
                                        </p:cTn>
                                        <p:tgtEl>
                                          <p:spTgt spid="187397"/>
                                        </p:tgtEl>
                                        <p:attrNameLst>
                                          <p:attrName>style.visibility</p:attrName>
                                        </p:attrNameLst>
                                      </p:cBhvr>
                                      <p:to>
                                        <p:strVal val="visible"/>
                                      </p:to>
                                    </p:set>
                                    <p:anim calcmode="lin" valueType="num">
                                      <p:cBhvr>
                                        <p:cTn id="65" dur="1000" fill="hold"/>
                                        <p:tgtEl>
                                          <p:spTgt spid="187397"/>
                                        </p:tgtEl>
                                        <p:attrNameLst>
                                          <p:attrName>ppt_w</p:attrName>
                                        </p:attrNameLst>
                                      </p:cBhvr>
                                      <p:tavLst>
                                        <p:tav tm="0">
                                          <p:val>
                                            <p:strVal val="#ppt_w+.3"/>
                                          </p:val>
                                        </p:tav>
                                        <p:tav tm="100000">
                                          <p:val>
                                            <p:strVal val="#ppt_w"/>
                                          </p:val>
                                        </p:tav>
                                      </p:tavLst>
                                    </p:anim>
                                    <p:anim calcmode="lin" valueType="num">
                                      <p:cBhvr>
                                        <p:cTn id="66" dur="1000" fill="hold"/>
                                        <p:tgtEl>
                                          <p:spTgt spid="187397"/>
                                        </p:tgtEl>
                                        <p:attrNameLst>
                                          <p:attrName>ppt_h</p:attrName>
                                        </p:attrNameLst>
                                      </p:cBhvr>
                                      <p:tavLst>
                                        <p:tav tm="0">
                                          <p:val>
                                            <p:strVal val="#ppt_h"/>
                                          </p:val>
                                        </p:tav>
                                        <p:tav tm="100000">
                                          <p:val>
                                            <p:strVal val="#ppt_h"/>
                                          </p:val>
                                        </p:tav>
                                      </p:tavLst>
                                    </p:anim>
                                    <p:animEffect transition="in" filter="fade">
                                      <p:cBhvr>
                                        <p:cTn id="67" dur="1000"/>
                                        <p:tgtEl>
                                          <p:spTgt spid="187397"/>
                                        </p:tgtEl>
                                      </p:cBhvr>
                                    </p:animEffect>
                                  </p:childTnLst>
                                </p:cTn>
                              </p:par>
                              <p:par>
                                <p:cTn id="68" presetID="50" presetClass="entr" presetSubtype="0" decel="100000" fill="hold" grpId="0" nodeType="withEffect">
                                  <p:stCondLst>
                                    <p:cond delay="0"/>
                                  </p:stCondLst>
                                  <p:childTnLst>
                                    <p:set>
                                      <p:cBhvr>
                                        <p:cTn id="69" dur="1" fill="hold">
                                          <p:stCondLst>
                                            <p:cond delay="0"/>
                                          </p:stCondLst>
                                        </p:cTn>
                                        <p:tgtEl>
                                          <p:spTgt spid="187409"/>
                                        </p:tgtEl>
                                        <p:attrNameLst>
                                          <p:attrName>style.visibility</p:attrName>
                                        </p:attrNameLst>
                                      </p:cBhvr>
                                      <p:to>
                                        <p:strVal val="visible"/>
                                      </p:to>
                                    </p:set>
                                    <p:anim calcmode="lin" valueType="num">
                                      <p:cBhvr>
                                        <p:cTn id="70" dur="1000" fill="hold"/>
                                        <p:tgtEl>
                                          <p:spTgt spid="187409"/>
                                        </p:tgtEl>
                                        <p:attrNameLst>
                                          <p:attrName>ppt_w</p:attrName>
                                        </p:attrNameLst>
                                      </p:cBhvr>
                                      <p:tavLst>
                                        <p:tav tm="0">
                                          <p:val>
                                            <p:strVal val="#ppt_w+.3"/>
                                          </p:val>
                                        </p:tav>
                                        <p:tav tm="100000">
                                          <p:val>
                                            <p:strVal val="#ppt_w"/>
                                          </p:val>
                                        </p:tav>
                                      </p:tavLst>
                                    </p:anim>
                                    <p:anim calcmode="lin" valueType="num">
                                      <p:cBhvr>
                                        <p:cTn id="71" dur="1000" fill="hold"/>
                                        <p:tgtEl>
                                          <p:spTgt spid="187409"/>
                                        </p:tgtEl>
                                        <p:attrNameLst>
                                          <p:attrName>ppt_h</p:attrName>
                                        </p:attrNameLst>
                                      </p:cBhvr>
                                      <p:tavLst>
                                        <p:tav tm="0">
                                          <p:val>
                                            <p:strVal val="#ppt_h"/>
                                          </p:val>
                                        </p:tav>
                                        <p:tav tm="100000">
                                          <p:val>
                                            <p:strVal val="#ppt_h"/>
                                          </p:val>
                                        </p:tav>
                                      </p:tavLst>
                                    </p:anim>
                                    <p:animEffect transition="in" filter="fade">
                                      <p:cBhvr>
                                        <p:cTn id="72" dur="1000"/>
                                        <p:tgtEl>
                                          <p:spTgt spid="187409"/>
                                        </p:tgtEl>
                                      </p:cBhvr>
                                    </p:animEffect>
                                  </p:childTnLst>
                                </p:cTn>
                              </p:par>
                              <p:par>
                                <p:cTn id="73" presetID="50" presetClass="entr" presetSubtype="0" decel="100000" fill="hold" grpId="0" nodeType="withEffect">
                                  <p:stCondLst>
                                    <p:cond delay="0"/>
                                  </p:stCondLst>
                                  <p:childTnLst>
                                    <p:set>
                                      <p:cBhvr>
                                        <p:cTn id="74" dur="1" fill="hold">
                                          <p:stCondLst>
                                            <p:cond delay="0"/>
                                          </p:stCondLst>
                                        </p:cTn>
                                        <p:tgtEl>
                                          <p:spTgt spid="187398"/>
                                        </p:tgtEl>
                                        <p:attrNameLst>
                                          <p:attrName>style.visibility</p:attrName>
                                        </p:attrNameLst>
                                      </p:cBhvr>
                                      <p:to>
                                        <p:strVal val="visible"/>
                                      </p:to>
                                    </p:set>
                                    <p:anim calcmode="lin" valueType="num">
                                      <p:cBhvr>
                                        <p:cTn id="75" dur="1000" fill="hold"/>
                                        <p:tgtEl>
                                          <p:spTgt spid="187398"/>
                                        </p:tgtEl>
                                        <p:attrNameLst>
                                          <p:attrName>ppt_w</p:attrName>
                                        </p:attrNameLst>
                                      </p:cBhvr>
                                      <p:tavLst>
                                        <p:tav tm="0">
                                          <p:val>
                                            <p:strVal val="#ppt_w+.3"/>
                                          </p:val>
                                        </p:tav>
                                        <p:tav tm="100000">
                                          <p:val>
                                            <p:strVal val="#ppt_w"/>
                                          </p:val>
                                        </p:tav>
                                      </p:tavLst>
                                    </p:anim>
                                    <p:anim calcmode="lin" valueType="num">
                                      <p:cBhvr>
                                        <p:cTn id="76" dur="1000" fill="hold"/>
                                        <p:tgtEl>
                                          <p:spTgt spid="187398"/>
                                        </p:tgtEl>
                                        <p:attrNameLst>
                                          <p:attrName>ppt_h</p:attrName>
                                        </p:attrNameLst>
                                      </p:cBhvr>
                                      <p:tavLst>
                                        <p:tav tm="0">
                                          <p:val>
                                            <p:strVal val="#ppt_h"/>
                                          </p:val>
                                        </p:tav>
                                        <p:tav tm="100000">
                                          <p:val>
                                            <p:strVal val="#ppt_h"/>
                                          </p:val>
                                        </p:tav>
                                      </p:tavLst>
                                    </p:anim>
                                    <p:animEffect transition="in" filter="fade">
                                      <p:cBhvr>
                                        <p:cTn id="77" dur="1000"/>
                                        <p:tgtEl>
                                          <p:spTgt spid="187398"/>
                                        </p:tgtEl>
                                      </p:cBhvr>
                                    </p:animEffect>
                                  </p:childTnLst>
                                </p:cTn>
                              </p:par>
                              <p:par>
                                <p:cTn id="78" presetID="50" presetClass="entr" presetSubtype="0" decel="100000" fill="hold" grpId="0" nodeType="withEffect">
                                  <p:stCondLst>
                                    <p:cond delay="0"/>
                                  </p:stCondLst>
                                  <p:childTnLst>
                                    <p:set>
                                      <p:cBhvr>
                                        <p:cTn id="79" dur="1" fill="hold">
                                          <p:stCondLst>
                                            <p:cond delay="0"/>
                                          </p:stCondLst>
                                        </p:cTn>
                                        <p:tgtEl>
                                          <p:spTgt spid="187410"/>
                                        </p:tgtEl>
                                        <p:attrNameLst>
                                          <p:attrName>style.visibility</p:attrName>
                                        </p:attrNameLst>
                                      </p:cBhvr>
                                      <p:to>
                                        <p:strVal val="visible"/>
                                      </p:to>
                                    </p:set>
                                    <p:anim calcmode="lin" valueType="num">
                                      <p:cBhvr>
                                        <p:cTn id="80" dur="1000" fill="hold"/>
                                        <p:tgtEl>
                                          <p:spTgt spid="187410"/>
                                        </p:tgtEl>
                                        <p:attrNameLst>
                                          <p:attrName>ppt_w</p:attrName>
                                        </p:attrNameLst>
                                      </p:cBhvr>
                                      <p:tavLst>
                                        <p:tav tm="0">
                                          <p:val>
                                            <p:strVal val="#ppt_w+.3"/>
                                          </p:val>
                                        </p:tav>
                                        <p:tav tm="100000">
                                          <p:val>
                                            <p:strVal val="#ppt_w"/>
                                          </p:val>
                                        </p:tav>
                                      </p:tavLst>
                                    </p:anim>
                                    <p:anim calcmode="lin" valueType="num">
                                      <p:cBhvr>
                                        <p:cTn id="81" dur="1000" fill="hold"/>
                                        <p:tgtEl>
                                          <p:spTgt spid="187410"/>
                                        </p:tgtEl>
                                        <p:attrNameLst>
                                          <p:attrName>ppt_h</p:attrName>
                                        </p:attrNameLst>
                                      </p:cBhvr>
                                      <p:tavLst>
                                        <p:tav tm="0">
                                          <p:val>
                                            <p:strVal val="#ppt_h"/>
                                          </p:val>
                                        </p:tav>
                                        <p:tav tm="100000">
                                          <p:val>
                                            <p:strVal val="#ppt_h"/>
                                          </p:val>
                                        </p:tav>
                                      </p:tavLst>
                                    </p:anim>
                                    <p:animEffect transition="in" filter="fade">
                                      <p:cBhvr>
                                        <p:cTn id="82" dur="1000"/>
                                        <p:tgtEl>
                                          <p:spTgt spid="187410"/>
                                        </p:tgtEl>
                                      </p:cBhvr>
                                    </p:animEffect>
                                  </p:childTnLst>
                                </p:cTn>
                              </p:par>
                              <p:par>
                                <p:cTn id="83" presetID="50" presetClass="entr" presetSubtype="0" decel="100000" fill="hold" grpId="0" nodeType="withEffect">
                                  <p:stCondLst>
                                    <p:cond delay="0"/>
                                  </p:stCondLst>
                                  <p:childTnLst>
                                    <p:set>
                                      <p:cBhvr>
                                        <p:cTn id="84" dur="1" fill="hold">
                                          <p:stCondLst>
                                            <p:cond delay="0"/>
                                          </p:stCondLst>
                                        </p:cTn>
                                        <p:tgtEl>
                                          <p:spTgt spid="187399"/>
                                        </p:tgtEl>
                                        <p:attrNameLst>
                                          <p:attrName>style.visibility</p:attrName>
                                        </p:attrNameLst>
                                      </p:cBhvr>
                                      <p:to>
                                        <p:strVal val="visible"/>
                                      </p:to>
                                    </p:set>
                                    <p:anim calcmode="lin" valueType="num">
                                      <p:cBhvr>
                                        <p:cTn id="85" dur="1000" fill="hold"/>
                                        <p:tgtEl>
                                          <p:spTgt spid="187399"/>
                                        </p:tgtEl>
                                        <p:attrNameLst>
                                          <p:attrName>ppt_w</p:attrName>
                                        </p:attrNameLst>
                                      </p:cBhvr>
                                      <p:tavLst>
                                        <p:tav tm="0">
                                          <p:val>
                                            <p:strVal val="#ppt_w+.3"/>
                                          </p:val>
                                        </p:tav>
                                        <p:tav tm="100000">
                                          <p:val>
                                            <p:strVal val="#ppt_w"/>
                                          </p:val>
                                        </p:tav>
                                      </p:tavLst>
                                    </p:anim>
                                    <p:anim calcmode="lin" valueType="num">
                                      <p:cBhvr>
                                        <p:cTn id="86" dur="1000" fill="hold"/>
                                        <p:tgtEl>
                                          <p:spTgt spid="187399"/>
                                        </p:tgtEl>
                                        <p:attrNameLst>
                                          <p:attrName>ppt_h</p:attrName>
                                        </p:attrNameLst>
                                      </p:cBhvr>
                                      <p:tavLst>
                                        <p:tav tm="0">
                                          <p:val>
                                            <p:strVal val="#ppt_h"/>
                                          </p:val>
                                        </p:tav>
                                        <p:tav tm="100000">
                                          <p:val>
                                            <p:strVal val="#ppt_h"/>
                                          </p:val>
                                        </p:tav>
                                      </p:tavLst>
                                    </p:anim>
                                    <p:animEffect transition="in" filter="fade">
                                      <p:cBhvr>
                                        <p:cTn id="87" dur="1000"/>
                                        <p:tgtEl>
                                          <p:spTgt spid="187399"/>
                                        </p:tgtEl>
                                      </p:cBhvr>
                                    </p:animEffect>
                                  </p:childTnLst>
                                </p:cTn>
                              </p:par>
                              <p:par>
                                <p:cTn id="88" presetID="50" presetClass="entr" presetSubtype="0" decel="100000" fill="hold" grpId="0" nodeType="withEffect">
                                  <p:stCondLst>
                                    <p:cond delay="0"/>
                                  </p:stCondLst>
                                  <p:childTnLst>
                                    <p:set>
                                      <p:cBhvr>
                                        <p:cTn id="89" dur="1" fill="hold">
                                          <p:stCondLst>
                                            <p:cond delay="0"/>
                                          </p:stCondLst>
                                        </p:cTn>
                                        <p:tgtEl>
                                          <p:spTgt spid="187411"/>
                                        </p:tgtEl>
                                        <p:attrNameLst>
                                          <p:attrName>style.visibility</p:attrName>
                                        </p:attrNameLst>
                                      </p:cBhvr>
                                      <p:to>
                                        <p:strVal val="visible"/>
                                      </p:to>
                                    </p:set>
                                    <p:anim calcmode="lin" valueType="num">
                                      <p:cBhvr>
                                        <p:cTn id="90" dur="1000" fill="hold"/>
                                        <p:tgtEl>
                                          <p:spTgt spid="187411"/>
                                        </p:tgtEl>
                                        <p:attrNameLst>
                                          <p:attrName>ppt_w</p:attrName>
                                        </p:attrNameLst>
                                      </p:cBhvr>
                                      <p:tavLst>
                                        <p:tav tm="0">
                                          <p:val>
                                            <p:strVal val="#ppt_w+.3"/>
                                          </p:val>
                                        </p:tav>
                                        <p:tav tm="100000">
                                          <p:val>
                                            <p:strVal val="#ppt_w"/>
                                          </p:val>
                                        </p:tav>
                                      </p:tavLst>
                                    </p:anim>
                                    <p:anim calcmode="lin" valueType="num">
                                      <p:cBhvr>
                                        <p:cTn id="91" dur="1000" fill="hold"/>
                                        <p:tgtEl>
                                          <p:spTgt spid="187411"/>
                                        </p:tgtEl>
                                        <p:attrNameLst>
                                          <p:attrName>ppt_h</p:attrName>
                                        </p:attrNameLst>
                                      </p:cBhvr>
                                      <p:tavLst>
                                        <p:tav tm="0">
                                          <p:val>
                                            <p:strVal val="#ppt_h"/>
                                          </p:val>
                                        </p:tav>
                                        <p:tav tm="100000">
                                          <p:val>
                                            <p:strVal val="#ppt_h"/>
                                          </p:val>
                                        </p:tav>
                                      </p:tavLst>
                                    </p:anim>
                                    <p:animEffect transition="in" filter="fade">
                                      <p:cBhvr>
                                        <p:cTn id="92" dur="1000"/>
                                        <p:tgtEl>
                                          <p:spTgt spid="187411"/>
                                        </p:tgtEl>
                                      </p:cBhvr>
                                    </p:animEffect>
                                  </p:childTnLst>
                                </p:cTn>
                              </p:par>
                              <p:par>
                                <p:cTn id="93" presetID="50" presetClass="entr" presetSubtype="0" decel="100000" fill="hold" grpId="0" nodeType="withEffect">
                                  <p:stCondLst>
                                    <p:cond delay="0"/>
                                  </p:stCondLst>
                                  <p:childTnLst>
                                    <p:set>
                                      <p:cBhvr>
                                        <p:cTn id="94" dur="1" fill="hold">
                                          <p:stCondLst>
                                            <p:cond delay="0"/>
                                          </p:stCondLst>
                                        </p:cTn>
                                        <p:tgtEl>
                                          <p:spTgt spid="187400"/>
                                        </p:tgtEl>
                                        <p:attrNameLst>
                                          <p:attrName>style.visibility</p:attrName>
                                        </p:attrNameLst>
                                      </p:cBhvr>
                                      <p:to>
                                        <p:strVal val="visible"/>
                                      </p:to>
                                    </p:set>
                                    <p:anim calcmode="lin" valueType="num">
                                      <p:cBhvr>
                                        <p:cTn id="95" dur="1000" fill="hold"/>
                                        <p:tgtEl>
                                          <p:spTgt spid="187400"/>
                                        </p:tgtEl>
                                        <p:attrNameLst>
                                          <p:attrName>ppt_w</p:attrName>
                                        </p:attrNameLst>
                                      </p:cBhvr>
                                      <p:tavLst>
                                        <p:tav tm="0">
                                          <p:val>
                                            <p:strVal val="#ppt_w+.3"/>
                                          </p:val>
                                        </p:tav>
                                        <p:tav tm="100000">
                                          <p:val>
                                            <p:strVal val="#ppt_w"/>
                                          </p:val>
                                        </p:tav>
                                      </p:tavLst>
                                    </p:anim>
                                    <p:anim calcmode="lin" valueType="num">
                                      <p:cBhvr>
                                        <p:cTn id="96" dur="1000" fill="hold"/>
                                        <p:tgtEl>
                                          <p:spTgt spid="187400"/>
                                        </p:tgtEl>
                                        <p:attrNameLst>
                                          <p:attrName>ppt_h</p:attrName>
                                        </p:attrNameLst>
                                      </p:cBhvr>
                                      <p:tavLst>
                                        <p:tav tm="0">
                                          <p:val>
                                            <p:strVal val="#ppt_h"/>
                                          </p:val>
                                        </p:tav>
                                        <p:tav tm="100000">
                                          <p:val>
                                            <p:strVal val="#ppt_h"/>
                                          </p:val>
                                        </p:tav>
                                      </p:tavLst>
                                    </p:anim>
                                    <p:animEffect transition="in" filter="fade">
                                      <p:cBhvr>
                                        <p:cTn id="97" dur="1000"/>
                                        <p:tgtEl>
                                          <p:spTgt spid="1874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394" grpId="0" animBg="1"/>
      <p:bldP spid="187395" grpId="0" animBg="1"/>
      <p:bldP spid="187396" grpId="0" animBg="1"/>
      <p:bldP spid="187397" grpId="0" animBg="1"/>
      <p:bldP spid="187398" grpId="0" animBg="1"/>
      <p:bldP spid="187399" grpId="0" animBg="1"/>
      <p:bldP spid="187400" grpId="0" animBg="1"/>
      <p:bldP spid="187401" grpId="0" animBg="1"/>
      <p:bldP spid="187402" grpId="0" animBg="1"/>
      <p:bldP spid="187403" grpId="0" animBg="1"/>
      <p:bldP spid="187404" grpId="0" animBg="1"/>
      <p:bldP spid="187405" grpId="0" animBg="1"/>
      <p:bldP spid="187406" grpId="0" animBg="1"/>
      <p:bldP spid="187407" grpId="0" animBg="1"/>
      <p:bldP spid="187408" grpId="0" animBg="1"/>
      <p:bldP spid="187409" grpId="0" animBg="1"/>
      <p:bldP spid="187410" grpId="0" animBg="1"/>
      <p:bldP spid="18741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9" name="Rectangle 3"/>
          <p:cNvSpPr>
            <a:spLocks noGrp="1" noChangeArrowheads="1"/>
          </p:cNvSpPr>
          <p:nvPr>
            <p:ph type="body" idx="1"/>
          </p:nvPr>
        </p:nvSpPr>
        <p:spPr>
          <a:xfrm>
            <a:off x="395288" y="260350"/>
            <a:ext cx="8229600" cy="5832475"/>
          </a:xfrm>
        </p:spPr>
        <p:txBody>
          <a:bodyPr rtlCol="0">
            <a:normAutofit fontScale="92500" lnSpcReduction="10000"/>
          </a:bodyPr>
          <a:lstStyle/>
          <a:p>
            <a:pPr algn="ctr" rtl="1" eaLnBrk="1" fontAlgn="auto" hangingPunct="1">
              <a:spcAft>
                <a:spcPts val="0"/>
              </a:spcAft>
              <a:buFont typeface="Wingdings" pitchFamily="2" charset="2"/>
              <a:buNone/>
              <a:defRPr/>
            </a:pPr>
            <a:r>
              <a:rPr lang="fa-IR" sz="6000" b="1" dirty="0">
                <a:solidFill>
                  <a:schemeClr val="bg1"/>
                </a:solidFill>
              </a:rPr>
              <a:t>شتاب پیش از توانا شدن </a:t>
            </a:r>
          </a:p>
          <a:p>
            <a:pPr algn="ctr" rtl="1" eaLnBrk="1" fontAlgn="auto" hangingPunct="1">
              <a:spcAft>
                <a:spcPts val="0"/>
              </a:spcAft>
              <a:buFont typeface="Wingdings" pitchFamily="2" charset="2"/>
              <a:buNone/>
              <a:defRPr/>
            </a:pPr>
            <a:r>
              <a:rPr lang="fa-IR" sz="6000" b="1" dirty="0">
                <a:solidFill>
                  <a:schemeClr val="bg1"/>
                </a:solidFill>
              </a:rPr>
              <a:t>و</a:t>
            </a:r>
          </a:p>
          <a:p>
            <a:pPr algn="ctr" rtl="1" eaLnBrk="1" fontAlgn="auto" hangingPunct="1">
              <a:spcAft>
                <a:spcPts val="0"/>
              </a:spcAft>
              <a:buFont typeface="Wingdings" pitchFamily="2" charset="2"/>
              <a:buNone/>
              <a:defRPr/>
            </a:pPr>
            <a:r>
              <a:rPr lang="fa-IR" sz="6000" b="1" dirty="0">
                <a:solidFill>
                  <a:schemeClr val="bg1"/>
                </a:solidFill>
              </a:rPr>
              <a:t>درنگ پس از فرصت یافتن</a:t>
            </a:r>
          </a:p>
          <a:p>
            <a:pPr algn="ctr" rtl="1" eaLnBrk="1" fontAlgn="auto" hangingPunct="1">
              <a:spcAft>
                <a:spcPts val="0"/>
              </a:spcAft>
              <a:buFont typeface="Wingdings" pitchFamily="2" charset="2"/>
              <a:buNone/>
              <a:defRPr/>
            </a:pPr>
            <a:endParaRPr lang="fa-IR" sz="6000" b="1" dirty="0">
              <a:solidFill>
                <a:schemeClr val="bg1"/>
              </a:solidFill>
            </a:endParaRPr>
          </a:p>
          <a:p>
            <a:pPr algn="ctr" rtl="1" eaLnBrk="1" fontAlgn="auto" hangingPunct="1">
              <a:spcAft>
                <a:spcPts val="0"/>
              </a:spcAft>
              <a:buFont typeface="Wingdings" pitchFamily="2" charset="2"/>
              <a:buNone/>
              <a:defRPr/>
            </a:pPr>
            <a:r>
              <a:rPr lang="fa-IR" sz="6000" b="1" dirty="0">
                <a:solidFill>
                  <a:schemeClr val="bg1"/>
                </a:solidFill>
              </a:rPr>
              <a:t>نشانه ضعف است</a:t>
            </a:r>
          </a:p>
          <a:p>
            <a:pPr algn="ctr" rtl="1" eaLnBrk="1" fontAlgn="auto" hangingPunct="1">
              <a:spcAft>
                <a:spcPts val="0"/>
              </a:spcAft>
              <a:buFont typeface="Wingdings" pitchFamily="2" charset="2"/>
              <a:buNone/>
              <a:defRPr/>
            </a:pPr>
            <a:r>
              <a:rPr lang="fa-IR" sz="3600" b="1" dirty="0">
                <a:solidFill>
                  <a:schemeClr val="bg1"/>
                </a:solidFill>
              </a:rPr>
              <a:t>                    حضرت علی (ع)</a:t>
            </a:r>
            <a:r>
              <a:rPr lang="fa-IR" sz="6000" b="1" dirty="0">
                <a:solidFill>
                  <a:schemeClr val="bg1"/>
                </a:solidFill>
              </a:rPr>
              <a:t> </a:t>
            </a:r>
            <a:endParaRPr lang="en-US" sz="6000" b="1" dirty="0">
              <a:solidFill>
                <a:schemeClr val="bg1"/>
              </a:solidFill>
            </a:endParaRPr>
          </a:p>
        </p:txBody>
      </p:sp>
      <p:graphicFrame>
        <p:nvGraphicFramePr>
          <p:cNvPr id="1026" name="Object 2"/>
          <p:cNvGraphicFramePr>
            <a:graphicFrameLocks noChangeAspect="1"/>
          </p:cNvGraphicFramePr>
          <p:nvPr/>
        </p:nvGraphicFramePr>
        <p:xfrm>
          <a:off x="0" y="6019800"/>
          <a:ext cx="838200" cy="838200"/>
        </p:xfrm>
        <a:graphic>
          <a:graphicData uri="http://schemas.openxmlformats.org/presentationml/2006/ole">
            <p:oleObj spid="_x0000_s664578" name="Clip" r:id="rId3" imgW="1638360" imgH="3468960" progId="">
              <p:embed/>
            </p:oleObj>
          </a:graphicData>
        </a:graphic>
      </p:graphicFrame>
      <p:sp>
        <p:nvSpPr>
          <p:cNvPr id="1028" name="Text Box 5"/>
          <p:cNvSpPr txBox="1">
            <a:spLocks noChangeArrowheads="1"/>
          </p:cNvSpPr>
          <p:nvPr/>
        </p:nvSpPr>
        <p:spPr bwMode="auto">
          <a:xfrm>
            <a:off x="152400" y="6248400"/>
            <a:ext cx="990600" cy="274638"/>
          </a:xfrm>
          <a:prstGeom prst="rect">
            <a:avLst/>
          </a:prstGeom>
          <a:noFill/>
          <a:ln w="9525">
            <a:noFill/>
            <a:miter lim="800000"/>
            <a:headEnd/>
            <a:tailEnd/>
          </a:ln>
        </p:spPr>
        <p:txBody>
          <a:bodyPr>
            <a:spAutoFit/>
          </a:bodyPr>
          <a:lstStyle/>
          <a:p>
            <a:pPr>
              <a:spcBef>
                <a:spcPct val="50000"/>
              </a:spcBef>
            </a:pPr>
            <a:r>
              <a:rPr lang="en-US" sz="1200" b="1">
                <a:solidFill>
                  <a:srgbClr val="800000"/>
                </a:solidFill>
                <a:latin typeface="Arial Black" pitchFamily="34" charset="0"/>
              </a:rPr>
              <a:t>ROOSTA</a:t>
            </a:r>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6019">
                                            <p:txEl>
                                              <p:pRg st="0" end="0"/>
                                            </p:txEl>
                                          </p:spTgt>
                                        </p:tgtEl>
                                        <p:attrNameLst>
                                          <p:attrName>style.visibility</p:attrName>
                                        </p:attrNameLst>
                                      </p:cBhvr>
                                      <p:to>
                                        <p:strVal val="visible"/>
                                      </p:to>
                                    </p:set>
                                    <p:anim calcmode="lin" valueType="num">
                                      <p:cBhvr additive="base">
                                        <p:cTn id="7" dur="500" fill="hold"/>
                                        <p:tgtEl>
                                          <p:spTgt spid="860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601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6019">
                                            <p:txEl>
                                              <p:pRg st="1" end="1"/>
                                            </p:txEl>
                                          </p:spTgt>
                                        </p:tgtEl>
                                        <p:attrNameLst>
                                          <p:attrName>style.visibility</p:attrName>
                                        </p:attrNameLst>
                                      </p:cBhvr>
                                      <p:to>
                                        <p:strVal val="visible"/>
                                      </p:to>
                                    </p:set>
                                    <p:anim calcmode="lin" valueType="num">
                                      <p:cBhvr additive="base">
                                        <p:cTn id="11" dur="500" fill="hold"/>
                                        <p:tgtEl>
                                          <p:spTgt spid="86019">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86019">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6019">
                                            <p:txEl>
                                              <p:pRg st="2" end="2"/>
                                            </p:txEl>
                                          </p:spTgt>
                                        </p:tgtEl>
                                        <p:attrNameLst>
                                          <p:attrName>style.visibility</p:attrName>
                                        </p:attrNameLst>
                                      </p:cBhvr>
                                      <p:to>
                                        <p:strVal val="visible"/>
                                      </p:to>
                                    </p:set>
                                    <p:anim calcmode="lin" valueType="num">
                                      <p:cBhvr additive="base">
                                        <p:cTn id="15" dur="500" fill="hold"/>
                                        <p:tgtEl>
                                          <p:spTgt spid="86019">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86019">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86019">
                                            <p:txEl>
                                              <p:pRg st="4" end="4"/>
                                            </p:txEl>
                                          </p:spTgt>
                                        </p:tgtEl>
                                        <p:attrNameLst>
                                          <p:attrName>style.visibility</p:attrName>
                                        </p:attrNameLst>
                                      </p:cBhvr>
                                      <p:to>
                                        <p:strVal val="visible"/>
                                      </p:to>
                                    </p:set>
                                    <p:anim calcmode="lin" valueType="num">
                                      <p:cBhvr additive="base">
                                        <p:cTn id="19" dur="500" fill="hold"/>
                                        <p:tgtEl>
                                          <p:spTgt spid="86019">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60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86019">
                                            <p:txEl>
                                              <p:pRg st="5" end="5"/>
                                            </p:txEl>
                                          </p:spTgt>
                                        </p:tgtEl>
                                        <p:attrNameLst>
                                          <p:attrName>style.visibility</p:attrName>
                                        </p:attrNameLst>
                                      </p:cBhvr>
                                      <p:to>
                                        <p:strVal val="visible"/>
                                      </p:to>
                                    </p:set>
                                    <p:animEffect transition="in" filter="fade">
                                      <p:cBhvr>
                                        <p:cTn id="25" dur="2000"/>
                                        <p:tgtEl>
                                          <p:spTgt spid="8601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9" name="Rectangle 2"/>
          <p:cNvSpPr>
            <a:spLocks noGrp="1" noChangeArrowheads="1"/>
          </p:cNvSpPr>
          <p:nvPr>
            <p:ph type="title"/>
          </p:nvPr>
        </p:nvSpPr>
        <p:spPr>
          <a:xfrm>
            <a:off x="468313" y="0"/>
            <a:ext cx="8229600" cy="1143000"/>
          </a:xfrm>
        </p:spPr>
        <p:txBody>
          <a:bodyPr/>
          <a:lstStyle/>
          <a:p>
            <a:pPr rtl="1" eaLnBrk="1" hangingPunct="1"/>
            <a:r>
              <a:rPr lang="fa-IR" sz="5400" b="1" dirty="0" smtClean="0">
                <a:solidFill>
                  <a:srgbClr val="FFFF66"/>
                </a:solidFill>
                <a:latin typeface="Garamond" pitchFamily="18" charset="0"/>
              </a:rPr>
              <a:t>پنج </a:t>
            </a:r>
            <a:r>
              <a:rPr lang="en-US" sz="5400" b="1" dirty="0" smtClean="0">
                <a:solidFill>
                  <a:srgbClr val="FFFF66"/>
                </a:solidFill>
                <a:latin typeface="Garamond" pitchFamily="18" charset="0"/>
              </a:rPr>
              <a:t>M</a:t>
            </a:r>
            <a:r>
              <a:rPr lang="fa-IR" sz="5400" b="1" dirty="0" smtClean="0">
                <a:solidFill>
                  <a:srgbClr val="FFFF66"/>
                </a:solidFill>
                <a:latin typeface="Garamond" pitchFamily="18" charset="0"/>
              </a:rPr>
              <a:t> آگهی (تبلیغات)</a:t>
            </a:r>
            <a:endParaRPr lang="en-US" sz="5400" b="1" dirty="0" smtClean="0">
              <a:solidFill>
                <a:srgbClr val="FFFF66"/>
              </a:solidFill>
              <a:latin typeface="Garamond" pitchFamily="18" charset="0"/>
            </a:endParaRPr>
          </a:p>
        </p:txBody>
      </p:sp>
      <p:sp>
        <p:nvSpPr>
          <p:cNvPr id="91140" name="Rectangle 4"/>
          <p:cNvSpPr>
            <a:spLocks noChangeArrowheads="1"/>
          </p:cNvSpPr>
          <p:nvPr/>
        </p:nvSpPr>
        <p:spPr bwMode="auto">
          <a:xfrm>
            <a:off x="250825" y="2852738"/>
            <a:ext cx="1727200" cy="2089150"/>
          </a:xfrm>
          <a:prstGeom prst="rect">
            <a:avLst/>
          </a:prstGeom>
          <a:gradFill rotWithShape="1">
            <a:gsLst>
              <a:gs pos="0">
                <a:srgbClr val="FFFFCC"/>
              </a:gs>
              <a:gs pos="100000">
                <a:schemeClr val="accent2"/>
              </a:gs>
            </a:gsLst>
            <a:path path="shape">
              <a:fillToRect l="50000" t="50000" r="50000" b="50000"/>
            </a:path>
          </a:gradFill>
          <a:ln w="9525" algn="ctr">
            <a:solidFill>
              <a:schemeClr val="tx1"/>
            </a:solidFill>
            <a:miter lim="800000"/>
            <a:headEnd/>
            <a:tailEnd/>
          </a:ln>
        </p:spPr>
        <p:txBody>
          <a:bodyPr anchor="ctr">
            <a:spAutoFit/>
          </a:bodyPr>
          <a:lstStyle/>
          <a:p>
            <a:endParaRPr lang="en-US"/>
          </a:p>
        </p:txBody>
      </p:sp>
      <p:sp>
        <p:nvSpPr>
          <p:cNvPr id="91141" name="Rectangle 5"/>
          <p:cNvSpPr>
            <a:spLocks noChangeArrowheads="1"/>
          </p:cNvSpPr>
          <p:nvPr/>
        </p:nvSpPr>
        <p:spPr bwMode="auto">
          <a:xfrm>
            <a:off x="2195513" y="2205038"/>
            <a:ext cx="2016125" cy="3168650"/>
          </a:xfrm>
          <a:prstGeom prst="rect">
            <a:avLst/>
          </a:prstGeom>
          <a:gradFill rotWithShape="1">
            <a:gsLst>
              <a:gs pos="0">
                <a:srgbClr val="FFFFCC"/>
              </a:gs>
              <a:gs pos="100000">
                <a:schemeClr val="accent2"/>
              </a:gs>
            </a:gsLst>
            <a:path path="shape">
              <a:fillToRect l="50000" t="50000" r="50000" b="50000"/>
            </a:path>
          </a:gradFill>
          <a:ln w="9525" algn="ctr">
            <a:solidFill>
              <a:schemeClr val="tx1"/>
            </a:solidFill>
            <a:miter lim="800000"/>
            <a:headEnd/>
            <a:tailEnd/>
          </a:ln>
        </p:spPr>
        <p:txBody>
          <a:bodyPr anchor="ctr">
            <a:spAutoFit/>
          </a:bodyPr>
          <a:lstStyle/>
          <a:p>
            <a:endParaRPr lang="en-US"/>
          </a:p>
        </p:txBody>
      </p:sp>
      <p:sp>
        <p:nvSpPr>
          <p:cNvPr id="91142" name="Rectangle 6"/>
          <p:cNvSpPr>
            <a:spLocks noChangeArrowheads="1"/>
          </p:cNvSpPr>
          <p:nvPr/>
        </p:nvSpPr>
        <p:spPr bwMode="auto">
          <a:xfrm>
            <a:off x="4572000" y="1341438"/>
            <a:ext cx="2376488" cy="2232025"/>
          </a:xfrm>
          <a:prstGeom prst="rect">
            <a:avLst/>
          </a:prstGeom>
          <a:gradFill rotWithShape="1">
            <a:gsLst>
              <a:gs pos="0">
                <a:srgbClr val="FFFFCC"/>
              </a:gs>
              <a:gs pos="100000">
                <a:schemeClr val="accent2"/>
              </a:gs>
            </a:gsLst>
            <a:path path="shape">
              <a:fillToRect l="50000" t="50000" r="50000" b="50000"/>
            </a:path>
          </a:gradFill>
          <a:ln w="9525" algn="ctr">
            <a:solidFill>
              <a:schemeClr val="tx1"/>
            </a:solidFill>
            <a:miter lim="800000"/>
            <a:headEnd/>
            <a:tailEnd/>
          </a:ln>
        </p:spPr>
        <p:txBody>
          <a:bodyPr wrap="none" anchor="ctr">
            <a:spAutoFit/>
          </a:bodyPr>
          <a:lstStyle/>
          <a:p>
            <a:endParaRPr lang="en-US"/>
          </a:p>
        </p:txBody>
      </p:sp>
      <p:sp>
        <p:nvSpPr>
          <p:cNvPr id="91143" name="Rectangle 7"/>
          <p:cNvSpPr>
            <a:spLocks noChangeArrowheads="1"/>
          </p:cNvSpPr>
          <p:nvPr/>
        </p:nvSpPr>
        <p:spPr bwMode="auto">
          <a:xfrm>
            <a:off x="4572000" y="3644900"/>
            <a:ext cx="2376488" cy="2997200"/>
          </a:xfrm>
          <a:prstGeom prst="rect">
            <a:avLst/>
          </a:prstGeom>
          <a:gradFill rotWithShape="1">
            <a:gsLst>
              <a:gs pos="0">
                <a:srgbClr val="FFFFCC"/>
              </a:gs>
              <a:gs pos="100000">
                <a:schemeClr val="accent2"/>
              </a:gs>
            </a:gsLst>
            <a:path path="shape">
              <a:fillToRect l="50000" t="50000" r="50000" b="50000"/>
            </a:path>
          </a:gradFill>
          <a:ln w="9525" algn="ctr">
            <a:solidFill>
              <a:schemeClr val="tx1"/>
            </a:solidFill>
            <a:miter lim="800000"/>
            <a:headEnd/>
            <a:tailEnd/>
          </a:ln>
        </p:spPr>
        <p:txBody>
          <a:bodyPr anchor="ctr">
            <a:spAutoFit/>
          </a:bodyPr>
          <a:lstStyle/>
          <a:p>
            <a:endParaRPr lang="en-US"/>
          </a:p>
        </p:txBody>
      </p:sp>
      <p:sp>
        <p:nvSpPr>
          <p:cNvPr id="91144" name="Rectangle 8"/>
          <p:cNvSpPr>
            <a:spLocks noChangeArrowheads="1"/>
          </p:cNvSpPr>
          <p:nvPr/>
        </p:nvSpPr>
        <p:spPr bwMode="auto">
          <a:xfrm>
            <a:off x="7235825" y="2924175"/>
            <a:ext cx="1727200" cy="2089150"/>
          </a:xfrm>
          <a:prstGeom prst="rect">
            <a:avLst/>
          </a:prstGeom>
          <a:gradFill rotWithShape="1">
            <a:gsLst>
              <a:gs pos="0">
                <a:srgbClr val="FFFFCC"/>
              </a:gs>
              <a:gs pos="100000">
                <a:schemeClr val="accent2"/>
              </a:gs>
            </a:gsLst>
            <a:path path="shape">
              <a:fillToRect l="50000" t="50000" r="50000" b="50000"/>
            </a:path>
          </a:gradFill>
          <a:ln w="9525" algn="ctr">
            <a:solidFill>
              <a:schemeClr val="tx1"/>
            </a:solidFill>
            <a:miter lim="800000"/>
            <a:headEnd/>
            <a:tailEnd/>
          </a:ln>
        </p:spPr>
        <p:txBody>
          <a:bodyPr anchor="ctr">
            <a:spAutoFit/>
          </a:bodyPr>
          <a:lstStyle/>
          <a:p>
            <a:endParaRPr lang="en-US"/>
          </a:p>
        </p:txBody>
      </p:sp>
      <p:sp>
        <p:nvSpPr>
          <p:cNvPr id="91145" name="Line 9"/>
          <p:cNvSpPr>
            <a:spLocks noChangeShapeType="1"/>
          </p:cNvSpPr>
          <p:nvPr/>
        </p:nvSpPr>
        <p:spPr bwMode="auto">
          <a:xfrm>
            <a:off x="250825" y="3429000"/>
            <a:ext cx="1727200" cy="0"/>
          </a:xfrm>
          <a:prstGeom prst="line">
            <a:avLst/>
          </a:prstGeom>
          <a:noFill/>
          <a:ln w="12700">
            <a:solidFill>
              <a:schemeClr val="tx1"/>
            </a:solidFill>
            <a:round/>
            <a:headEnd/>
            <a:tailEnd/>
          </a:ln>
        </p:spPr>
        <p:txBody>
          <a:bodyPr wrap="none">
            <a:spAutoFit/>
          </a:bodyPr>
          <a:lstStyle/>
          <a:p>
            <a:endParaRPr lang="en-US"/>
          </a:p>
        </p:txBody>
      </p:sp>
      <p:sp>
        <p:nvSpPr>
          <p:cNvPr id="91146" name="Text Box 10"/>
          <p:cNvSpPr txBox="1">
            <a:spLocks noChangeArrowheads="1"/>
          </p:cNvSpPr>
          <p:nvPr/>
        </p:nvSpPr>
        <p:spPr bwMode="auto">
          <a:xfrm>
            <a:off x="684213" y="2924175"/>
            <a:ext cx="796925" cy="396875"/>
          </a:xfrm>
          <a:prstGeom prst="rect">
            <a:avLst/>
          </a:prstGeom>
          <a:noFill/>
          <a:ln w="9525" algn="ctr">
            <a:noFill/>
            <a:miter lim="800000"/>
            <a:headEnd/>
            <a:tailEnd/>
          </a:ln>
        </p:spPr>
        <p:txBody>
          <a:bodyPr wrap="none">
            <a:spAutoFit/>
          </a:bodyPr>
          <a:lstStyle/>
          <a:p>
            <a:r>
              <a:rPr lang="fa-IR" sz="2000" b="1" dirty="0">
                <a:solidFill>
                  <a:srgbClr val="000066"/>
                </a:solidFill>
              </a:rPr>
              <a:t>رسالت</a:t>
            </a:r>
            <a:r>
              <a:rPr lang="fa-IR" dirty="0"/>
              <a:t> </a:t>
            </a:r>
            <a:endParaRPr lang="en-US" dirty="0"/>
          </a:p>
        </p:txBody>
      </p:sp>
      <p:sp>
        <p:nvSpPr>
          <p:cNvPr id="91147" name="Text Box 11"/>
          <p:cNvSpPr txBox="1">
            <a:spLocks noChangeArrowheads="1"/>
          </p:cNvSpPr>
          <p:nvPr/>
        </p:nvSpPr>
        <p:spPr bwMode="auto">
          <a:xfrm>
            <a:off x="539750" y="3644900"/>
            <a:ext cx="1370013" cy="915988"/>
          </a:xfrm>
          <a:prstGeom prst="rect">
            <a:avLst/>
          </a:prstGeom>
          <a:noFill/>
          <a:ln w="9525" algn="ctr">
            <a:noFill/>
            <a:miter lim="800000"/>
            <a:headEnd/>
            <a:tailEnd/>
          </a:ln>
        </p:spPr>
        <p:txBody>
          <a:bodyPr wrap="none">
            <a:spAutoFit/>
          </a:bodyPr>
          <a:lstStyle/>
          <a:p>
            <a:pPr algn="r" rtl="1">
              <a:buFontTx/>
              <a:buChar char="-"/>
            </a:pPr>
            <a:r>
              <a:rPr lang="fa-IR" b="1" dirty="0">
                <a:solidFill>
                  <a:srgbClr val="000066"/>
                </a:solidFill>
              </a:rPr>
              <a:t>اهداف فروش</a:t>
            </a:r>
          </a:p>
          <a:p>
            <a:pPr algn="r" rtl="1"/>
            <a:endParaRPr lang="fa-IR" b="1" dirty="0">
              <a:solidFill>
                <a:srgbClr val="000066"/>
              </a:solidFill>
            </a:endParaRPr>
          </a:p>
          <a:p>
            <a:pPr algn="r" rtl="1">
              <a:buFontTx/>
              <a:buChar char="-"/>
            </a:pPr>
            <a:r>
              <a:rPr lang="fa-IR" b="1" dirty="0">
                <a:solidFill>
                  <a:srgbClr val="000066"/>
                </a:solidFill>
              </a:rPr>
              <a:t> اهداف تبلیغات</a:t>
            </a:r>
            <a:endParaRPr lang="en-US" b="1" dirty="0">
              <a:solidFill>
                <a:srgbClr val="000066"/>
              </a:solidFill>
            </a:endParaRPr>
          </a:p>
        </p:txBody>
      </p:sp>
      <p:sp>
        <p:nvSpPr>
          <p:cNvPr id="91148" name="Line 12"/>
          <p:cNvSpPr>
            <a:spLocks noChangeShapeType="1"/>
          </p:cNvSpPr>
          <p:nvPr/>
        </p:nvSpPr>
        <p:spPr bwMode="auto">
          <a:xfrm>
            <a:off x="7235825" y="3573463"/>
            <a:ext cx="1727200" cy="0"/>
          </a:xfrm>
          <a:prstGeom prst="line">
            <a:avLst/>
          </a:prstGeom>
          <a:noFill/>
          <a:ln w="9525">
            <a:solidFill>
              <a:schemeClr val="tx1"/>
            </a:solidFill>
            <a:round/>
            <a:headEnd/>
            <a:tailEnd/>
          </a:ln>
        </p:spPr>
        <p:txBody>
          <a:bodyPr wrap="none">
            <a:spAutoFit/>
          </a:bodyPr>
          <a:lstStyle/>
          <a:p>
            <a:endParaRPr lang="en-US"/>
          </a:p>
        </p:txBody>
      </p:sp>
      <p:sp>
        <p:nvSpPr>
          <p:cNvPr id="91149" name="Text Box 13"/>
          <p:cNvSpPr txBox="1">
            <a:spLocks noChangeArrowheads="1"/>
          </p:cNvSpPr>
          <p:nvPr/>
        </p:nvSpPr>
        <p:spPr bwMode="auto">
          <a:xfrm>
            <a:off x="7524750" y="3068638"/>
            <a:ext cx="1150938" cy="396875"/>
          </a:xfrm>
          <a:prstGeom prst="rect">
            <a:avLst/>
          </a:prstGeom>
          <a:noFill/>
          <a:ln w="9525" algn="ctr">
            <a:noFill/>
            <a:miter lim="800000"/>
            <a:headEnd/>
            <a:tailEnd/>
          </a:ln>
        </p:spPr>
        <p:txBody>
          <a:bodyPr wrap="none">
            <a:spAutoFit/>
          </a:bodyPr>
          <a:lstStyle/>
          <a:p>
            <a:r>
              <a:rPr lang="fa-IR" sz="2000" b="1" dirty="0">
                <a:solidFill>
                  <a:srgbClr val="000066"/>
                </a:solidFill>
              </a:rPr>
              <a:t>اندازه گیری</a:t>
            </a:r>
            <a:endParaRPr lang="en-US" sz="2000" b="1" dirty="0">
              <a:solidFill>
                <a:srgbClr val="000066"/>
              </a:solidFill>
            </a:endParaRPr>
          </a:p>
        </p:txBody>
      </p:sp>
      <p:sp>
        <p:nvSpPr>
          <p:cNvPr id="91150" name="Text Box 14"/>
          <p:cNvSpPr txBox="1">
            <a:spLocks noChangeArrowheads="1"/>
          </p:cNvSpPr>
          <p:nvPr/>
        </p:nvSpPr>
        <p:spPr bwMode="auto">
          <a:xfrm>
            <a:off x="7801397" y="3789363"/>
            <a:ext cx="1072730" cy="923330"/>
          </a:xfrm>
          <a:prstGeom prst="rect">
            <a:avLst/>
          </a:prstGeom>
          <a:noFill/>
          <a:ln w="9525" algn="ctr">
            <a:noFill/>
            <a:miter lim="800000"/>
            <a:headEnd/>
            <a:tailEnd/>
          </a:ln>
        </p:spPr>
        <p:txBody>
          <a:bodyPr wrap="none">
            <a:spAutoFit/>
          </a:bodyPr>
          <a:lstStyle/>
          <a:p>
            <a:pPr algn="r" rtl="1">
              <a:buFontTx/>
              <a:buChar char="-"/>
            </a:pPr>
            <a:r>
              <a:rPr lang="fa-IR" b="1" dirty="0" smtClean="0">
                <a:solidFill>
                  <a:srgbClr val="000066"/>
                </a:solidFill>
              </a:rPr>
              <a:t>آثار اولیه</a:t>
            </a:r>
            <a:endParaRPr lang="fa-IR" b="1" dirty="0">
              <a:solidFill>
                <a:srgbClr val="000066"/>
              </a:solidFill>
            </a:endParaRPr>
          </a:p>
          <a:p>
            <a:pPr algn="r" rtl="1"/>
            <a:r>
              <a:rPr lang="fa-IR" b="1" dirty="0">
                <a:solidFill>
                  <a:srgbClr val="000066"/>
                </a:solidFill>
              </a:rPr>
              <a:t>-</a:t>
            </a:r>
            <a:r>
              <a:rPr lang="fa-IR" b="1" dirty="0" smtClean="0">
                <a:solidFill>
                  <a:srgbClr val="000066"/>
                </a:solidFill>
              </a:rPr>
              <a:t> آثار نهائی</a:t>
            </a:r>
          </a:p>
          <a:p>
            <a:pPr algn="r" rtl="1">
              <a:buFontTx/>
              <a:buChar char="-"/>
            </a:pPr>
            <a:r>
              <a:rPr lang="fa-IR" b="1" dirty="0" smtClean="0">
                <a:solidFill>
                  <a:srgbClr val="000066"/>
                </a:solidFill>
              </a:rPr>
              <a:t>واکنشها</a:t>
            </a:r>
          </a:p>
        </p:txBody>
      </p:sp>
      <p:sp>
        <p:nvSpPr>
          <p:cNvPr id="91151" name="Line 15"/>
          <p:cNvSpPr>
            <a:spLocks noChangeShapeType="1"/>
          </p:cNvSpPr>
          <p:nvPr/>
        </p:nvSpPr>
        <p:spPr bwMode="auto">
          <a:xfrm>
            <a:off x="2195513" y="2781300"/>
            <a:ext cx="2016125" cy="0"/>
          </a:xfrm>
          <a:prstGeom prst="line">
            <a:avLst/>
          </a:prstGeom>
          <a:noFill/>
          <a:ln w="9525">
            <a:solidFill>
              <a:schemeClr val="tx1"/>
            </a:solidFill>
            <a:round/>
            <a:headEnd/>
            <a:tailEnd/>
          </a:ln>
        </p:spPr>
        <p:txBody>
          <a:bodyPr>
            <a:spAutoFit/>
          </a:bodyPr>
          <a:lstStyle/>
          <a:p>
            <a:endParaRPr lang="en-US"/>
          </a:p>
        </p:txBody>
      </p:sp>
      <p:sp>
        <p:nvSpPr>
          <p:cNvPr id="91152" name="Text Box 16"/>
          <p:cNvSpPr txBox="1">
            <a:spLocks noChangeArrowheads="1"/>
          </p:cNvSpPr>
          <p:nvPr/>
        </p:nvSpPr>
        <p:spPr bwMode="auto">
          <a:xfrm>
            <a:off x="3040063" y="2271713"/>
            <a:ext cx="481012" cy="396875"/>
          </a:xfrm>
          <a:prstGeom prst="rect">
            <a:avLst/>
          </a:prstGeom>
          <a:noFill/>
          <a:ln w="9525" algn="ctr">
            <a:noFill/>
            <a:miter lim="800000"/>
            <a:headEnd/>
            <a:tailEnd/>
          </a:ln>
        </p:spPr>
        <p:txBody>
          <a:bodyPr wrap="none">
            <a:spAutoFit/>
          </a:bodyPr>
          <a:lstStyle/>
          <a:p>
            <a:r>
              <a:rPr lang="fa-IR" sz="2000" b="1" dirty="0">
                <a:solidFill>
                  <a:srgbClr val="000066"/>
                </a:solidFill>
              </a:rPr>
              <a:t>پول</a:t>
            </a:r>
            <a:endParaRPr lang="en-US" sz="2000" b="1" dirty="0">
              <a:solidFill>
                <a:srgbClr val="000066"/>
              </a:solidFill>
            </a:endParaRPr>
          </a:p>
        </p:txBody>
      </p:sp>
      <p:sp>
        <p:nvSpPr>
          <p:cNvPr id="91153" name="Text Box 17"/>
          <p:cNvSpPr txBox="1">
            <a:spLocks noChangeArrowheads="1"/>
          </p:cNvSpPr>
          <p:nvPr/>
        </p:nvSpPr>
        <p:spPr bwMode="auto">
          <a:xfrm>
            <a:off x="2286000" y="2852738"/>
            <a:ext cx="1879601" cy="2308324"/>
          </a:xfrm>
          <a:prstGeom prst="rect">
            <a:avLst/>
          </a:prstGeom>
          <a:noFill/>
          <a:ln w="9525" algn="ctr">
            <a:noFill/>
            <a:miter lim="800000"/>
            <a:headEnd/>
            <a:tailEnd/>
          </a:ln>
        </p:spPr>
        <p:txBody>
          <a:bodyPr wrap="square">
            <a:spAutoFit/>
          </a:bodyPr>
          <a:lstStyle/>
          <a:p>
            <a:pPr algn="r" rtl="1"/>
            <a:endParaRPr lang="fa-IR" b="1" dirty="0">
              <a:solidFill>
                <a:srgbClr val="000066"/>
              </a:solidFill>
            </a:endParaRPr>
          </a:p>
          <a:p>
            <a:pPr algn="r" rtl="1">
              <a:buFontTx/>
              <a:buChar char="-"/>
            </a:pPr>
            <a:r>
              <a:rPr lang="fa-IR" b="1" dirty="0">
                <a:solidFill>
                  <a:srgbClr val="000066"/>
                </a:solidFill>
              </a:rPr>
              <a:t> </a:t>
            </a:r>
            <a:r>
              <a:rPr lang="fa-IR" b="1" dirty="0" smtClean="0">
                <a:solidFill>
                  <a:srgbClr val="000066"/>
                </a:solidFill>
              </a:rPr>
              <a:t>مرحله عمر</a:t>
            </a:r>
            <a:endParaRPr lang="fa-IR" b="1" dirty="0">
              <a:solidFill>
                <a:srgbClr val="000066"/>
              </a:solidFill>
            </a:endParaRPr>
          </a:p>
          <a:p>
            <a:pPr algn="r" rtl="1">
              <a:buFontTx/>
              <a:buChar char="-"/>
            </a:pPr>
            <a:r>
              <a:rPr lang="fa-IR" b="1" dirty="0">
                <a:solidFill>
                  <a:srgbClr val="000066"/>
                </a:solidFill>
              </a:rPr>
              <a:t> سهم بازار </a:t>
            </a:r>
            <a:endParaRPr lang="fa-IR" b="1" dirty="0" smtClean="0">
              <a:solidFill>
                <a:srgbClr val="000066"/>
              </a:solidFill>
            </a:endParaRPr>
          </a:p>
          <a:p>
            <a:pPr algn="r" rtl="1">
              <a:buFontTx/>
              <a:buChar char="-"/>
            </a:pPr>
            <a:r>
              <a:rPr lang="fa-IR" b="1" dirty="0" smtClean="0">
                <a:solidFill>
                  <a:srgbClr val="000066"/>
                </a:solidFill>
              </a:rPr>
              <a:t>مصرف کننده</a:t>
            </a:r>
            <a:endParaRPr lang="fa-IR" b="1" dirty="0">
              <a:solidFill>
                <a:srgbClr val="000066"/>
              </a:solidFill>
            </a:endParaRPr>
          </a:p>
          <a:p>
            <a:pPr algn="r" rtl="1">
              <a:buFontTx/>
              <a:buChar char="-"/>
            </a:pPr>
            <a:r>
              <a:rPr lang="fa-IR" b="1" dirty="0">
                <a:solidFill>
                  <a:srgbClr val="000066"/>
                </a:solidFill>
              </a:rPr>
              <a:t> </a:t>
            </a:r>
            <a:r>
              <a:rPr lang="fa-IR" b="1" dirty="0" smtClean="0">
                <a:solidFill>
                  <a:srgbClr val="000066"/>
                </a:solidFill>
              </a:rPr>
              <a:t>رقابت</a:t>
            </a:r>
            <a:endParaRPr lang="fa-IR" b="1" dirty="0">
              <a:solidFill>
                <a:srgbClr val="000066"/>
              </a:solidFill>
            </a:endParaRPr>
          </a:p>
          <a:p>
            <a:pPr algn="r" rtl="1">
              <a:buFontTx/>
              <a:buChar char="-"/>
            </a:pPr>
            <a:r>
              <a:rPr lang="fa-IR" b="1" dirty="0">
                <a:solidFill>
                  <a:srgbClr val="000066"/>
                </a:solidFill>
              </a:rPr>
              <a:t> کثرت آگهی ها</a:t>
            </a:r>
          </a:p>
          <a:p>
            <a:pPr algn="r" rtl="1">
              <a:buFontTx/>
              <a:buChar char="-"/>
            </a:pPr>
            <a:r>
              <a:rPr lang="fa-IR" b="1" dirty="0">
                <a:solidFill>
                  <a:srgbClr val="000066"/>
                </a:solidFill>
              </a:rPr>
              <a:t> قابلیت جانشینی </a:t>
            </a:r>
          </a:p>
          <a:p>
            <a:pPr algn="r" rtl="1"/>
            <a:r>
              <a:rPr lang="fa-IR" b="1" dirty="0">
                <a:solidFill>
                  <a:srgbClr val="000066"/>
                </a:solidFill>
              </a:rPr>
              <a:t>محصول</a:t>
            </a:r>
            <a:endParaRPr lang="en-US" b="1" dirty="0">
              <a:solidFill>
                <a:srgbClr val="000066"/>
              </a:solidFill>
            </a:endParaRPr>
          </a:p>
        </p:txBody>
      </p:sp>
      <p:sp>
        <p:nvSpPr>
          <p:cNvPr id="91154" name="Line 18"/>
          <p:cNvSpPr>
            <a:spLocks noChangeShapeType="1"/>
          </p:cNvSpPr>
          <p:nvPr/>
        </p:nvSpPr>
        <p:spPr bwMode="auto">
          <a:xfrm>
            <a:off x="4572000" y="1916113"/>
            <a:ext cx="2376488" cy="0"/>
          </a:xfrm>
          <a:prstGeom prst="line">
            <a:avLst/>
          </a:prstGeom>
          <a:noFill/>
          <a:ln w="9525">
            <a:solidFill>
              <a:schemeClr val="tx1"/>
            </a:solidFill>
            <a:round/>
            <a:headEnd/>
            <a:tailEnd/>
          </a:ln>
        </p:spPr>
        <p:txBody>
          <a:bodyPr wrap="none">
            <a:spAutoFit/>
          </a:bodyPr>
          <a:lstStyle/>
          <a:p>
            <a:endParaRPr lang="en-US"/>
          </a:p>
        </p:txBody>
      </p:sp>
      <p:sp>
        <p:nvSpPr>
          <p:cNvPr id="91155" name="Text Box 19"/>
          <p:cNvSpPr txBox="1">
            <a:spLocks noChangeArrowheads="1"/>
          </p:cNvSpPr>
          <p:nvPr/>
        </p:nvSpPr>
        <p:spPr bwMode="auto">
          <a:xfrm>
            <a:off x="5435600" y="1412875"/>
            <a:ext cx="536575" cy="396875"/>
          </a:xfrm>
          <a:prstGeom prst="rect">
            <a:avLst/>
          </a:prstGeom>
          <a:noFill/>
          <a:ln w="9525" algn="ctr">
            <a:noFill/>
            <a:miter lim="800000"/>
            <a:headEnd/>
            <a:tailEnd/>
          </a:ln>
        </p:spPr>
        <p:txBody>
          <a:bodyPr wrap="none">
            <a:spAutoFit/>
          </a:bodyPr>
          <a:lstStyle/>
          <a:p>
            <a:r>
              <a:rPr lang="fa-IR" sz="2000" b="1" dirty="0">
                <a:solidFill>
                  <a:srgbClr val="000066"/>
                </a:solidFill>
              </a:rPr>
              <a:t>پیام</a:t>
            </a:r>
            <a:r>
              <a:rPr lang="fa-IR" b="1" dirty="0"/>
              <a:t> </a:t>
            </a:r>
            <a:endParaRPr lang="en-US" b="1" dirty="0"/>
          </a:p>
        </p:txBody>
      </p:sp>
      <p:sp>
        <p:nvSpPr>
          <p:cNvPr id="91156" name="Text Box 20"/>
          <p:cNvSpPr txBox="1">
            <a:spLocks noChangeArrowheads="1"/>
          </p:cNvSpPr>
          <p:nvPr/>
        </p:nvSpPr>
        <p:spPr bwMode="auto">
          <a:xfrm>
            <a:off x="4648200" y="2060575"/>
            <a:ext cx="2320926" cy="1477328"/>
          </a:xfrm>
          <a:prstGeom prst="rect">
            <a:avLst/>
          </a:prstGeom>
          <a:noFill/>
          <a:ln w="9525" algn="ctr">
            <a:noFill/>
            <a:miter lim="800000"/>
            <a:headEnd/>
            <a:tailEnd/>
          </a:ln>
        </p:spPr>
        <p:txBody>
          <a:bodyPr wrap="square">
            <a:spAutoFit/>
          </a:bodyPr>
          <a:lstStyle/>
          <a:p>
            <a:pPr algn="r" rtl="1">
              <a:buFontTx/>
              <a:buChar char="-"/>
            </a:pPr>
            <a:r>
              <a:rPr lang="fa-IR" b="1" dirty="0">
                <a:solidFill>
                  <a:srgbClr val="000066"/>
                </a:solidFill>
              </a:rPr>
              <a:t> تولید پیام</a:t>
            </a:r>
          </a:p>
          <a:p>
            <a:pPr algn="r" rtl="1">
              <a:buFontTx/>
              <a:buChar char="-"/>
            </a:pPr>
            <a:r>
              <a:rPr lang="fa-IR" b="1" dirty="0">
                <a:solidFill>
                  <a:srgbClr val="000066"/>
                </a:solidFill>
              </a:rPr>
              <a:t> ارزیابی وانتخاب پیام</a:t>
            </a:r>
          </a:p>
          <a:p>
            <a:pPr algn="r" rtl="1">
              <a:buFontTx/>
              <a:buChar char="-"/>
            </a:pPr>
            <a:r>
              <a:rPr lang="fa-IR" b="1" dirty="0">
                <a:solidFill>
                  <a:srgbClr val="000066"/>
                </a:solidFill>
              </a:rPr>
              <a:t> اجرای پیام</a:t>
            </a:r>
          </a:p>
          <a:p>
            <a:pPr algn="r" rtl="1">
              <a:buFontTx/>
              <a:buChar char="-"/>
            </a:pPr>
            <a:r>
              <a:rPr lang="fa-IR" b="1" dirty="0" smtClean="0">
                <a:solidFill>
                  <a:srgbClr val="000066"/>
                </a:solidFill>
              </a:rPr>
              <a:t>ارزشهای اجتماعی</a:t>
            </a:r>
            <a:endParaRPr lang="fa-IR" b="1" dirty="0">
              <a:solidFill>
                <a:srgbClr val="000066"/>
              </a:solidFill>
            </a:endParaRPr>
          </a:p>
          <a:p>
            <a:pPr algn="r" rtl="1"/>
            <a:endParaRPr lang="en-US" b="1" dirty="0">
              <a:solidFill>
                <a:srgbClr val="000066"/>
              </a:solidFill>
            </a:endParaRPr>
          </a:p>
        </p:txBody>
      </p:sp>
      <p:sp>
        <p:nvSpPr>
          <p:cNvPr id="91157" name="Line 21"/>
          <p:cNvSpPr>
            <a:spLocks noChangeShapeType="1"/>
          </p:cNvSpPr>
          <p:nvPr/>
        </p:nvSpPr>
        <p:spPr bwMode="auto">
          <a:xfrm>
            <a:off x="4572000" y="4365625"/>
            <a:ext cx="2376488" cy="0"/>
          </a:xfrm>
          <a:prstGeom prst="line">
            <a:avLst/>
          </a:prstGeom>
          <a:noFill/>
          <a:ln w="9525">
            <a:solidFill>
              <a:schemeClr val="tx1"/>
            </a:solidFill>
            <a:round/>
            <a:headEnd/>
            <a:tailEnd/>
          </a:ln>
        </p:spPr>
        <p:txBody>
          <a:bodyPr wrap="none">
            <a:spAutoFit/>
          </a:bodyPr>
          <a:lstStyle/>
          <a:p>
            <a:endParaRPr lang="en-US"/>
          </a:p>
        </p:txBody>
      </p:sp>
      <p:sp>
        <p:nvSpPr>
          <p:cNvPr id="91158" name="Text Box 22"/>
          <p:cNvSpPr txBox="1">
            <a:spLocks noChangeArrowheads="1"/>
          </p:cNvSpPr>
          <p:nvPr/>
        </p:nvSpPr>
        <p:spPr bwMode="auto">
          <a:xfrm>
            <a:off x="4859338" y="3860800"/>
            <a:ext cx="1836737" cy="366713"/>
          </a:xfrm>
          <a:prstGeom prst="rect">
            <a:avLst/>
          </a:prstGeom>
          <a:noFill/>
          <a:ln w="9525" algn="ctr">
            <a:noFill/>
            <a:miter lim="800000"/>
            <a:headEnd/>
            <a:tailEnd/>
          </a:ln>
        </p:spPr>
        <p:txBody>
          <a:bodyPr wrap="none">
            <a:spAutoFit/>
          </a:bodyPr>
          <a:lstStyle/>
          <a:p>
            <a:r>
              <a:rPr lang="fa-IR" b="1" dirty="0">
                <a:solidFill>
                  <a:srgbClr val="000066"/>
                </a:solidFill>
              </a:rPr>
              <a:t>واسطه (وسائل انتقال)</a:t>
            </a:r>
            <a:endParaRPr lang="en-US" b="1" dirty="0">
              <a:solidFill>
                <a:srgbClr val="000066"/>
              </a:solidFill>
            </a:endParaRPr>
          </a:p>
        </p:txBody>
      </p:sp>
      <p:sp>
        <p:nvSpPr>
          <p:cNvPr id="91159" name="Text Box 23"/>
          <p:cNvSpPr txBox="1">
            <a:spLocks noChangeArrowheads="1"/>
          </p:cNvSpPr>
          <p:nvPr/>
        </p:nvSpPr>
        <p:spPr bwMode="auto">
          <a:xfrm>
            <a:off x="4621090" y="4508500"/>
            <a:ext cx="2278188" cy="1200329"/>
          </a:xfrm>
          <a:prstGeom prst="rect">
            <a:avLst/>
          </a:prstGeom>
          <a:noFill/>
          <a:ln w="9525" algn="ctr">
            <a:noFill/>
            <a:miter lim="800000"/>
            <a:headEnd/>
            <a:tailEnd/>
          </a:ln>
        </p:spPr>
        <p:txBody>
          <a:bodyPr wrap="square">
            <a:spAutoFit/>
          </a:bodyPr>
          <a:lstStyle/>
          <a:p>
            <a:pPr algn="r" rtl="1"/>
            <a:r>
              <a:rPr lang="fa-IR" b="1" dirty="0" smtClean="0">
                <a:solidFill>
                  <a:srgbClr val="000066"/>
                </a:solidFill>
              </a:rPr>
              <a:t>-کثرت واسطه </a:t>
            </a:r>
            <a:r>
              <a:rPr lang="fa-IR" b="1" dirty="0">
                <a:solidFill>
                  <a:srgbClr val="000066"/>
                </a:solidFill>
              </a:rPr>
              <a:t>ها</a:t>
            </a:r>
          </a:p>
          <a:p>
            <a:pPr algn="r" rtl="1">
              <a:buFontTx/>
              <a:buChar char="-"/>
            </a:pPr>
            <a:r>
              <a:rPr lang="fa-IR" b="1" dirty="0">
                <a:solidFill>
                  <a:srgbClr val="000066"/>
                </a:solidFill>
              </a:rPr>
              <a:t> </a:t>
            </a:r>
            <a:r>
              <a:rPr lang="fa-IR" b="1" dirty="0" smtClean="0">
                <a:solidFill>
                  <a:srgbClr val="000066"/>
                </a:solidFill>
              </a:rPr>
              <a:t>نوع رسانه</a:t>
            </a:r>
            <a:endParaRPr lang="fa-IR" b="1" dirty="0">
              <a:solidFill>
                <a:srgbClr val="000066"/>
              </a:solidFill>
            </a:endParaRPr>
          </a:p>
          <a:p>
            <a:pPr algn="r" rtl="1">
              <a:buFontTx/>
              <a:buChar char="-"/>
            </a:pPr>
            <a:r>
              <a:rPr lang="fa-IR" b="1" dirty="0">
                <a:solidFill>
                  <a:srgbClr val="000066"/>
                </a:solidFill>
              </a:rPr>
              <a:t> زمان بندی </a:t>
            </a:r>
            <a:endParaRPr lang="fa-IR" b="1" dirty="0" smtClean="0">
              <a:solidFill>
                <a:srgbClr val="000066"/>
              </a:solidFill>
            </a:endParaRPr>
          </a:p>
          <a:p>
            <a:pPr algn="r" rtl="1">
              <a:buFontTx/>
              <a:buChar char="-"/>
            </a:pPr>
            <a:r>
              <a:rPr lang="fa-IR" b="1" dirty="0" smtClean="0">
                <a:solidFill>
                  <a:srgbClr val="000066"/>
                </a:solidFill>
              </a:rPr>
              <a:t>تقسیم </a:t>
            </a:r>
            <a:r>
              <a:rPr lang="fa-IR" b="1" dirty="0">
                <a:solidFill>
                  <a:srgbClr val="000066"/>
                </a:solidFill>
              </a:rPr>
              <a:t>جغرافیایی واسطه ها</a:t>
            </a:r>
            <a:endParaRPr lang="en-US" b="1" dirty="0">
              <a:solidFill>
                <a:srgbClr val="000066"/>
              </a:solidFill>
            </a:endParaRPr>
          </a:p>
        </p:txBody>
      </p:sp>
      <p:sp>
        <p:nvSpPr>
          <p:cNvPr id="91160" name="Line 24"/>
          <p:cNvSpPr>
            <a:spLocks noChangeShapeType="1"/>
          </p:cNvSpPr>
          <p:nvPr/>
        </p:nvSpPr>
        <p:spPr bwMode="auto">
          <a:xfrm>
            <a:off x="1979613" y="4005263"/>
            <a:ext cx="215900" cy="0"/>
          </a:xfrm>
          <a:prstGeom prst="line">
            <a:avLst/>
          </a:prstGeom>
          <a:noFill/>
          <a:ln w="28575">
            <a:solidFill>
              <a:srgbClr val="FFFF66"/>
            </a:solidFill>
            <a:round/>
            <a:headEnd/>
            <a:tailEnd type="triangle" w="med" len="med"/>
          </a:ln>
        </p:spPr>
        <p:txBody>
          <a:bodyPr wrap="none">
            <a:spAutoFit/>
          </a:bodyPr>
          <a:lstStyle/>
          <a:p>
            <a:endParaRPr lang="en-US"/>
          </a:p>
        </p:txBody>
      </p:sp>
      <p:sp>
        <p:nvSpPr>
          <p:cNvPr id="91161" name="Line 27"/>
          <p:cNvSpPr>
            <a:spLocks noChangeShapeType="1"/>
          </p:cNvSpPr>
          <p:nvPr/>
        </p:nvSpPr>
        <p:spPr bwMode="auto">
          <a:xfrm>
            <a:off x="4211638" y="3860800"/>
            <a:ext cx="144462" cy="0"/>
          </a:xfrm>
          <a:prstGeom prst="line">
            <a:avLst/>
          </a:prstGeom>
          <a:noFill/>
          <a:ln w="28575">
            <a:solidFill>
              <a:srgbClr val="FFFF66"/>
            </a:solidFill>
            <a:round/>
            <a:headEnd/>
            <a:tailEnd/>
          </a:ln>
        </p:spPr>
        <p:txBody>
          <a:bodyPr wrap="none">
            <a:spAutoFit/>
          </a:bodyPr>
          <a:lstStyle/>
          <a:p>
            <a:endParaRPr lang="en-US"/>
          </a:p>
        </p:txBody>
      </p:sp>
      <p:sp>
        <p:nvSpPr>
          <p:cNvPr id="91162" name="Line 28"/>
          <p:cNvSpPr>
            <a:spLocks noChangeShapeType="1"/>
          </p:cNvSpPr>
          <p:nvPr/>
        </p:nvSpPr>
        <p:spPr bwMode="auto">
          <a:xfrm>
            <a:off x="4356100" y="2636838"/>
            <a:ext cx="0" cy="2519362"/>
          </a:xfrm>
          <a:prstGeom prst="line">
            <a:avLst/>
          </a:prstGeom>
          <a:noFill/>
          <a:ln w="28575">
            <a:solidFill>
              <a:srgbClr val="FFFF66"/>
            </a:solidFill>
            <a:round/>
            <a:headEnd/>
            <a:tailEnd/>
          </a:ln>
        </p:spPr>
        <p:txBody>
          <a:bodyPr>
            <a:spAutoFit/>
          </a:bodyPr>
          <a:lstStyle/>
          <a:p>
            <a:endParaRPr lang="en-US"/>
          </a:p>
        </p:txBody>
      </p:sp>
      <p:sp>
        <p:nvSpPr>
          <p:cNvPr id="91163" name="Line 29"/>
          <p:cNvSpPr>
            <a:spLocks noChangeShapeType="1"/>
          </p:cNvSpPr>
          <p:nvPr/>
        </p:nvSpPr>
        <p:spPr bwMode="auto">
          <a:xfrm>
            <a:off x="4356100" y="2636838"/>
            <a:ext cx="215900" cy="0"/>
          </a:xfrm>
          <a:prstGeom prst="line">
            <a:avLst/>
          </a:prstGeom>
          <a:noFill/>
          <a:ln w="28575">
            <a:solidFill>
              <a:srgbClr val="FFFF66"/>
            </a:solidFill>
            <a:round/>
            <a:headEnd/>
            <a:tailEnd type="triangle" w="med" len="med"/>
          </a:ln>
        </p:spPr>
        <p:txBody>
          <a:bodyPr wrap="none">
            <a:spAutoFit/>
          </a:bodyPr>
          <a:lstStyle/>
          <a:p>
            <a:endParaRPr lang="en-US"/>
          </a:p>
        </p:txBody>
      </p:sp>
      <p:sp>
        <p:nvSpPr>
          <p:cNvPr id="91164" name="Line 30"/>
          <p:cNvSpPr>
            <a:spLocks noChangeShapeType="1"/>
          </p:cNvSpPr>
          <p:nvPr/>
        </p:nvSpPr>
        <p:spPr bwMode="auto">
          <a:xfrm>
            <a:off x="4356100" y="5157788"/>
            <a:ext cx="215900" cy="0"/>
          </a:xfrm>
          <a:prstGeom prst="line">
            <a:avLst/>
          </a:prstGeom>
          <a:noFill/>
          <a:ln w="28575">
            <a:solidFill>
              <a:srgbClr val="FFFF66"/>
            </a:solidFill>
            <a:round/>
            <a:headEnd/>
            <a:tailEnd type="triangle" w="med" len="med"/>
          </a:ln>
        </p:spPr>
        <p:txBody>
          <a:bodyPr wrap="none">
            <a:spAutoFit/>
          </a:bodyPr>
          <a:lstStyle/>
          <a:p>
            <a:endParaRPr lang="en-US"/>
          </a:p>
        </p:txBody>
      </p:sp>
      <p:sp>
        <p:nvSpPr>
          <p:cNvPr id="91165" name="Line 31"/>
          <p:cNvSpPr>
            <a:spLocks noChangeShapeType="1"/>
          </p:cNvSpPr>
          <p:nvPr/>
        </p:nvSpPr>
        <p:spPr bwMode="auto">
          <a:xfrm>
            <a:off x="7092950" y="2708275"/>
            <a:ext cx="0" cy="2519363"/>
          </a:xfrm>
          <a:prstGeom prst="line">
            <a:avLst/>
          </a:prstGeom>
          <a:noFill/>
          <a:ln w="28575">
            <a:solidFill>
              <a:srgbClr val="FFFF66"/>
            </a:solidFill>
            <a:round/>
            <a:headEnd/>
            <a:tailEnd/>
          </a:ln>
        </p:spPr>
        <p:txBody>
          <a:bodyPr>
            <a:spAutoFit/>
          </a:bodyPr>
          <a:lstStyle/>
          <a:p>
            <a:endParaRPr lang="en-US"/>
          </a:p>
        </p:txBody>
      </p:sp>
      <p:sp>
        <p:nvSpPr>
          <p:cNvPr id="91166" name="Line 32"/>
          <p:cNvSpPr>
            <a:spLocks noChangeShapeType="1"/>
          </p:cNvSpPr>
          <p:nvPr/>
        </p:nvSpPr>
        <p:spPr bwMode="auto">
          <a:xfrm>
            <a:off x="7092950" y="3933825"/>
            <a:ext cx="142875" cy="0"/>
          </a:xfrm>
          <a:prstGeom prst="line">
            <a:avLst/>
          </a:prstGeom>
          <a:noFill/>
          <a:ln w="28575">
            <a:solidFill>
              <a:srgbClr val="FFFF66"/>
            </a:solidFill>
            <a:round/>
            <a:headEnd/>
            <a:tailEnd type="triangle" w="med" len="med"/>
          </a:ln>
        </p:spPr>
        <p:txBody>
          <a:bodyPr wrap="none">
            <a:spAutoFit/>
          </a:bodyPr>
          <a:lstStyle/>
          <a:p>
            <a:endParaRPr lang="en-US"/>
          </a:p>
        </p:txBody>
      </p:sp>
      <p:sp>
        <p:nvSpPr>
          <p:cNvPr id="91167" name="Line 33"/>
          <p:cNvSpPr>
            <a:spLocks noChangeShapeType="1"/>
          </p:cNvSpPr>
          <p:nvPr/>
        </p:nvSpPr>
        <p:spPr bwMode="auto">
          <a:xfrm>
            <a:off x="6948488" y="2708275"/>
            <a:ext cx="144462" cy="0"/>
          </a:xfrm>
          <a:prstGeom prst="line">
            <a:avLst/>
          </a:prstGeom>
          <a:noFill/>
          <a:ln w="28575">
            <a:solidFill>
              <a:srgbClr val="FFFF66"/>
            </a:solidFill>
            <a:round/>
            <a:headEnd/>
            <a:tailEnd/>
          </a:ln>
        </p:spPr>
        <p:txBody>
          <a:bodyPr wrap="none">
            <a:spAutoFit/>
          </a:bodyPr>
          <a:lstStyle/>
          <a:p>
            <a:endParaRPr lang="en-US"/>
          </a:p>
        </p:txBody>
      </p:sp>
      <p:sp>
        <p:nvSpPr>
          <p:cNvPr id="91168" name="Line 34"/>
          <p:cNvSpPr>
            <a:spLocks noChangeShapeType="1"/>
          </p:cNvSpPr>
          <p:nvPr/>
        </p:nvSpPr>
        <p:spPr bwMode="auto">
          <a:xfrm>
            <a:off x="6948488" y="5229225"/>
            <a:ext cx="144462" cy="0"/>
          </a:xfrm>
          <a:prstGeom prst="line">
            <a:avLst/>
          </a:prstGeom>
          <a:noFill/>
          <a:ln w="28575">
            <a:solidFill>
              <a:srgbClr val="FFFF66"/>
            </a:solidFill>
            <a:round/>
            <a:headEnd/>
            <a:tailEnd/>
          </a:ln>
        </p:spPr>
        <p:txBody>
          <a:bodyPr>
            <a:spAutoFit/>
          </a:bodyPr>
          <a:lstStyle/>
          <a:p>
            <a:endParaRPr lang="en-US"/>
          </a:p>
        </p:txBody>
      </p:sp>
      <p:graphicFrame>
        <p:nvGraphicFramePr>
          <p:cNvPr id="91138" name="Object 35"/>
          <p:cNvGraphicFramePr>
            <a:graphicFrameLocks noChangeAspect="1"/>
          </p:cNvGraphicFramePr>
          <p:nvPr/>
        </p:nvGraphicFramePr>
        <p:xfrm>
          <a:off x="0" y="6102350"/>
          <a:ext cx="755650" cy="755650"/>
        </p:xfrm>
        <a:graphic>
          <a:graphicData uri="http://schemas.openxmlformats.org/presentationml/2006/ole">
            <p:oleObj spid="_x0000_s396290" name="Clip" r:id="rId3" imgW="1638360" imgH="3468960" progId="">
              <p:embed/>
            </p:oleObj>
          </a:graphicData>
        </a:graphic>
      </p:graphicFrame>
      <p:sp>
        <p:nvSpPr>
          <p:cNvPr id="91169" name="Text Box 36"/>
          <p:cNvSpPr txBox="1">
            <a:spLocks noChangeArrowheads="1"/>
          </p:cNvSpPr>
          <p:nvPr/>
        </p:nvSpPr>
        <p:spPr bwMode="auto">
          <a:xfrm>
            <a:off x="152400" y="6272213"/>
            <a:ext cx="963613" cy="274637"/>
          </a:xfrm>
          <a:prstGeom prst="rect">
            <a:avLst/>
          </a:prstGeom>
          <a:noFill/>
          <a:ln w="9525">
            <a:noFill/>
            <a:miter lim="800000"/>
            <a:headEnd/>
            <a:tailEnd/>
          </a:ln>
        </p:spPr>
        <p:txBody>
          <a:bodyPr>
            <a:spAutoFit/>
          </a:bodyPr>
          <a:lstStyle/>
          <a:p>
            <a:pPr algn="r" rtl="1">
              <a:spcBef>
                <a:spcPct val="50000"/>
              </a:spcBef>
            </a:pPr>
            <a:r>
              <a:rPr lang="en-US" sz="1200">
                <a:solidFill>
                  <a:srgbClr val="800000"/>
                </a:solidFill>
                <a:latin typeface="Arial Black" pitchFamily="34" charset="0"/>
              </a:rPr>
              <a:t>ROOSTA</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1139"/>
                                        </p:tgtEl>
                                        <p:attrNameLst>
                                          <p:attrName>style.visibility</p:attrName>
                                        </p:attrNameLst>
                                      </p:cBhvr>
                                      <p:to>
                                        <p:strVal val="visible"/>
                                      </p:to>
                                    </p:set>
                                    <p:animEffect transition="in" filter="fade">
                                      <p:cBhvr>
                                        <p:cTn id="7" dur="2000"/>
                                        <p:tgtEl>
                                          <p:spTgt spid="9113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1140"/>
                                        </p:tgtEl>
                                        <p:attrNameLst>
                                          <p:attrName>style.visibility</p:attrName>
                                        </p:attrNameLst>
                                      </p:cBhvr>
                                      <p:to>
                                        <p:strVal val="visible"/>
                                      </p:to>
                                    </p:set>
                                    <p:animEffect transition="in" filter="fade">
                                      <p:cBhvr>
                                        <p:cTn id="12" dur="2000"/>
                                        <p:tgtEl>
                                          <p:spTgt spid="9114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1146">
                                            <p:txEl>
                                              <p:pRg st="0" end="0"/>
                                            </p:txEl>
                                          </p:spTgt>
                                        </p:tgtEl>
                                        <p:attrNameLst>
                                          <p:attrName>style.visibility</p:attrName>
                                        </p:attrNameLst>
                                      </p:cBhvr>
                                      <p:to>
                                        <p:strVal val="visible"/>
                                      </p:to>
                                    </p:set>
                                    <p:animEffect transition="in" filter="fade">
                                      <p:cBhvr>
                                        <p:cTn id="17" dur="2000"/>
                                        <p:tgtEl>
                                          <p:spTgt spid="9114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1147"/>
                                        </p:tgtEl>
                                        <p:attrNameLst>
                                          <p:attrName>style.visibility</p:attrName>
                                        </p:attrNameLst>
                                      </p:cBhvr>
                                      <p:to>
                                        <p:strVal val="visible"/>
                                      </p:to>
                                    </p:set>
                                    <p:animEffect transition="in" filter="fade">
                                      <p:cBhvr>
                                        <p:cTn id="22" dur="2000"/>
                                        <p:tgtEl>
                                          <p:spTgt spid="9114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1141"/>
                                        </p:tgtEl>
                                        <p:attrNameLst>
                                          <p:attrName>style.visibility</p:attrName>
                                        </p:attrNameLst>
                                      </p:cBhvr>
                                      <p:to>
                                        <p:strVal val="visible"/>
                                      </p:to>
                                    </p:set>
                                    <p:animEffect transition="in" filter="fade">
                                      <p:cBhvr>
                                        <p:cTn id="27" dur="2000"/>
                                        <p:tgtEl>
                                          <p:spTgt spid="9114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1152"/>
                                        </p:tgtEl>
                                        <p:attrNameLst>
                                          <p:attrName>style.visibility</p:attrName>
                                        </p:attrNameLst>
                                      </p:cBhvr>
                                      <p:to>
                                        <p:strVal val="visible"/>
                                      </p:to>
                                    </p:set>
                                    <p:animEffect transition="in" filter="fade">
                                      <p:cBhvr>
                                        <p:cTn id="32" dur="2000"/>
                                        <p:tgtEl>
                                          <p:spTgt spid="91152"/>
                                        </p:tgtEl>
                                      </p:cBhvr>
                                    </p:animEffect>
                                  </p:childTnLst>
                                </p:cTn>
                              </p:par>
                              <p:par>
                                <p:cTn id="33" presetID="10" presetClass="entr" presetSubtype="0" fill="hold" nodeType="withEffect">
                                  <p:stCondLst>
                                    <p:cond delay="0"/>
                                  </p:stCondLst>
                                  <p:childTnLst>
                                    <p:set>
                                      <p:cBhvr>
                                        <p:cTn id="34" dur="1" fill="hold">
                                          <p:stCondLst>
                                            <p:cond delay="0"/>
                                          </p:stCondLst>
                                        </p:cTn>
                                        <p:tgtEl>
                                          <p:spTgt spid="91153">
                                            <p:txEl>
                                              <p:pRg st="1" end="1"/>
                                            </p:txEl>
                                          </p:spTgt>
                                        </p:tgtEl>
                                        <p:attrNameLst>
                                          <p:attrName>style.visibility</p:attrName>
                                        </p:attrNameLst>
                                      </p:cBhvr>
                                      <p:to>
                                        <p:strVal val="visible"/>
                                      </p:to>
                                    </p:set>
                                    <p:animEffect transition="in" filter="fade">
                                      <p:cBhvr>
                                        <p:cTn id="35" dur="2000"/>
                                        <p:tgtEl>
                                          <p:spTgt spid="91153">
                                            <p:txEl>
                                              <p:pRg st="1" end="1"/>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91153">
                                            <p:txEl>
                                              <p:pRg st="2" end="2"/>
                                            </p:txEl>
                                          </p:spTgt>
                                        </p:tgtEl>
                                        <p:attrNameLst>
                                          <p:attrName>style.visibility</p:attrName>
                                        </p:attrNameLst>
                                      </p:cBhvr>
                                      <p:to>
                                        <p:strVal val="visible"/>
                                      </p:to>
                                    </p:set>
                                    <p:animEffect transition="in" filter="fade">
                                      <p:cBhvr>
                                        <p:cTn id="38" dur="2000"/>
                                        <p:tgtEl>
                                          <p:spTgt spid="91153">
                                            <p:txEl>
                                              <p:pRg st="2" end="2"/>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91153">
                                            <p:txEl>
                                              <p:pRg st="3" end="3"/>
                                            </p:txEl>
                                          </p:spTgt>
                                        </p:tgtEl>
                                        <p:attrNameLst>
                                          <p:attrName>style.visibility</p:attrName>
                                        </p:attrNameLst>
                                      </p:cBhvr>
                                      <p:to>
                                        <p:strVal val="visible"/>
                                      </p:to>
                                    </p:set>
                                    <p:animEffect transition="in" filter="fade">
                                      <p:cBhvr>
                                        <p:cTn id="41" dur="2000"/>
                                        <p:tgtEl>
                                          <p:spTgt spid="91153">
                                            <p:txEl>
                                              <p:pRg st="3" end="3"/>
                                            </p:txEl>
                                          </p:spTgt>
                                        </p:tgtEl>
                                      </p:cBhvr>
                                    </p:animEffect>
                                  </p:childTnLst>
                                </p:cTn>
                              </p:par>
                              <p:par>
                                <p:cTn id="42" presetID="10" presetClass="entr" presetSubtype="0" fill="hold" nodeType="withEffect">
                                  <p:stCondLst>
                                    <p:cond delay="0"/>
                                  </p:stCondLst>
                                  <p:childTnLst>
                                    <p:set>
                                      <p:cBhvr>
                                        <p:cTn id="43" dur="1" fill="hold">
                                          <p:stCondLst>
                                            <p:cond delay="0"/>
                                          </p:stCondLst>
                                        </p:cTn>
                                        <p:tgtEl>
                                          <p:spTgt spid="91153">
                                            <p:txEl>
                                              <p:pRg st="4" end="4"/>
                                            </p:txEl>
                                          </p:spTgt>
                                        </p:tgtEl>
                                        <p:attrNameLst>
                                          <p:attrName>style.visibility</p:attrName>
                                        </p:attrNameLst>
                                      </p:cBhvr>
                                      <p:to>
                                        <p:strVal val="visible"/>
                                      </p:to>
                                    </p:set>
                                    <p:animEffect transition="in" filter="fade">
                                      <p:cBhvr>
                                        <p:cTn id="44" dur="2000"/>
                                        <p:tgtEl>
                                          <p:spTgt spid="91153">
                                            <p:txEl>
                                              <p:pRg st="4" end="4"/>
                                            </p:txEl>
                                          </p:spTgt>
                                        </p:tgtEl>
                                      </p:cBhvr>
                                    </p:animEffect>
                                  </p:childTnLst>
                                </p:cTn>
                              </p:par>
                              <p:par>
                                <p:cTn id="45" presetID="10" presetClass="entr" presetSubtype="0" fill="hold" nodeType="withEffect">
                                  <p:stCondLst>
                                    <p:cond delay="0"/>
                                  </p:stCondLst>
                                  <p:childTnLst>
                                    <p:set>
                                      <p:cBhvr>
                                        <p:cTn id="46" dur="1" fill="hold">
                                          <p:stCondLst>
                                            <p:cond delay="0"/>
                                          </p:stCondLst>
                                        </p:cTn>
                                        <p:tgtEl>
                                          <p:spTgt spid="91153">
                                            <p:txEl>
                                              <p:pRg st="5" end="5"/>
                                            </p:txEl>
                                          </p:spTgt>
                                        </p:tgtEl>
                                        <p:attrNameLst>
                                          <p:attrName>style.visibility</p:attrName>
                                        </p:attrNameLst>
                                      </p:cBhvr>
                                      <p:to>
                                        <p:strVal val="visible"/>
                                      </p:to>
                                    </p:set>
                                    <p:animEffect transition="in" filter="fade">
                                      <p:cBhvr>
                                        <p:cTn id="47" dur="2000"/>
                                        <p:tgtEl>
                                          <p:spTgt spid="91153">
                                            <p:txEl>
                                              <p:pRg st="5" end="5"/>
                                            </p:txEl>
                                          </p:spTgt>
                                        </p:tgtEl>
                                      </p:cBhvr>
                                    </p:animEffect>
                                  </p:childTnLst>
                                </p:cTn>
                              </p:par>
                              <p:par>
                                <p:cTn id="48" presetID="10" presetClass="entr" presetSubtype="0" fill="hold" nodeType="withEffect">
                                  <p:stCondLst>
                                    <p:cond delay="0"/>
                                  </p:stCondLst>
                                  <p:childTnLst>
                                    <p:set>
                                      <p:cBhvr>
                                        <p:cTn id="49" dur="1" fill="hold">
                                          <p:stCondLst>
                                            <p:cond delay="0"/>
                                          </p:stCondLst>
                                        </p:cTn>
                                        <p:tgtEl>
                                          <p:spTgt spid="91153">
                                            <p:txEl>
                                              <p:pRg st="6" end="6"/>
                                            </p:txEl>
                                          </p:spTgt>
                                        </p:tgtEl>
                                        <p:attrNameLst>
                                          <p:attrName>style.visibility</p:attrName>
                                        </p:attrNameLst>
                                      </p:cBhvr>
                                      <p:to>
                                        <p:strVal val="visible"/>
                                      </p:to>
                                    </p:set>
                                    <p:animEffect transition="in" filter="fade">
                                      <p:cBhvr>
                                        <p:cTn id="50" dur="2000"/>
                                        <p:tgtEl>
                                          <p:spTgt spid="91153">
                                            <p:txEl>
                                              <p:pRg st="6" end="6"/>
                                            </p:txEl>
                                          </p:spTgt>
                                        </p:tgtEl>
                                      </p:cBhvr>
                                    </p:animEffect>
                                  </p:childTnLst>
                                </p:cTn>
                              </p:par>
                              <p:par>
                                <p:cTn id="51" presetID="10" presetClass="entr" presetSubtype="0" fill="hold" nodeType="withEffect">
                                  <p:stCondLst>
                                    <p:cond delay="0"/>
                                  </p:stCondLst>
                                  <p:childTnLst>
                                    <p:set>
                                      <p:cBhvr>
                                        <p:cTn id="52" dur="1" fill="hold">
                                          <p:stCondLst>
                                            <p:cond delay="0"/>
                                          </p:stCondLst>
                                        </p:cTn>
                                        <p:tgtEl>
                                          <p:spTgt spid="91153">
                                            <p:txEl>
                                              <p:pRg st="7" end="7"/>
                                            </p:txEl>
                                          </p:spTgt>
                                        </p:tgtEl>
                                        <p:attrNameLst>
                                          <p:attrName>style.visibility</p:attrName>
                                        </p:attrNameLst>
                                      </p:cBhvr>
                                      <p:to>
                                        <p:strVal val="visible"/>
                                      </p:to>
                                    </p:set>
                                    <p:animEffect transition="in" filter="fade">
                                      <p:cBhvr>
                                        <p:cTn id="53" dur="2000"/>
                                        <p:tgtEl>
                                          <p:spTgt spid="91153">
                                            <p:txEl>
                                              <p:pRg st="7" end="7"/>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91142"/>
                                        </p:tgtEl>
                                        <p:attrNameLst>
                                          <p:attrName>style.visibility</p:attrName>
                                        </p:attrNameLst>
                                      </p:cBhvr>
                                      <p:to>
                                        <p:strVal val="visible"/>
                                      </p:to>
                                    </p:set>
                                    <p:animEffect transition="in" filter="fade">
                                      <p:cBhvr>
                                        <p:cTn id="58" dur="2000"/>
                                        <p:tgtEl>
                                          <p:spTgt spid="91142"/>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91155"/>
                                        </p:tgtEl>
                                        <p:attrNameLst>
                                          <p:attrName>style.visibility</p:attrName>
                                        </p:attrNameLst>
                                      </p:cBhvr>
                                      <p:to>
                                        <p:strVal val="visible"/>
                                      </p:to>
                                    </p:set>
                                    <p:animEffect transition="in" filter="fade">
                                      <p:cBhvr>
                                        <p:cTn id="63" dur="2000"/>
                                        <p:tgtEl>
                                          <p:spTgt spid="91155"/>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nodeType="clickEffect">
                                  <p:stCondLst>
                                    <p:cond delay="0"/>
                                  </p:stCondLst>
                                  <p:childTnLst>
                                    <p:set>
                                      <p:cBhvr>
                                        <p:cTn id="67" dur="1" fill="hold">
                                          <p:stCondLst>
                                            <p:cond delay="0"/>
                                          </p:stCondLst>
                                        </p:cTn>
                                        <p:tgtEl>
                                          <p:spTgt spid="91156">
                                            <p:txEl>
                                              <p:pRg st="0" end="0"/>
                                            </p:txEl>
                                          </p:spTgt>
                                        </p:tgtEl>
                                        <p:attrNameLst>
                                          <p:attrName>style.visibility</p:attrName>
                                        </p:attrNameLst>
                                      </p:cBhvr>
                                      <p:to>
                                        <p:strVal val="visible"/>
                                      </p:to>
                                    </p:set>
                                    <p:animEffect transition="in" filter="fade">
                                      <p:cBhvr>
                                        <p:cTn id="68" dur="2000"/>
                                        <p:tgtEl>
                                          <p:spTgt spid="91156">
                                            <p:txEl>
                                              <p:pRg st="0" end="0"/>
                                            </p:txEl>
                                          </p:spTgt>
                                        </p:tgtEl>
                                      </p:cBhvr>
                                    </p:animEffect>
                                  </p:childTnLst>
                                </p:cTn>
                              </p:par>
                              <p:par>
                                <p:cTn id="69" presetID="10" presetClass="entr" presetSubtype="0" fill="hold" nodeType="withEffect">
                                  <p:stCondLst>
                                    <p:cond delay="0"/>
                                  </p:stCondLst>
                                  <p:childTnLst>
                                    <p:set>
                                      <p:cBhvr>
                                        <p:cTn id="70" dur="1" fill="hold">
                                          <p:stCondLst>
                                            <p:cond delay="0"/>
                                          </p:stCondLst>
                                        </p:cTn>
                                        <p:tgtEl>
                                          <p:spTgt spid="91156">
                                            <p:txEl>
                                              <p:pRg st="1" end="1"/>
                                            </p:txEl>
                                          </p:spTgt>
                                        </p:tgtEl>
                                        <p:attrNameLst>
                                          <p:attrName>style.visibility</p:attrName>
                                        </p:attrNameLst>
                                      </p:cBhvr>
                                      <p:to>
                                        <p:strVal val="visible"/>
                                      </p:to>
                                    </p:set>
                                    <p:animEffect transition="in" filter="fade">
                                      <p:cBhvr>
                                        <p:cTn id="71" dur="2000"/>
                                        <p:tgtEl>
                                          <p:spTgt spid="91156">
                                            <p:txEl>
                                              <p:pRg st="1" end="1"/>
                                            </p:txEl>
                                          </p:spTgt>
                                        </p:tgtEl>
                                      </p:cBhvr>
                                    </p:animEffect>
                                  </p:childTnLst>
                                </p:cTn>
                              </p:par>
                              <p:par>
                                <p:cTn id="72" presetID="10" presetClass="entr" presetSubtype="0" fill="hold" nodeType="withEffect">
                                  <p:stCondLst>
                                    <p:cond delay="0"/>
                                  </p:stCondLst>
                                  <p:childTnLst>
                                    <p:set>
                                      <p:cBhvr>
                                        <p:cTn id="73" dur="1" fill="hold">
                                          <p:stCondLst>
                                            <p:cond delay="0"/>
                                          </p:stCondLst>
                                        </p:cTn>
                                        <p:tgtEl>
                                          <p:spTgt spid="91156">
                                            <p:txEl>
                                              <p:pRg st="2" end="2"/>
                                            </p:txEl>
                                          </p:spTgt>
                                        </p:tgtEl>
                                        <p:attrNameLst>
                                          <p:attrName>style.visibility</p:attrName>
                                        </p:attrNameLst>
                                      </p:cBhvr>
                                      <p:to>
                                        <p:strVal val="visible"/>
                                      </p:to>
                                    </p:set>
                                    <p:animEffect transition="in" filter="fade">
                                      <p:cBhvr>
                                        <p:cTn id="74" dur="2000"/>
                                        <p:tgtEl>
                                          <p:spTgt spid="91156">
                                            <p:txEl>
                                              <p:pRg st="2" end="2"/>
                                            </p:txEl>
                                          </p:spTgt>
                                        </p:tgtEl>
                                      </p:cBhvr>
                                    </p:animEffect>
                                  </p:childTnLst>
                                </p:cTn>
                              </p:par>
                              <p:par>
                                <p:cTn id="75" presetID="10" presetClass="entr" presetSubtype="0" fill="hold" nodeType="withEffect">
                                  <p:stCondLst>
                                    <p:cond delay="0"/>
                                  </p:stCondLst>
                                  <p:childTnLst>
                                    <p:set>
                                      <p:cBhvr>
                                        <p:cTn id="76" dur="1" fill="hold">
                                          <p:stCondLst>
                                            <p:cond delay="0"/>
                                          </p:stCondLst>
                                        </p:cTn>
                                        <p:tgtEl>
                                          <p:spTgt spid="91156">
                                            <p:txEl>
                                              <p:pRg st="3" end="3"/>
                                            </p:txEl>
                                          </p:spTgt>
                                        </p:tgtEl>
                                        <p:attrNameLst>
                                          <p:attrName>style.visibility</p:attrName>
                                        </p:attrNameLst>
                                      </p:cBhvr>
                                      <p:to>
                                        <p:strVal val="visible"/>
                                      </p:to>
                                    </p:set>
                                    <p:animEffect transition="in" filter="fade">
                                      <p:cBhvr>
                                        <p:cTn id="77" dur="2000"/>
                                        <p:tgtEl>
                                          <p:spTgt spid="91156">
                                            <p:txEl>
                                              <p:pRg st="3" end="3"/>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91143"/>
                                        </p:tgtEl>
                                        <p:attrNameLst>
                                          <p:attrName>style.visibility</p:attrName>
                                        </p:attrNameLst>
                                      </p:cBhvr>
                                      <p:to>
                                        <p:strVal val="visible"/>
                                      </p:to>
                                    </p:set>
                                    <p:animEffect transition="in" filter="fade">
                                      <p:cBhvr>
                                        <p:cTn id="82" dur="2000"/>
                                        <p:tgtEl>
                                          <p:spTgt spid="91143"/>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91158">
                                            <p:txEl>
                                              <p:pRg st="0" end="0"/>
                                            </p:txEl>
                                          </p:spTgt>
                                        </p:tgtEl>
                                        <p:attrNameLst>
                                          <p:attrName>style.visibility</p:attrName>
                                        </p:attrNameLst>
                                      </p:cBhvr>
                                      <p:to>
                                        <p:strVal val="visible"/>
                                      </p:to>
                                    </p:set>
                                    <p:animEffect transition="in" filter="fade">
                                      <p:cBhvr>
                                        <p:cTn id="87" dur="2000"/>
                                        <p:tgtEl>
                                          <p:spTgt spid="91158">
                                            <p:txEl>
                                              <p:pRg st="0" end="0"/>
                                            </p:txEl>
                                          </p:spTgt>
                                        </p:tgtEl>
                                      </p:cBhvr>
                                    </p:animEffect>
                                  </p:childTnLst>
                                </p:cTn>
                              </p:par>
                              <p:par>
                                <p:cTn id="88" presetID="10" presetClass="entr" presetSubtype="0" fill="hold" nodeType="withEffect">
                                  <p:stCondLst>
                                    <p:cond delay="0"/>
                                  </p:stCondLst>
                                  <p:childTnLst>
                                    <p:set>
                                      <p:cBhvr>
                                        <p:cTn id="89" dur="1" fill="hold">
                                          <p:stCondLst>
                                            <p:cond delay="0"/>
                                          </p:stCondLst>
                                        </p:cTn>
                                        <p:tgtEl>
                                          <p:spTgt spid="91159">
                                            <p:txEl>
                                              <p:pRg st="0" end="0"/>
                                            </p:txEl>
                                          </p:spTgt>
                                        </p:tgtEl>
                                        <p:attrNameLst>
                                          <p:attrName>style.visibility</p:attrName>
                                        </p:attrNameLst>
                                      </p:cBhvr>
                                      <p:to>
                                        <p:strVal val="visible"/>
                                      </p:to>
                                    </p:set>
                                    <p:animEffect transition="in" filter="fade">
                                      <p:cBhvr>
                                        <p:cTn id="90" dur="2000"/>
                                        <p:tgtEl>
                                          <p:spTgt spid="91159">
                                            <p:txEl>
                                              <p:pRg st="0" end="0"/>
                                            </p:txEl>
                                          </p:spTgt>
                                        </p:tgtEl>
                                      </p:cBhvr>
                                    </p:animEffect>
                                  </p:childTnLst>
                                </p:cTn>
                              </p:par>
                              <p:par>
                                <p:cTn id="91" presetID="10" presetClass="entr" presetSubtype="0" fill="hold" nodeType="withEffect">
                                  <p:stCondLst>
                                    <p:cond delay="0"/>
                                  </p:stCondLst>
                                  <p:childTnLst>
                                    <p:set>
                                      <p:cBhvr>
                                        <p:cTn id="92" dur="1" fill="hold">
                                          <p:stCondLst>
                                            <p:cond delay="0"/>
                                          </p:stCondLst>
                                        </p:cTn>
                                        <p:tgtEl>
                                          <p:spTgt spid="91159">
                                            <p:txEl>
                                              <p:pRg st="1" end="1"/>
                                            </p:txEl>
                                          </p:spTgt>
                                        </p:tgtEl>
                                        <p:attrNameLst>
                                          <p:attrName>style.visibility</p:attrName>
                                        </p:attrNameLst>
                                      </p:cBhvr>
                                      <p:to>
                                        <p:strVal val="visible"/>
                                      </p:to>
                                    </p:set>
                                    <p:animEffect transition="in" filter="fade">
                                      <p:cBhvr>
                                        <p:cTn id="93" dur="2000"/>
                                        <p:tgtEl>
                                          <p:spTgt spid="91159">
                                            <p:txEl>
                                              <p:pRg st="1" end="1"/>
                                            </p:txEl>
                                          </p:spTgt>
                                        </p:tgtEl>
                                      </p:cBhvr>
                                    </p:animEffect>
                                  </p:childTnLst>
                                </p:cTn>
                              </p:par>
                              <p:par>
                                <p:cTn id="94" presetID="10" presetClass="entr" presetSubtype="0" fill="hold" nodeType="withEffect">
                                  <p:stCondLst>
                                    <p:cond delay="0"/>
                                  </p:stCondLst>
                                  <p:childTnLst>
                                    <p:set>
                                      <p:cBhvr>
                                        <p:cTn id="95" dur="1" fill="hold">
                                          <p:stCondLst>
                                            <p:cond delay="0"/>
                                          </p:stCondLst>
                                        </p:cTn>
                                        <p:tgtEl>
                                          <p:spTgt spid="91159">
                                            <p:txEl>
                                              <p:pRg st="2" end="2"/>
                                            </p:txEl>
                                          </p:spTgt>
                                        </p:tgtEl>
                                        <p:attrNameLst>
                                          <p:attrName>style.visibility</p:attrName>
                                        </p:attrNameLst>
                                      </p:cBhvr>
                                      <p:to>
                                        <p:strVal val="visible"/>
                                      </p:to>
                                    </p:set>
                                    <p:animEffect transition="in" filter="fade">
                                      <p:cBhvr>
                                        <p:cTn id="96" dur="2000"/>
                                        <p:tgtEl>
                                          <p:spTgt spid="91159">
                                            <p:txEl>
                                              <p:pRg st="2" end="2"/>
                                            </p:txEl>
                                          </p:spTgt>
                                        </p:tgtEl>
                                      </p:cBhvr>
                                    </p:animEffect>
                                  </p:childTnLst>
                                </p:cTn>
                              </p:par>
                              <p:par>
                                <p:cTn id="97" presetID="10" presetClass="entr" presetSubtype="0" fill="hold" nodeType="withEffect">
                                  <p:stCondLst>
                                    <p:cond delay="0"/>
                                  </p:stCondLst>
                                  <p:childTnLst>
                                    <p:set>
                                      <p:cBhvr>
                                        <p:cTn id="98" dur="1" fill="hold">
                                          <p:stCondLst>
                                            <p:cond delay="0"/>
                                          </p:stCondLst>
                                        </p:cTn>
                                        <p:tgtEl>
                                          <p:spTgt spid="91159">
                                            <p:txEl>
                                              <p:pRg st="3" end="3"/>
                                            </p:txEl>
                                          </p:spTgt>
                                        </p:tgtEl>
                                        <p:attrNameLst>
                                          <p:attrName>style.visibility</p:attrName>
                                        </p:attrNameLst>
                                      </p:cBhvr>
                                      <p:to>
                                        <p:strVal val="visible"/>
                                      </p:to>
                                    </p:set>
                                    <p:animEffect transition="in" filter="fade">
                                      <p:cBhvr>
                                        <p:cTn id="99" dur="2000"/>
                                        <p:tgtEl>
                                          <p:spTgt spid="91159">
                                            <p:txEl>
                                              <p:pRg st="3" end="3"/>
                                            </p:txEl>
                                          </p:spTgt>
                                        </p:tgtEl>
                                      </p:cBhvr>
                                    </p:animEffect>
                                  </p:childTnLst>
                                </p:cTn>
                              </p:par>
                            </p:childTnLst>
                          </p:cTn>
                        </p:par>
                      </p:childTnLst>
                    </p:cTn>
                  </p:par>
                  <p:par>
                    <p:cTn id="100" fill="hold">
                      <p:stCondLst>
                        <p:cond delay="indefinite"/>
                      </p:stCondLst>
                      <p:childTnLst>
                        <p:par>
                          <p:cTn id="101" fill="hold">
                            <p:stCondLst>
                              <p:cond delay="0"/>
                            </p:stCondLst>
                            <p:childTnLst>
                              <p:par>
                                <p:cTn id="102" presetID="10" presetClass="entr" presetSubtype="0" fill="hold" grpId="0" nodeType="clickEffect">
                                  <p:stCondLst>
                                    <p:cond delay="0"/>
                                  </p:stCondLst>
                                  <p:childTnLst>
                                    <p:set>
                                      <p:cBhvr>
                                        <p:cTn id="103" dur="1" fill="hold">
                                          <p:stCondLst>
                                            <p:cond delay="0"/>
                                          </p:stCondLst>
                                        </p:cTn>
                                        <p:tgtEl>
                                          <p:spTgt spid="91144"/>
                                        </p:tgtEl>
                                        <p:attrNameLst>
                                          <p:attrName>style.visibility</p:attrName>
                                        </p:attrNameLst>
                                      </p:cBhvr>
                                      <p:to>
                                        <p:strVal val="visible"/>
                                      </p:to>
                                    </p:set>
                                    <p:animEffect transition="in" filter="fade">
                                      <p:cBhvr>
                                        <p:cTn id="104" dur="2000"/>
                                        <p:tgtEl>
                                          <p:spTgt spid="91144"/>
                                        </p:tgtEl>
                                      </p:cBhvr>
                                    </p:animEffect>
                                  </p:childTnLst>
                                </p:cTn>
                              </p:par>
                            </p:childTnLst>
                          </p:cTn>
                        </p:par>
                      </p:childTnLst>
                    </p:cTn>
                  </p:par>
                  <p:par>
                    <p:cTn id="105" fill="hold">
                      <p:stCondLst>
                        <p:cond delay="indefinite"/>
                      </p:stCondLst>
                      <p:childTnLst>
                        <p:par>
                          <p:cTn id="106" fill="hold">
                            <p:stCondLst>
                              <p:cond delay="0"/>
                            </p:stCondLst>
                            <p:childTnLst>
                              <p:par>
                                <p:cTn id="107" presetID="10" presetClass="entr" presetSubtype="0" fill="hold" nodeType="clickEffect">
                                  <p:stCondLst>
                                    <p:cond delay="0"/>
                                  </p:stCondLst>
                                  <p:childTnLst>
                                    <p:set>
                                      <p:cBhvr>
                                        <p:cTn id="108" dur="1" fill="hold">
                                          <p:stCondLst>
                                            <p:cond delay="0"/>
                                          </p:stCondLst>
                                        </p:cTn>
                                        <p:tgtEl>
                                          <p:spTgt spid="91149">
                                            <p:txEl>
                                              <p:pRg st="0" end="0"/>
                                            </p:txEl>
                                          </p:spTgt>
                                        </p:tgtEl>
                                        <p:attrNameLst>
                                          <p:attrName>style.visibility</p:attrName>
                                        </p:attrNameLst>
                                      </p:cBhvr>
                                      <p:to>
                                        <p:strVal val="visible"/>
                                      </p:to>
                                    </p:set>
                                    <p:animEffect transition="in" filter="fade">
                                      <p:cBhvr>
                                        <p:cTn id="109" dur="2000"/>
                                        <p:tgtEl>
                                          <p:spTgt spid="91149">
                                            <p:txEl>
                                              <p:pRg st="0" end="0"/>
                                            </p:txEl>
                                          </p:spTgt>
                                        </p:tgtEl>
                                      </p:cBhvr>
                                    </p:animEffect>
                                  </p:childTnLst>
                                </p:cTn>
                              </p:par>
                            </p:childTnLst>
                          </p:cTn>
                        </p:par>
                      </p:childTnLst>
                    </p:cTn>
                  </p:par>
                  <p:par>
                    <p:cTn id="110" fill="hold">
                      <p:stCondLst>
                        <p:cond delay="indefinite"/>
                      </p:stCondLst>
                      <p:childTnLst>
                        <p:par>
                          <p:cTn id="111" fill="hold">
                            <p:stCondLst>
                              <p:cond delay="0"/>
                            </p:stCondLst>
                            <p:childTnLst>
                              <p:par>
                                <p:cTn id="112" presetID="10" presetClass="entr" presetSubtype="0" fill="hold" nodeType="clickEffect">
                                  <p:stCondLst>
                                    <p:cond delay="0"/>
                                  </p:stCondLst>
                                  <p:childTnLst>
                                    <p:set>
                                      <p:cBhvr>
                                        <p:cTn id="113" dur="1" fill="hold">
                                          <p:stCondLst>
                                            <p:cond delay="0"/>
                                          </p:stCondLst>
                                        </p:cTn>
                                        <p:tgtEl>
                                          <p:spTgt spid="91150">
                                            <p:txEl>
                                              <p:pRg st="0" end="0"/>
                                            </p:txEl>
                                          </p:spTgt>
                                        </p:tgtEl>
                                        <p:attrNameLst>
                                          <p:attrName>style.visibility</p:attrName>
                                        </p:attrNameLst>
                                      </p:cBhvr>
                                      <p:to>
                                        <p:strVal val="visible"/>
                                      </p:to>
                                    </p:set>
                                    <p:animEffect transition="in" filter="fade">
                                      <p:cBhvr>
                                        <p:cTn id="114" dur="2000"/>
                                        <p:tgtEl>
                                          <p:spTgt spid="91150">
                                            <p:txEl>
                                              <p:pRg st="0" end="0"/>
                                            </p:txEl>
                                          </p:spTgt>
                                        </p:tgtEl>
                                      </p:cBhvr>
                                    </p:animEffect>
                                  </p:childTnLst>
                                </p:cTn>
                              </p:par>
                              <p:par>
                                <p:cTn id="115" presetID="10" presetClass="entr" presetSubtype="0" fill="hold" nodeType="withEffect">
                                  <p:stCondLst>
                                    <p:cond delay="0"/>
                                  </p:stCondLst>
                                  <p:childTnLst>
                                    <p:set>
                                      <p:cBhvr>
                                        <p:cTn id="116" dur="1" fill="hold">
                                          <p:stCondLst>
                                            <p:cond delay="0"/>
                                          </p:stCondLst>
                                        </p:cTn>
                                        <p:tgtEl>
                                          <p:spTgt spid="91150">
                                            <p:txEl>
                                              <p:pRg st="1" end="1"/>
                                            </p:txEl>
                                          </p:spTgt>
                                        </p:tgtEl>
                                        <p:attrNameLst>
                                          <p:attrName>style.visibility</p:attrName>
                                        </p:attrNameLst>
                                      </p:cBhvr>
                                      <p:to>
                                        <p:strVal val="visible"/>
                                      </p:to>
                                    </p:set>
                                    <p:animEffect transition="in" filter="fade">
                                      <p:cBhvr>
                                        <p:cTn id="117" dur="2000"/>
                                        <p:tgtEl>
                                          <p:spTgt spid="91150">
                                            <p:txEl>
                                              <p:pRg st="1" end="1"/>
                                            </p:txEl>
                                          </p:spTgt>
                                        </p:tgtEl>
                                      </p:cBhvr>
                                    </p:animEffect>
                                  </p:childTnLst>
                                </p:cTn>
                              </p:par>
                              <p:par>
                                <p:cTn id="118" presetID="10" presetClass="entr" presetSubtype="0" fill="hold" nodeType="withEffect">
                                  <p:stCondLst>
                                    <p:cond delay="0"/>
                                  </p:stCondLst>
                                  <p:childTnLst>
                                    <p:set>
                                      <p:cBhvr>
                                        <p:cTn id="119" dur="1" fill="hold">
                                          <p:stCondLst>
                                            <p:cond delay="0"/>
                                          </p:stCondLst>
                                        </p:cTn>
                                        <p:tgtEl>
                                          <p:spTgt spid="91150">
                                            <p:txEl>
                                              <p:pRg st="2" end="2"/>
                                            </p:txEl>
                                          </p:spTgt>
                                        </p:tgtEl>
                                        <p:attrNameLst>
                                          <p:attrName>style.visibility</p:attrName>
                                        </p:attrNameLst>
                                      </p:cBhvr>
                                      <p:to>
                                        <p:strVal val="visible"/>
                                      </p:to>
                                    </p:set>
                                    <p:animEffect transition="in" filter="fade">
                                      <p:cBhvr>
                                        <p:cTn id="120" dur="2000"/>
                                        <p:tgtEl>
                                          <p:spTgt spid="9115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p:bldP spid="91140" grpId="0" animBg="1"/>
      <p:bldP spid="91141" grpId="0" animBg="1"/>
      <p:bldP spid="91142" grpId="0" animBg="1"/>
      <p:bldP spid="91143" grpId="0" animBg="1"/>
      <p:bldP spid="91144" grpId="0" animBg="1"/>
      <p:bldP spid="91147" grpId="0"/>
      <p:bldP spid="91152" grpId="0"/>
      <p:bldP spid="91155"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3" name="Text Box 5"/>
          <p:cNvSpPr txBox="1">
            <a:spLocks noChangeArrowheads="1"/>
          </p:cNvSpPr>
          <p:nvPr/>
        </p:nvSpPr>
        <p:spPr bwMode="auto">
          <a:xfrm>
            <a:off x="2133600" y="457200"/>
            <a:ext cx="6400800" cy="457200"/>
          </a:xfrm>
          <a:prstGeom prst="rect">
            <a:avLst/>
          </a:prstGeom>
          <a:noFill/>
          <a:ln w="12700" cap="sq">
            <a:noFill/>
            <a:miter lim="800000"/>
            <a:headEnd type="none" w="sm" len="sm"/>
            <a:tailEnd type="none" w="sm" len="sm"/>
          </a:ln>
        </p:spPr>
        <p:txBody>
          <a:bodyPr>
            <a:spAutoFit/>
          </a:bodyPr>
          <a:lstStyle/>
          <a:p>
            <a:pPr algn="ctr" rtl="1">
              <a:spcBef>
                <a:spcPct val="50000"/>
              </a:spcBef>
            </a:pPr>
            <a:r>
              <a:rPr kumimoji="1" lang="ar-SA" sz="2400" u="none">
                <a:latin typeface="Times New Roman" pitchFamily="18" charset="0"/>
                <a:cs typeface="Koodak" pitchFamily="10" charset="-78"/>
              </a:rPr>
              <a:t>   </a:t>
            </a:r>
            <a:endParaRPr kumimoji="1" lang="en-US" sz="2400" u="none">
              <a:latin typeface="Times New Roman" pitchFamily="18" charset="0"/>
              <a:cs typeface="Koodak" pitchFamily="10" charset="-78"/>
            </a:endParaRPr>
          </a:p>
        </p:txBody>
      </p:sp>
      <p:sp>
        <p:nvSpPr>
          <p:cNvPr id="87044" name="Text Box 6"/>
          <p:cNvSpPr txBox="1">
            <a:spLocks noChangeArrowheads="1"/>
          </p:cNvSpPr>
          <p:nvPr/>
        </p:nvSpPr>
        <p:spPr bwMode="auto">
          <a:xfrm>
            <a:off x="3886200" y="990600"/>
            <a:ext cx="4724400" cy="457200"/>
          </a:xfrm>
          <a:prstGeom prst="rect">
            <a:avLst/>
          </a:prstGeom>
          <a:noFill/>
          <a:ln w="12700" cap="sq">
            <a:noFill/>
            <a:miter lim="800000"/>
            <a:headEnd type="none" w="sm" len="sm"/>
            <a:tailEnd type="none" w="sm" len="sm"/>
          </a:ln>
        </p:spPr>
        <p:txBody>
          <a:bodyPr>
            <a:spAutoFit/>
          </a:bodyPr>
          <a:lstStyle/>
          <a:p>
            <a:pPr algn="r" rtl="1">
              <a:spcBef>
                <a:spcPct val="50000"/>
              </a:spcBef>
            </a:pPr>
            <a:endParaRPr kumimoji="1" lang="en-US" sz="2400" u="none">
              <a:latin typeface="Times New Roman" pitchFamily="18" charset="0"/>
              <a:cs typeface="Koodak" pitchFamily="10" charset="-78"/>
            </a:endParaRPr>
          </a:p>
        </p:txBody>
      </p:sp>
      <p:sp>
        <p:nvSpPr>
          <p:cNvPr id="87045" name="Text Box 7"/>
          <p:cNvSpPr txBox="1">
            <a:spLocks noChangeArrowheads="1"/>
          </p:cNvSpPr>
          <p:nvPr/>
        </p:nvSpPr>
        <p:spPr bwMode="auto">
          <a:xfrm>
            <a:off x="2057400" y="381000"/>
            <a:ext cx="6705600" cy="457200"/>
          </a:xfrm>
          <a:prstGeom prst="rect">
            <a:avLst/>
          </a:prstGeom>
          <a:noFill/>
          <a:ln w="12700" cap="sq">
            <a:noFill/>
            <a:miter lim="800000"/>
            <a:headEnd type="none" w="sm" len="sm"/>
            <a:tailEnd type="none" w="sm" len="sm"/>
          </a:ln>
        </p:spPr>
        <p:txBody>
          <a:bodyPr>
            <a:spAutoFit/>
          </a:bodyPr>
          <a:lstStyle/>
          <a:p>
            <a:pPr algn="r" rtl="1">
              <a:spcBef>
                <a:spcPct val="50000"/>
              </a:spcBef>
            </a:pPr>
            <a:endParaRPr kumimoji="1" lang="en-US" sz="2400" u="none">
              <a:latin typeface="Times New Roman" pitchFamily="18" charset="0"/>
              <a:cs typeface="Koodak" pitchFamily="10" charset="-78"/>
            </a:endParaRPr>
          </a:p>
        </p:txBody>
      </p:sp>
      <p:sp>
        <p:nvSpPr>
          <p:cNvPr id="87046" name="Text Box 8"/>
          <p:cNvSpPr txBox="1">
            <a:spLocks noChangeArrowheads="1"/>
          </p:cNvSpPr>
          <p:nvPr/>
        </p:nvSpPr>
        <p:spPr bwMode="auto">
          <a:xfrm>
            <a:off x="4114800" y="1219200"/>
            <a:ext cx="4267200" cy="457200"/>
          </a:xfrm>
          <a:prstGeom prst="rect">
            <a:avLst/>
          </a:prstGeom>
          <a:noFill/>
          <a:ln w="12700" cap="sq">
            <a:noFill/>
            <a:miter lim="800000"/>
            <a:headEnd type="none" w="sm" len="sm"/>
            <a:tailEnd type="none" w="sm" len="sm"/>
          </a:ln>
        </p:spPr>
        <p:txBody>
          <a:bodyPr>
            <a:spAutoFit/>
          </a:bodyPr>
          <a:lstStyle/>
          <a:p>
            <a:pPr algn="r" rtl="1">
              <a:spcBef>
                <a:spcPct val="50000"/>
              </a:spcBef>
            </a:pPr>
            <a:endParaRPr kumimoji="1" lang="en-US" sz="2400" u="none">
              <a:latin typeface="Times New Roman" pitchFamily="18" charset="0"/>
              <a:cs typeface="Koodak" pitchFamily="10" charset="-78"/>
            </a:endParaRPr>
          </a:p>
        </p:txBody>
      </p:sp>
      <p:sp>
        <p:nvSpPr>
          <p:cNvPr id="87047" name="Text Box 9"/>
          <p:cNvSpPr txBox="1">
            <a:spLocks noChangeArrowheads="1"/>
          </p:cNvSpPr>
          <p:nvPr/>
        </p:nvSpPr>
        <p:spPr bwMode="auto">
          <a:xfrm>
            <a:off x="2819400" y="1066800"/>
            <a:ext cx="5943600" cy="457200"/>
          </a:xfrm>
          <a:prstGeom prst="rect">
            <a:avLst/>
          </a:prstGeom>
          <a:noFill/>
          <a:ln w="12700" cap="sq">
            <a:noFill/>
            <a:miter lim="800000"/>
            <a:headEnd type="none" w="sm" len="sm"/>
            <a:tailEnd type="none" w="sm" len="sm"/>
          </a:ln>
        </p:spPr>
        <p:txBody>
          <a:bodyPr>
            <a:spAutoFit/>
          </a:bodyPr>
          <a:lstStyle/>
          <a:p>
            <a:pPr algn="r" rtl="1">
              <a:spcBef>
                <a:spcPct val="50000"/>
              </a:spcBef>
            </a:pPr>
            <a:endParaRPr kumimoji="1" lang="en-US" sz="2400" u="none">
              <a:latin typeface="Times New Roman" pitchFamily="18" charset="0"/>
              <a:cs typeface="Koodak" pitchFamily="10" charset="-78"/>
            </a:endParaRPr>
          </a:p>
        </p:txBody>
      </p:sp>
      <p:sp>
        <p:nvSpPr>
          <p:cNvPr id="87048" name="Text Box 10"/>
          <p:cNvSpPr txBox="1">
            <a:spLocks noChangeArrowheads="1"/>
          </p:cNvSpPr>
          <p:nvPr/>
        </p:nvSpPr>
        <p:spPr bwMode="auto">
          <a:xfrm>
            <a:off x="2743200" y="381000"/>
            <a:ext cx="5578475" cy="457200"/>
          </a:xfrm>
          <a:prstGeom prst="rect">
            <a:avLst/>
          </a:prstGeom>
          <a:noFill/>
          <a:ln w="12700" cap="sq">
            <a:noFill/>
            <a:miter lim="800000"/>
            <a:headEnd type="none" w="sm" len="sm"/>
            <a:tailEnd type="none" w="sm" len="sm"/>
          </a:ln>
        </p:spPr>
        <p:txBody>
          <a:bodyPr>
            <a:spAutoFit/>
          </a:bodyPr>
          <a:lstStyle/>
          <a:p>
            <a:pPr algn="r" rtl="1"/>
            <a:endParaRPr kumimoji="1" lang="en-US" sz="2400" u="none">
              <a:latin typeface="Times New Roman" pitchFamily="18" charset="0"/>
              <a:cs typeface="Koodak" pitchFamily="10" charset="-78"/>
            </a:endParaRPr>
          </a:p>
        </p:txBody>
      </p:sp>
      <p:sp>
        <p:nvSpPr>
          <p:cNvPr id="87049" name="Text Box 11"/>
          <p:cNvSpPr txBox="1">
            <a:spLocks noChangeArrowheads="1"/>
          </p:cNvSpPr>
          <p:nvPr/>
        </p:nvSpPr>
        <p:spPr bwMode="auto">
          <a:xfrm>
            <a:off x="3886200" y="381000"/>
            <a:ext cx="4495800" cy="457200"/>
          </a:xfrm>
          <a:prstGeom prst="rect">
            <a:avLst/>
          </a:prstGeom>
          <a:noFill/>
          <a:ln w="12700" cap="sq">
            <a:noFill/>
            <a:miter lim="800000"/>
            <a:headEnd type="none" w="sm" len="sm"/>
            <a:tailEnd type="none" w="sm" len="sm"/>
          </a:ln>
        </p:spPr>
        <p:txBody>
          <a:bodyPr>
            <a:spAutoFit/>
          </a:bodyPr>
          <a:lstStyle/>
          <a:p>
            <a:pPr algn="r" rtl="1">
              <a:spcBef>
                <a:spcPct val="50000"/>
              </a:spcBef>
            </a:pPr>
            <a:endParaRPr kumimoji="1" lang="en-US" sz="2400" u="none">
              <a:latin typeface="Times New Roman" pitchFamily="18" charset="0"/>
              <a:cs typeface="Koodak" pitchFamily="10" charset="-78"/>
            </a:endParaRPr>
          </a:p>
        </p:txBody>
      </p:sp>
      <p:sp>
        <p:nvSpPr>
          <p:cNvPr id="87050" name="Text Box 12"/>
          <p:cNvSpPr txBox="1">
            <a:spLocks noChangeArrowheads="1"/>
          </p:cNvSpPr>
          <p:nvPr/>
        </p:nvSpPr>
        <p:spPr bwMode="auto">
          <a:xfrm>
            <a:off x="7620000" y="1828800"/>
            <a:ext cx="184150" cy="457200"/>
          </a:xfrm>
          <a:prstGeom prst="rect">
            <a:avLst/>
          </a:prstGeom>
          <a:noFill/>
          <a:ln w="12700" cap="sq">
            <a:noFill/>
            <a:miter lim="800000"/>
            <a:headEnd type="none" w="sm" len="sm"/>
            <a:tailEnd type="none" w="sm" len="sm"/>
          </a:ln>
        </p:spPr>
        <p:txBody>
          <a:bodyPr>
            <a:spAutoFit/>
          </a:bodyPr>
          <a:lstStyle/>
          <a:p>
            <a:pPr algn="r" rtl="1">
              <a:spcBef>
                <a:spcPct val="50000"/>
              </a:spcBef>
            </a:pPr>
            <a:endParaRPr kumimoji="1" lang="en-US" sz="2400" u="none">
              <a:latin typeface="Times New Roman" pitchFamily="18" charset="0"/>
              <a:cs typeface="Koodak" pitchFamily="10" charset="-78"/>
            </a:endParaRPr>
          </a:p>
        </p:txBody>
      </p:sp>
      <p:sp>
        <p:nvSpPr>
          <p:cNvPr id="87051" name="Text Box 13"/>
          <p:cNvSpPr txBox="1">
            <a:spLocks noChangeArrowheads="1"/>
          </p:cNvSpPr>
          <p:nvPr/>
        </p:nvSpPr>
        <p:spPr bwMode="auto">
          <a:xfrm>
            <a:off x="5181600" y="1295400"/>
            <a:ext cx="3505200" cy="457200"/>
          </a:xfrm>
          <a:prstGeom prst="rect">
            <a:avLst/>
          </a:prstGeom>
          <a:noFill/>
          <a:ln w="12700" cap="sq">
            <a:noFill/>
            <a:miter lim="800000"/>
            <a:headEnd type="none" w="sm" len="sm"/>
            <a:tailEnd type="none" w="sm" len="sm"/>
          </a:ln>
        </p:spPr>
        <p:txBody>
          <a:bodyPr>
            <a:spAutoFit/>
          </a:bodyPr>
          <a:lstStyle/>
          <a:p>
            <a:pPr algn="r" rtl="1">
              <a:spcBef>
                <a:spcPct val="50000"/>
              </a:spcBef>
            </a:pPr>
            <a:endParaRPr kumimoji="1" lang="en-US" sz="2400" u="none">
              <a:latin typeface="Times New Roman" pitchFamily="18" charset="0"/>
              <a:cs typeface="Koodak" pitchFamily="10" charset="-78"/>
            </a:endParaRPr>
          </a:p>
        </p:txBody>
      </p:sp>
      <p:sp>
        <p:nvSpPr>
          <p:cNvPr id="87052" name="Text Box 14"/>
          <p:cNvSpPr txBox="1">
            <a:spLocks noChangeArrowheads="1"/>
          </p:cNvSpPr>
          <p:nvPr/>
        </p:nvSpPr>
        <p:spPr bwMode="auto">
          <a:xfrm>
            <a:off x="2133600" y="304800"/>
            <a:ext cx="6705600" cy="703263"/>
          </a:xfrm>
          <a:prstGeom prst="rect">
            <a:avLst/>
          </a:prstGeom>
          <a:noFill/>
          <a:ln w="12700" cap="sq">
            <a:noFill/>
            <a:miter lim="800000"/>
            <a:headEnd type="none" w="sm" len="sm"/>
            <a:tailEnd type="none" w="sm" len="sm"/>
          </a:ln>
        </p:spPr>
        <p:txBody>
          <a:bodyPr>
            <a:spAutoFit/>
          </a:bodyPr>
          <a:lstStyle/>
          <a:p>
            <a:pPr algn="ctr" rtl="1">
              <a:spcBef>
                <a:spcPct val="50000"/>
              </a:spcBef>
            </a:pPr>
            <a:endParaRPr kumimoji="1" lang="ar-SA" sz="1600" u="none">
              <a:latin typeface="Times New Roman" pitchFamily="18" charset="0"/>
              <a:cs typeface="Koodak" pitchFamily="10" charset="-78"/>
            </a:endParaRPr>
          </a:p>
          <a:p>
            <a:pPr algn="ctr" rtl="1">
              <a:spcBef>
                <a:spcPct val="50000"/>
              </a:spcBef>
            </a:pPr>
            <a:endParaRPr kumimoji="1" lang="en-US" sz="1600" u="none">
              <a:latin typeface="Times New Roman" pitchFamily="18" charset="0"/>
              <a:cs typeface="Koodak" pitchFamily="10" charset="-78"/>
            </a:endParaRPr>
          </a:p>
        </p:txBody>
      </p:sp>
      <p:sp>
        <p:nvSpPr>
          <p:cNvPr id="87053" name="Text Box 15"/>
          <p:cNvSpPr txBox="1">
            <a:spLocks noChangeArrowheads="1"/>
          </p:cNvSpPr>
          <p:nvPr/>
        </p:nvSpPr>
        <p:spPr bwMode="auto">
          <a:xfrm>
            <a:off x="3276600" y="2590800"/>
            <a:ext cx="5029200" cy="366713"/>
          </a:xfrm>
          <a:prstGeom prst="rect">
            <a:avLst/>
          </a:prstGeom>
          <a:noFill/>
          <a:ln w="12700" cap="sq">
            <a:noFill/>
            <a:miter lim="800000"/>
            <a:headEnd type="none" w="sm" len="sm"/>
            <a:tailEnd type="none" w="sm" len="sm"/>
          </a:ln>
        </p:spPr>
        <p:txBody>
          <a:bodyPr>
            <a:spAutoFit/>
          </a:bodyPr>
          <a:lstStyle/>
          <a:p>
            <a:pPr algn="r" rtl="1"/>
            <a:endParaRPr kumimoji="1" lang="en-US" u="none">
              <a:latin typeface="Times New Roman" pitchFamily="18" charset="0"/>
              <a:cs typeface="Koodak" pitchFamily="10" charset="-78"/>
            </a:endParaRPr>
          </a:p>
        </p:txBody>
      </p:sp>
      <p:sp>
        <p:nvSpPr>
          <p:cNvPr id="87054" name="Text Box 16"/>
          <p:cNvSpPr txBox="1">
            <a:spLocks noChangeArrowheads="1"/>
          </p:cNvSpPr>
          <p:nvPr/>
        </p:nvSpPr>
        <p:spPr bwMode="auto">
          <a:xfrm>
            <a:off x="3505200" y="2286000"/>
            <a:ext cx="5181600" cy="366713"/>
          </a:xfrm>
          <a:prstGeom prst="rect">
            <a:avLst/>
          </a:prstGeom>
          <a:noFill/>
          <a:ln w="12700" cap="sq">
            <a:noFill/>
            <a:miter lim="800000"/>
            <a:headEnd type="none" w="sm" len="sm"/>
            <a:tailEnd type="none" w="sm" len="sm"/>
          </a:ln>
        </p:spPr>
        <p:txBody>
          <a:bodyPr>
            <a:spAutoFit/>
          </a:bodyPr>
          <a:lstStyle/>
          <a:p>
            <a:pPr algn="r" rtl="1">
              <a:spcBef>
                <a:spcPct val="50000"/>
              </a:spcBef>
            </a:pPr>
            <a:endParaRPr kumimoji="1" lang="en-US" u="none">
              <a:latin typeface="Times New Roman" pitchFamily="18" charset="0"/>
              <a:cs typeface="Koodak" pitchFamily="10" charset="-78"/>
            </a:endParaRPr>
          </a:p>
        </p:txBody>
      </p:sp>
      <p:sp>
        <p:nvSpPr>
          <p:cNvPr id="87055" name="Text Box 17"/>
          <p:cNvSpPr txBox="1">
            <a:spLocks noChangeArrowheads="1"/>
          </p:cNvSpPr>
          <p:nvPr/>
        </p:nvSpPr>
        <p:spPr bwMode="auto">
          <a:xfrm>
            <a:off x="6308725" y="4533900"/>
            <a:ext cx="2301875" cy="366713"/>
          </a:xfrm>
          <a:prstGeom prst="rect">
            <a:avLst/>
          </a:prstGeom>
          <a:noFill/>
          <a:ln w="12700" cap="sq">
            <a:noFill/>
            <a:miter lim="800000"/>
            <a:headEnd type="none" w="sm" len="sm"/>
            <a:tailEnd type="none" w="sm" len="sm"/>
          </a:ln>
        </p:spPr>
        <p:txBody>
          <a:bodyPr>
            <a:spAutoFit/>
          </a:bodyPr>
          <a:lstStyle/>
          <a:p>
            <a:pPr algn="r" rtl="1"/>
            <a:endParaRPr kumimoji="1" lang="en-US" u="none">
              <a:latin typeface="Times New Roman" pitchFamily="18" charset="0"/>
              <a:cs typeface="Koodak" pitchFamily="10" charset="-78"/>
            </a:endParaRPr>
          </a:p>
        </p:txBody>
      </p:sp>
      <p:sp>
        <p:nvSpPr>
          <p:cNvPr id="87056" name="Text Box 19"/>
          <p:cNvSpPr txBox="1">
            <a:spLocks noChangeArrowheads="1"/>
          </p:cNvSpPr>
          <p:nvPr/>
        </p:nvSpPr>
        <p:spPr bwMode="auto">
          <a:xfrm>
            <a:off x="3200400" y="1143000"/>
            <a:ext cx="5638800" cy="366713"/>
          </a:xfrm>
          <a:prstGeom prst="rect">
            <a:avLst/>
          </a:prstGeom>
          <a:noFill/>
          <a:ln w="12700" cap="sq">
            <a:noFill/>
            <a:miter lim="800000"/>
            <a:headEnd type="none" w="sm" len="sm"/>
            <a:tailEnd type="none" w="sm" len="sm"/>
          </a:ln>
        </p:spPr>
        <p:txBody>
          <a:bodyPr>
            <a:spAutoFit/>
          </a:bodyPr>
          <a:lstStyle/>
          <a:p>
            <a:pPr algn="r" rtl="1"/>
            <a:endParaRPr kumimoji="1" lang="en-US" u="none">
              <a:latin typeface="Times New Roman" pitchFamily="18" charset="0"/>
              <a:cs typeface="Koodak" pitchFamily="10" charset="-78"/>
            </a:endParaRPr>
          </a:p>
        </p:txBody>
      </p:sp>
      <p:sp>
        <p:nvSpPr>
          <p:cNvPr id="111637" name="Text Box 21"/>
          <p:cNvSpPr txBox="1">
            <a:spLocks noChangeArrowheads="1"/>
          </p:cNvSpPr>
          <p:nvPr/>
        </p:nvSpPr>
        <p:spPr bwMode="auto">
          <a:xfrm>
            <a:off x="3124200" y="115888"/>
            <a:ext cx="5638800" cy="701675"/>
          </a:xfrm>
          <a:prstGeom prst="rect">
            <a:avLst/>
          </a:prstGeom>
          <a:noFill/>
          <a:ln w="12700" cap="sq">
            <a:noFill/>
            <a:miter lim="800000"/>
            <a:headEnd type="none" w="sm" len="sm"/>
            <a:tailEnd type="none" w="sm" len="sm"/>
          </a:ln>
        </p:spPr>
        <p:txBody>
          <a:bodyPr>
            <a:spAutoFit/>
          </a:bodyPr>
          <a:lstStyle/>
          <a:p>
            <a:pPr algn="r" rtl="1">
              <a:spcBef>
                <a:spcPct val="50000"/>
              </a:spcBef>
            </a:pPr>
            <a:r>
              <a:rPr kumimoji="1" lang="ar-SA" sz="4000" b="1" u="none">
                <a:solidFill>
                  <a:srgbClr val="FFFF00"/>
                </a:solidFill>
                <a:latin typeface="Arial" charset="0"/>
              </a:rPr>
              <a:t> انواع پيامها :        </a:t>
            </a:r>
            <a:endParaRPr kumimoji="1" lang="en-US" sz="4000" b="1" u="none">
              <a:solidFill>
                <a:srgbClr val="FFFF00"/>
              </a:solidFill>
              <a:latin typeface="Arial" charset="0"/>
            </a:endParaRPr>
          </a:p>
        </p:txBody>
      </p:sp>
      <p:sp>
        <p:nvSpPr>
          <p:cNvPr id="111638" name="Text Box 22"/>
          <p:cNvSpPr txBox="1">
            <a:spLocks noChangeArrowheads="1"/>
          </p:cNvSpPr>
          <p:nvPr/>
        </p:nvSpPr>
        <p:spPr bwMode="auto">
          <a:xfrm>
            <a:off x="250825" y="1190625"/>
            <a:ext cx="8588375" cy="1662113"/>
          </a:xfrm>
          <a:prstGeom prst="rect">
            <a:avLst/>
          </a:prstGeom>
          <a:noFill/>
          <a:ln w="12700" cap="sq">
            <a:noFill/>
            <a:miter lim="800000"/>
            <a:headEnd type="none" w="sm" len="sm"/>
            <a:tailEnd type="none" w="sm" len="sm"/>
          </a:ln>
        </p:spPr>
        <p:txBody>
          <a:bodyPr>
            <a:spAutoFit/>
          </a:bodyPr>
          <a:lstStyle/>
          <a:p>
            <a:pPr algn="r" rtl="1">
              <a:lnSpc>
                <a:spcPct val="120000"/>
              </a:lnSpc>
              <a:spcBef>
                <a:spcPct val="50000"/>
              </a:spcBef>
              <a:buFont typeface="Wingdings" pitchFamily="2" charset="2"/>
              <a:buChar char="ü"/>
            </a:pPr>
            <a:r>
              <a:rPr kumimoji="1" lang="en-US" sz="2400" b="1" u="none" dirty="0">
                <a:solidFill>
                  <a:srgbClr val="FF0000"/>
                </a:solidFill>
                <a:cs typeface="Koodak" pitchFamily="10" charset="-78"/>
              </a:rPr>
              <a:t> </a:t>
            </a:r>
            <a:r>
              <a:rPr kumimoji="1" lang="fa-IR" sz="2400" b="1" u="none" dirty="0">
                <a:solidFill>
                  <a:srgbClr val="FF0000"/>
                </a:solidFill>
                <a:cs typeface="Koodak" pitchFamily="10" charset="-78"/>
              </a:rPr>
              <a:t>پيامهای منطقی</a:t>
            </a:r>
            <a:r>
              <a:rPr kumimoji="1" lang="en-US" sz="2400" b="1" u="none" dirty="0">
                <a:solidFill>
                  <a:srgbClr val="FF0000"/>
                </a:solidFill>
                <a:cs typeface="Koodak" pitchFamily="10" charset="-78"/>
              </a:rPr>
              <a:t>RATIONAL                                                                 </a:t>
            </a:r>
            <a:endParaRPr kumimoji="1" lang="fa-IR" sz="2400" b="1" u="none" dirty="0">
              <a:solidFill>
                <a:srgbClr val="FF0000"/>
              </a:solidFill>
              <a:cs typeface="Koodak" pitchFamily="10" charset="-78"/>
            </a:endParaRPr>
          </a:p>
          <a:p>
            <a:pPr algn="r" rtl="1">
              <a:lnSpc>
                <a:spcPct val="130000"/>
              </a:lnSpc>
              <a:spcBef>
                <a:spcPct val="50000"/>
              </a:spcBef>
            </a:pPr>
            <a:r>
              <a:rPr kumimoji="1" lang="fa-IR" sz="2400" b="1" u="none" dirty="0">
                <a:solidFill>
                  <a:schemeClr val="bg1"/>
                </a:solidFill>
                <a:cs typeface="Koodak" pitchFamily="10" charset="-78"/>
              </a:rPr>
              <a:t>پيامهايی هستند كه با منافع فردی مخاطب ارتباط داشته و نشان می دهند كه محصول (كالا يا خدمت) منافع ادعا شده را تامين خواهد كرد.</a:t>
            </a:r>
            <a:r>
              <a:rPr kumimoji="1" lang="fa-IR" sz="2000" u="none" dirty="0">
                <a:solidFill>
                  <a:schemeClr val="bg1"/>
                </a:solidFill>
                <a:latin typeface="Times New Roman" pitchFamily="18" charset="0"/>
                <a:cs typeface="Koodak" pitchFamily="10" charset="-78"/>
              </a:rPr>
              <a:t> </a:t>
            </a:r>
            <a:r>
              <a:rPr kumimoji="1" lang="en-US" sz="2000" u="none" dirty="0">
                <a:solidFill>
                  <a:schemeClr val="bg1"/>
                </a:solidFill>
                <a:latin typeface="Times New Roman" pitchFamily="18" charset="0"/>
                <a:cs typeface="Koodak" pitchFamily="10" charset="-78"/>
              </a:rPr>
              <a:t>             </a:t>
            </a:r>
            <a:r>
              <a:rPr kumimoji="1" lang="fa-IR" sz="2000" u="none" dirty="0">
                <a:solidFill>
                  <a:schemeClr val="bg1"/>
                </a:solidFill>
                <a:latin typeface="Times New Roman" pitchFamily="18" charset="0"/>
                <a:cs typeface="Koodak" pitchFamily="10" charset="-78"/>
              </a:rPr>
              <a:t> </a:t>
            </a:r>
            <a:endParaRPr kumimoji="1" lang="en-US" sz="2000" u="none" dirty="0">
              <a:solidFill>
                <a:schemeClr val="bg1"/>
              </a:solidFill>
              <a:latin typeface="Times New Roman" pitchFamily="18" charset="0"/>
              <a:cs typeface="Koodak" pitchFamily="10" charset="-78"/>
            </a:endParaRPr>
          </a:p>
        </p:txBody>
      </p:sp>
      <p:sp>
        <p:nvSpPr>
          <p:cNvPr id="87059" name="Text Box 23"/>
          <p:cNvSpPr txBox="1">
            <a:spLocks noChangeArrowheads="1"/>
          </p:cNvSpPr>
          <p:nvPr/>
        </p:nvSpPr>
        <p:spPr bwMode="auto">
          <a:xfrm>
            <a:off x="4495800" y="2324100"/>
            <a:ext cx="3962400" cy="366713"/>
          </a:xfrm>
          <a:prstGeom prst="rect">
            <a:avLst/>
          </a:prstGeom>
          <a:noFill/>
          <a:ln w="12700" cap="sq">
            <a:noFill/>
            <a:miter lim="800000"/>
            <a:headEnd type="none" w="sm" len="sm"/>
            <a:tailEnd type="none" w="sm" len="sm"/>
          </a:ln>
        </p:spPr>
        <p:txBody>
          <a:bodyPr>
            <a:spAutoFit/>
          </a:bodyPr>
          <a:lstStyle/>
          <a:p>
            <a:pPr algn="r" rtl="1"/>
            <a:endParaRPr kumimoji="1" lang="en-US" u="none">
              <a:latin typeface="Times New Roman" pitchFamily="18" charset="0"/>
              <a:cs typeface="Koodak" pitchFamily="10" charset="-78"/>
            </a:endParaRPr>
          </a:p>
        </p:txBody>
      </p:sp>
      <p:sp>
        <p:nvSpPr>
          <p:cNvPr id="111640" name="Text Box 24"/>
          <p:cNvSpPr txBox="1">
            <a:spLocks noChangeArrowheads="1"/>
          </p:cNvSpPr>
          <p:nvPr/>
        </p:nvSpPr>
        <p:spPr bwMode="auto">
          <a:xfrm>
            <a:off x="250825" y="3030538"/>
            <a:ext cx="8569325" cy="1421928"/>
          </a:xfrm>
          <a:prstGeom prst="rect">
            <a:avLst/>
          </a:prstGeom>
          <a:noFill/>
          <a:ln w="12700" cap="sq">
            <a:noFill/>
            <a:miter lim="800000"/>
            <a:headEnd type="none" w="sm" len="sm"/>
            <a:tailEnd type="none" w="sm" len="sm"/>
          </a:ln>
        </p:spPr>
        <p:txBody>
          <a:bodyPr>
            <a:spAutoFit/>
          </a:bodyPr>
          <a:lstStyle/>
          <a:p>
            <a:pPr algn="just" rtl="1">
              <a:lnSpc>
                <a:spcPct val="120000"/>
              </a:lnSpc>
              <a:buFont typeface="Wingdings" pitchFamily="2" charset="2"/>
              <a:buChar char="ü"/>
            </a:pPr>
            <a:r>
              <a:rPr kumimoji="1" lang="fa-IR" sz="2400" b="1" u="none" dirty="0">
                <a:solidFill>
                  <a:srgbClr val="FF0000"/>
                </a:solidFill>
              </a:rPr>
              <a:t>پيامهای احساسی     </a:t>
            </a:r>
            <a:r>
              <a:rPr kumimoji="1" lang="en-US" sz="2400" b="1" u="none" dirty="0">
                <a:solidFill>
                  <a:srgbClr val="FF0000"/>
                </a:solidFill>
              </a:rPr>
              <a:t>EMOTIONAL                                                     </a:t>
            </a:r>
          </a:p>
          <a:p>
            <a:pPr algn="just" rtl="1">
              <a:lnSpc>
                <a:spcPct val="120000"/>
              </a:lnSpc>
            </a:pPr>
            <a:r>
              <a:rPr kumimoji="1" lang="fa-IR" sz="2400" b="1" u="none" dirty="0">
                <a:latin typeface="Arial" charset="0"/>
              </a:rPr>
              <a:t> </a:t>
            </a:r>
            <a:r>
              <a:rPr kumimoji="1" lang="fa-IR" sz="2400" b="1" u="none" dirty="0">
                <a:solidFill>
                  <a:schemeClr val="bg1"/>
                </a:solidFill>
                <a:latin typeface="Arial" charset="0"/>
              </a:rPr>
              <a:t>پيامهايی هستند با تحريك احساس های مثبت (عشق و محبت، افتخار، طنز، شادی، اميد و لذت و رضايت) و منفی (ترس، خطا، گناه، ندامت).</a:t>
            </a:r>
            <a:r>
              <a:rPr kumimoji="1" lang="fa-IR" u="none" dirty="0">
                <a:solidFill>
                  <a:schemeClr val="bg1"/>
                </a:solidFill>
                <a:latin typeface="Times New Roman" pitchFamily="18" charset="0"/>
                <a:cs typeface="Koodak" pitchFamily="10" charset="-78"/>
              </a:rPr>
              <a:t> </a:t>
            </a:r>
            <a:r>
              <a:rPr kumimoji="1" lang="en-US" u="none" dirty="0">
                <a:solidFill>
                  <a:schemeClr val="bg1"/>
                </a:solidFill>
                <a:latin typeface="Times New Roman" pitchFamily="18" charset="0"/>
                <a:cs typeface="Koodak" pitchFamily="10" charset="-78"/>
              </a:rPr>
              <a:t>    </a:t>
            </a:r>
          </a:p>
        </p:txBody>
      </p:sp>
      <p:sp>
        <p:nvSpPr>
          <p:cNvPr id="111641" name="Text Box 25"/>
          <p:cNvSpPr txBox="1">
            <a:spLocks noChangeArrowheads="1"/>
          </p:cNvSpPr>
          <p:nvPr/>
        </p:nvSpPr>
        <p:spPr bwMode="auto">
          <a:xfrm>
            <a:off x="427038" y="4678363"/>
            <a:ext cx="8321675" cy="2012859"/>
          </a:xfrm>
          <a:prstGeom prst="rect">
            <a:avLst/>
          </a:prstGeom>
          <a:noFill/>
          <a:ln w="12700" cap="sq">
            <a:noFill/>
            <a:miter lim="800000"/>
            <a:headEnd type="none" w="sm" len="sm"/>
            <a:tailEnd type="none" w="sm" len="sm"/>
          </a:ln>
        </p:spPr>
        <p:txBody>
          <a:bodyPr>
            <a:spAutoFit/>
          </a:bodyPr>
          <a:lstStyle/>
          <a:p>
            <a:pPr algn="just" rtl="1">
              <a:lnSpc>
                <a:spcPct val="130000"/>
              </a:lnSpc>
              <a:buFont typeface="Wingdings" pitchFamily="2" charset="2"/>
              <a:buChar char="ü"/>
            </a:pPr>
            <a:r>
              <a:rPr kumimoji="1" lang="fa-IR" sz="2400" b="1" u="none" dirty="0">
                <a:solidFill>
                  <a:srgbClr val="FF0000"/>
                </a:solidFill>
                <a:latin typeface="Times New Roman" pitchFamily="18" charset="0"/>
                <a:cs typeface="Koodak" pitchFamily="10" charset="-78"/>
              </a:rPr>
              <a:t>پيامهای اخلاقی    </a:t>
            </a:r>
            <a:r>
              <a:rPr kumimoji="1" lang="en-US" sz="2400" b="1" u="none" dirty="0">
                <a:solidFill>
                  <a:srgbClr val="FF0000"/>
                </a:solidFill>
                <a:latin typeface="Times New Roman" pitchFamily="18" charset="0"/>
                <a:cs typeface="Koodak" pitchFamily="10" charset="-78"/>
              </a:rPr>
              <a:t>MORAL                                                                </a:t>
            </a:r>
          </a:p>
          <a:p>
            <a:pPr algn="just" rtl="1">
              <a:lnSpc>
                <a:spcPct val="130000"/>
              </a:lnSpc>
            </a:pPr>
            <a:r>
              <a:rPr kumimoji="1" lang="fa-IR" sz="2400" b="1" u="none" dirty="0">
                <a:solidFill>
                  <a:schemeClr val="bg1"/>
                </a:solidFill>
                <a:latin typeface="Times New Roman" pitchFamily="18" charset="0"/>
                <a:cs typeface="Koodak" pitchFamily="10" charset="-78"/>
              </a:rPr>
              <a:t>پيامهايی هستند كه در جهت احساس و درك مخاطب از </a:t>
            </a:r>
            <a:r>
              <a:rPr kumimoji="1" lang="en-US" sz="2400" b="1" u="none" dirty="0">
                <a:solidFill>
                  <a:schemeClr val="bg1"/>
                </a:solidFill>
                <a:latin typeface="Times New Roman" pitchFamily="18" charset="0"/>
                <a:cs typeface="Koodak" pitchFamily="10" charset="-78"/>
              </a:rPr>
              <a:t>“</a:t>
            </a:r>
            <a:r>
              <a:rPr kumimoji="1" lang="fa-IR" sz="2400" b="1" u="none" dirty="0">
                <a:solidFill>
                  <a:schemeClr val="bg1"/>
                </a:solidFill>
                <a:latin typeface="Times New Roman" pitchFamily="18" charset="0"/>
                <a:cs typeface="Koodak" pitchFamily="10" charset="-78"/>
              </a:rPr>
              <a:t>خوب و مناسب“ بودن چيزها ارائه می گردند، مانند پيامهای مربوط به تشويق و ترغيب افراد جهت حمايت از كمك به جنگ زدگان، آسيب ديدگان، محيط زيست  و سواد آموزی </a:t>
            </a:r>
            <a:r>
              <a:rPr kumimoji="1" lang="fa-IR" sz="2400" b="1" u="none" dirty="0">
                <a:latin typeface="Times New Roman" pitchFamily="18" charset="0"/>
                <a:cs typeface="Koodak" pitchFamily="10" charset="-78"/>
              </a:rPr>
              <a:t>. </a:t>
            </a:r>
            <a:endParaRPr kumimoji="1" lang="en-US" sz="2400" b="1" u="none" dirty="0">
              <a:latin typeface="Times New Roman" pitchFamily="18" charset="0"/>
              <a:cs typeface="Koodak" pitchFamily="10" charset="-78"/>
            </a:endParaRPr>
          </a:p>
        </p:txBody>
      </p:sp>
      <p:graphicFrame>
        <p:nvGraphicFramePr>
          <p:cNvPr id="87042" name="Object 26"/>
          <p:cNvGraphicFramePr>
            <a:graphicFrameLocks noChangeAspect="1"/>
          </p:cNvGraphicFramePr>
          <p:nvPr/>
        </p:nvGraphicFramePr>
        <p:xfrm>
          <a:off x="0" y="6019800"/>
          <a:ext cx="838200" cy="838200"/>
        </p:xfrm>
        <a:graphic>
          <a:graphicData uri="http://schemas.openxmlformats.org/presentationml/2006/ole">
            <p:oleObj spid="_x0000_s395266" name="Clip" r:id="rId3" imgW="1638360" imgH="3468960" progId="">
              <p:embed/>
            </p:oleObj>
          </a:graphicData>
        </a:graphic>
      </p:graphicFrame>
      <p:sp>
        <p:nvSpPr>
          <p:cNvPr id="87062" name="Text Box 27"/>
          <p:cNvSpPr txBox="1">
            <a:spLocks noChangeArrowheads="1"/>
          </p:cNvSpPr>
          <p:nvPr/>
        </p:nvSpPr>
        <p:spPr bwMode="auto">
          <a:xfrm>
            <a:off x="152400" y="6248400"/>
            <a:ext cx="990600" cy="274638"/>
          </a:xfrm>
          <a:prstGeom prst="rect">
            <a:avLst/>
          </a:prstGeom>
          <a:blipFill dpi="0" rotWithShape="1">
            <a:blip r:embed="rId4"/>
            <a:srcRect/>
            <a:tile tx="0" ty="0" sx="100000" sy="100000" flip="none" algn="tl"/>
          </a:blipFill>
          <a:ln w="9525">
            <a:noFill/>
            <a:miter lim="800000"/>
            <a:headEnd/>
            <a:tailEnd/>
          </a:ln>
        </p:spPr>
        <p:txBody>
          <a:bodyPr>
            <a:spAutoFit/>
          </a:bodyPr>
          <a:lstStyle/>
          <a:p>
            <a:pPr algn="r" rtl="1">
              <a:spcBef>
                <a:spcPct val="50000"/>
              </a:spcBef>
            </a:pPr>
            <a:r>
              <a:rPr lang="en-US" sz="1200" b="1" u="none">
                <a:solidFill>
                  <a:srgbClr val="800000"/>
                </a:solidFill>
                <a:latin typeface="Arial Black" pitchFamily="34" charset="0"/>
              </a:rPr>
              <a:t>ROOSTA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111637">
                                            <p:txEl>
                                              <p:pRg st="0" end="0"/>
                                            </p:txEl>
                                          </p:spTgt>
                                        </p:tgtEl>
                                        <p:attrNameLst>
                                          <p:attrName>style.visibility</p:attrName>
                                        </p:attrNameLst>
                                      </p:cBhvr>
                                      <p:to>
                                        <p:strVal val="visible"/>
                                      </p:to>
                                    </p:set>
                                    <p:anim calcmode="lin" valueType="num">
                                      <p:cBhvr>
                                        <p:cTn id="7" dur="1000" fill="hold"/>
                                        <p:tgtEl>
                                          <p:spTgt spid="111637">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11163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11163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111638"/>
                                        </p:tgtEl>
                                        <p:attrNameLst>
                                          <p:attrName>style.visibility</p:attrName>
                                        </p:attrNameLst>
                                      </p:cBhvr>
                                      <p:to>
                                        <p:strVal val="visible"/>
                                      </p:to>
                                    </p:set>
                                    <p:animEffect transition="in" filter="randombar(horizontal)">
                                      <p:cBhvr>
                                        <p:cTn id="14" dur="500"/>
                                        <p:tgtEl>
                                          <p:spTgt spid="111638"/>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111640"/>
                                        </p:tgtEl>
                                        <p:attrNameLst>
                                          <p:attrName>style.visibility</p:attrName>
                                        </p:attrNameLst>
                                      </p:cBhvr>
                                      <p:to>
                                        <p:strVal val="visible"/>
                                      </p:to>
                                    </p:set>
                                    <p:anim calcmode="lin" valueType="num">
                                      <p:cBhvr>
                                        <p:cTn id="19" dur="1000" fill="hold"/>
                                        <p:tgtEl>
                                          <p:spTgt spid="111640"/>
                                        </p:tgtEl>
                                        <p:attrNameLst>
                                          <p:attrName>ppt_x</p:attrName>
                                        </p:attrNameLst>
                                      </p:cBhvr>
                                      <p:tavLst>
                                        <p:tav tm="0">
                                          <p:val>
                                            <p:strVal val="#ppt_x-.2"/>
                                          </p:val>
                                        </p:tav>
                                        <p:tav tm="100000">
                                          <p:val>
                                            <p:strVal val="#ppt_x"/>
                                          </p:val>
                                        </p:tav>
                                      </p:tavLst>
                                    </p:anim>
                                    <p:anim calcmode="lin" valueType="num">
                                      <p:cBhvr>
                                        <p:cTn id="20" dur="1000" fill="hold"/>
                                        <p:tgtEl>
                                          <p:spTgt spid="111640"/>
                                        </p:tgtEl>
                                        <p:attrNameLst>
                                          <p:attrName>ppt_y</p:attrName>
                                        </p:attrNameLst>
                                      </p:cBhvr>
                                      <p:tavLst>
                                        <p:tav tm="0">
                                          <p:val>
                                            <p:strVal val="#ppt_y"/>
                                          </p:val>
                                        </p:tav>
                                        <p:tav tm="100000">
                                          <p:val>
                                            <p:strVal val="#ppt_y"/>
                                          </p:val>
                                        </p:tav>
                                      </p:tavLst>
                                    </p:anim>
                                    <p:animEffect transition="in" filter="wipe(right)" prLst="gradientSize: 0.1">
                                      <p:cBhvr>
                                        <p:cTn id="21" dur="1000"/>
                                        <p:tgtEl>
                                          <p:spTgt spid="111640"/>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grpId="0" nodeType="clickEffect">
                                  <p:stCondLst>
                                    <p:cond delay="0"/>
                                  </p:stCondLst>
                                  <p:childTnLst>
                                    <p:set>
                                      <p:cBhvr>
                                        <p:cTn id="25" dur="1" fill="hold">
                                          <p:stCondLst>
                                            <p:cond delay="0"/>
                                          </p:stCondLst>
                                        </p:cTn>
                                        <p:tgtEl>
                                          <p:spTgt spid="111641"/>
                                        </p:tgtEl>
                                        <p:attrNameLst>
                                          <p:attrName>style.visibility</p:attrName>
                                        </p:attrNameLst>
                                      </p:cBhvr>
                                      <p:to>
                                        <p:strVal val="visible"/>
                                      </p:to>
                                    </p:set>
                                    <p:anim calcmode="lin" valueType="num">
                                      <p:cBhvr>
                                        <p:cTn id="26" dur="1000" fill="hold"/>
                                        <p:tgtEl>
                                          <p:spTgt spid="111641"/>
                                        </p:tgtEl>
                                        <p:attrNameLst>
                                          <p:attrName>ppt_x</p:attrName>
                                        </p:attrNameLst>
                                      </p:cBhvr>
                                      <p:tavLst>
                                        <p:tav tm="0">
                                          <p:val>
                                            <p:strVal val="#ppt_x-.2"/>
                                          </p:val>
                                        </p:tav>
                                        <p:tav tm="100000">
                                          <p:val>
                                            <p:strVal val="#ppt_x"/>
                                          </p:val>
                                        </p:tav>
                                      </p:tavLst>
                                    </p:anim>
                                    <p:anim calcmode="lin" valueType="num">
                                      <p:cBhvr>
                                        <p:cTn id="27" dur="1000" fill="hold"/>
                                        <p:tgtEl>
                                          <p:spTgt spid="111641"/>
                                        </p:tgtEl>
                                        <p:attrNameLst>
                                          <p:attrName>ppt_y</p:attrName>
                                        </p:attrNameLst>
                                      </p:cBhvr>
                                      <p:tavLst>
                                        <p:tav tm="0">
                                          <p:val>
                                            <p:strVal val="#ppt_y"/>
                                          </p:val>
                                        </p:tav>
                                        <p:tav tm="100000">
                                          <p:val>
                                            <p:strVal val="#ppt_y"/>
                                          </p:val>
                                        </p:tav>
                                      </p:tavLst>
                                    </p:anim>
                                    <p:animEffect transition="in" filter="wipe(right)" prLst="gradientSize: 0.1">
                                      <p:cBhvr>
                                        <p:cTn id="28" dur="1000"/>
                                        <p:tgtEl>
                                          <p:spTgt spid="1116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38" grpId="0"/>
      <p:bldP spid="111640" grpId="0"/>
      <p:bldP spid="111641"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3"/>
          <p:cNvSpPr>
            <a:spLocks noChangeArrowheads="1"/>
          </p:cNvSpPr>
          <p:nvPr/>
        </p:nvSpPr>
        <p:spPr bwMode="auto">
          <a:xfrm>
            <a:off x="165100" y="6643688"/>
            <a:ext cx="8978900" cy="214312"/>
          </a:xfrm>
          <a:prstGeom prst="rect">
            <a:avLst/>
          </a:prstGeom>
          <a:noFill/>
          <a:ln w="12700" cap="sq">
            <a:noFill/>
            <a:miter lim="800000"/>
            <a:headEnd type="none" w="sm" len="sm"/>
            <a:tailEnd type="none" w="sm" len="sm"/>
          </a:ln>
        </p:spPr>
        <p:txBody>
          <a:bodyPr wrap="none">
            <a:spAutoFit/>
          </a:bodyPr>
          <a:lstStyle/>
          <a:p>
            <a:pPr algn="l" rtl="0">
              <a:spcBef>
                <a:spcPct val="50000"/>
              </a:spcBef>
            </a:pPr>
            <a:r>
              <a:rPr kumimoji="1" lang="ar-SA" sz="800" u="none">
                <a:solidFill>
                  <a:schemeClr val="bg1"/>
                </a:solidFill>
                <a:latin typeface="Times New Roman" pitchFamily="18" charset="0"/>
                <a:cs typeface="B Titr" pitchFamily="2" charset="-78"/>
              </a:rPr>
              <a:t>بازار يابي نوين    بازاريابي نوين    بازار يابي نوين    بازاريابي نوين   بازار يابي نوين    بازاريابي نوين    بازار يابي نوين    بازاريابي نوين   بازار يابي نوين بازار يابي نوين    بازاريابي نوين    بازار يابي نوين    بازاريابي نوين   بازار يابي نوين    بازاريابي</a:t>
            </a:r>
            <a:endParaRPr kumimoji="1" lang="en-US" sz="800" u="none">
              <a:solidFill>
                <a:schemeClr val="bg1"/>
              </a:solidFill>
              <a:latin typeface="Times New Roman" pitchFamily="18" charset="0"/>
              <a:cs typeface="B Titr" pitchFamily="2" charset="-78"/>
            </a:endParaRPr>
          </a:p>
        </p:txBody>
      </p:sp>
      <p:sp>
        <p:nvSpPr>
          <p:cNvPr id="112645" name="Text Box 5"/>
          <p:cNvSpPr txBox="1">
            <a:spLocks noChangeArrowheads="1"/>
          </p:cNvSpPr>
          <p:nvPr/>
        </p:nvSpPr>
        <p:spPr bwMode="auto">
          <a:xfrm>
            <a:off x="250825" y="1392238"/>
            <a:ext cx="8713788" cy="5349875"/>
          </a:xfrm>
          <a:prstGeom prst="rect">
            <a:avLst/>
          </a:prstGeom>
          <a:noFill/>
          <a:ln w="12700" cap="sq">
            <a:noFill/>
            <a:miter lim="800000"/>
            <a:headEnd type="none" w="sm" len="sm"/>
            <a:tailEnd type="none" w="sm" len="sm"/>
          </a:ln>
        </p:spPr>
        <p:txBody>
          <a:bodyPr>
            <a:spAutoFit/>
          </a:bodyPr>
          <a:lstStyle/>
          <a:p>
            <a:pPr algn="just" rtl="1">
              <a:lnSpc>
                <a:spcPct val="120000"/>
              </a:lnSpc>
            </a:pPr>
            <a:r>
              <a:rPr kumimoji="1" lang="fa-IR" sz="2400" b="1" u="none" dirty="0">
                <a:solidFill>
                  <a:srgbClr val="FF0000"/>
                </a:solidFill>
                <a:latin typeface="Times New Roman" pitchFamily="18" charset="0"/>
                <a:cs typeface="Koodak" pitchFamily="10" charset="-78"/>
              </a:rPr>
              <a:t>1- استراتژی فشار   </a:t>
            </a:r>
            <a:r>
              <a:rPr kumimoji="1" lang="en-US" sz="2400" b="1" u="none" dirty="0">
                <a:solidFill>
                  <a:srgbClr val="FF0000"/>
                </a:solidFill>
                <a:latin typeface="Times New Roman" pitchFamily="18" charset="0"/>
                <a:cs typeface="Koodak" pitchFamily="10" charset="-78"/>
              </a:rPr>
              <a:t>PUSH STRATEGY               </a:t>
            </a:r>
            <a:r>
              <a:rPr kumimoji="1" lang="en-US" sz="2400" b="1" u="none" dirty="0">
                <a:latin typeface="Times New Roman" pitchFamily="18" charset="0"/>
                <a:cs typeface="Koodak" pitchFamily="10" charset="-78"/>
              </a:rPr>
              <a:t>                                      </a:t>
            </a:r>
            <a:endParaRPr kumimoji="1" lang="fa-IR" sz="2400" b="1" u="none" dirty="0">
              <a:solidFill>
                <a:schemeClr val="bg1"/>
              </a:solidFill>
              <a:latin typeface="Times New Roman" pitchFamily="18" charset="0"/>
              <a:cs typeface="Koodak" pitchFamily="10" charset="-78"/>
            </a:endParaRPr>
          </a:p>
          <a:p>
            <a:pPr algn="just" rtl="1">
              <a:lnSpc>
                <a:spcPct val="120000"/>
              </a:lnSpc>
            </a:pPr>
            <a:r>
              <a:rPr kumimoji="1" lang="fa-IR" sz="2400" b="1" u="none" dirty="0">
                <a:solidFill>
                  <a:schemeClr val="bg1"/>
                </a:solidFill>
                <a:latin typeface="Times New Roman" pitchFamily="18" charset="0"/>
                <a:cs typeface="Koodak" pitchFamily="10" charset="-78"/>
              </a:rPr>
              <a:t>نوعی استراتژی ترفيعی است كه از طريق استفاده از </a:t>
            </a:r>
            <a:r>
              <a:rPr kumimoji="1" lang="en-US" sz="2400" b="1" u="none" dirty="0">
                <a:solidFill>
                  <a:schemeClr val="bg1"/>
                </a:solidFill>
                <a:latin typeface="Times New Roman" pitchFamily="18" charset="0"/>
                <a:cs typeface="Koodak" pitchFamily="10" charset="-78"/>
              </a:rPr>
              <a:t>“</a:t>
            </a:r>
            <a:r>
              <a:rPr kumimoji="1" lang="fa-IR" sz="2400" b="1" u="none" dirty="0">
                <a:solidFill>
                  <a:schemeClr val="bg1"/>
                </a:solidFill>
                <a:latin typeface="Times New Roman" pitchFamily="18" charset="0"/>
                <a:cs typeface="Koodak" pitchFamily="10" charset="-78"/>
              </a:rPr>
              <a:t>نيروی فروش و ترفيع تجاری</a:t>
            </a:r>
            <a:r>
              <a:rPr kumimoji="1" lang="en-US" sz="2400" b="1" u="none" dirty="0">
                <a:solidFill>
                  <a:schemeClr val="bg1"/>
                </a:solidFill>
                <a:latin typeface="Times New Roman" pitchFamily="18" charset="0"/>
                <a:cs typeface="Koodak" pitchFamily="10" charset="-78"/>
              </a:rPr>
              <a:t>”</a:t>
            </a:r>
            <a:r>
              <a:rPr kumimoji="1" lang="fa-IR" sz="2400" b="1" u="none" dirty="0">
                <a:solidFill>
                  <a:schemeClr val="bg1"/>
                </a:solidFill>
                <a:latin typeface="Times New Roman" pitchFamily="18" charset="0"/>
                <a:cs typeface="Koodak" pitchFamily="10" charset="-78"/>
              </a:rPr>
              <a:t>  كالاها را در داخل و مسير كانالهای توزيع وارد ساخته و فشار ميآورد. </a:t>
            </a:r>
            <a:endParaRPr kumimoji="1" lang="en-US" sz="2400" b="1" u="none" dirty="0">
              <a:solidFill>
                <a:schemeClr val="bg1"/>
              </a:solidFill>
              <a:latin typeface="Times New Roman" pitchFamily="18" charset="0"/>
              <a:cs typeface="Koodak" pitchFamily="10" charset="-78"/>
            </a:endParaRPr>
          </a:p>
          <a:p>
            <a:pPr algn="just" rtl="1">
              <a:lnSpc>
                <a:spcPct val="120000"/>
              </a:lnSpc>
            </a:pPr>
            <a:endParaRPr kumimoji="1" lang="en-US" sz="2400" b="1" u="none" dirty="0">
              <a:latin typeface="Times New Roman" pitchFamily="18" charset="0"/>
              <a:cs typeface="Koodak" pitchFamily="10" charset="-78"/>
            </a:endParaRPr>
          </a:p>
          <a:p>
            <a:pPr algn="just" rtl="1">
              <a:lnSpc>
                <a:spcPct val="120000"/>
              </a:lnSpc>
            </a:pPr>
            <a:r>
              <a:rPr kumimoji="1" lang="fa-IR" sz="2400" b="1" u="none" dirty="0">
                <a:solidFill>
                  <a:srgbClr val="FF0000"/>
                </a:solidFill>
                <a:latin typeface="Times New Roman" pitchFamily="18" charset="0"/>
                <a:cs typeface="Koodak" pitchFamily="10" charset="-78"/>
              </a:rPr>
              <a:t>2- استراتژی كشش ( كشيدن )  </a:t>
            </a:r>
            <a:r>
              <a:rPr kumimoji="1" lang="en-US" sz="2400" b="1" u="none" dirty="0">
                <a:solidFill>
                  <a:srgbClr val="FF0000"/>
                </a:solidFill>
                <a:latin typeface="Times New Roman" pitchFamily="18" charset="0"/>
                <a:cs typeface="Koodak" pitchFamily="10" charset="-78"/>
              </a:rPr>
              <a:t>PULL STRATEGY   </a:t>
            </a:r>
            <a:r>
              <a:rPr kumimoji="1" lang="en-US" sz="2400" b="1" u="none" dirty="0">
                <a:latin typeface="Times New Roman" pitchFamily="18" charset="0"/>
                <a:cs typeface="Koodak" pitchFamily="10" charset="-78"/>
              </a:rPr>
              <a:t>                               </a:t>
            </a:r>
            <a:endParaRPr kumimoji="1" lang="fa-IR" sz="2400" b="1" u="none" dirty="0">
              <a:latin typeface="Times New Roman" pitchFamily="18" charset="0"/>
              <a:cs typeface="Koodak" pitchFamily="10" charset="-78"/>
            </a:endParaRPr>
          </a:p>
          <a:p>
            <a:pPr algn="just" rtl="1">
              <a:lnSpc>
                <a:spcPct val="120000"/>
              </a:lnSpc>
            </a:pPr>
            <a:r>
              <a:rPr kumimoji="1" lang="fa-IR" sz="2400" b="1" u="none" dirty="0">
                <a:solidFill>
                  <a:schemeClr val="bg1"/>
                </a:solidFill>
                <a:latin typeface="Times New Roman" pitchFamily="18" charset="0"/>
                <a:cs typeface="Koodak" pitchFamily="10" charset="-78"/>
              </a:rPr>
              <a:t>نوعی استراتژی ترفيعی است كه با صرف هزينه زياد </a:t>
            </a:r>
            <a:r>
              <a:rPr kumimoji="1" lang="en-US" sz="2400" b="1" u="none" dirty="0">
                <a:solidFill>
                  <a:schemeClr val="bg1"/>
                </a:solidFill>
                <a:latin typeface="Times New Roman" pitchFamily="18" charset="0"/>
                <a:cs typeface="Koodak" pitchFamily="10" charset="-78"/>
              </a:rPr>
              <a:t>“</a:t>
            </a:r>
            <a:r>
              <a:rPr kumimoji="1" lang="fa-IR" sz="2400" b="1" u="none" dirty="0">
                <a:solidFill>
                  <a:schemeClr val="bg1"/>
                </a:solidFill>
                <a:latin typeface="Times New Roman" pitchFamily="18" charset="0"/>
                <a:cs typeface="Koodak" pitchFamily="10" charset="-78"/>
              </a:rPr>
              <a:t>تبليغات و ترفيع بر روی مشتريان </a:t>
            </a:r>
            <a:r>
              <a:rPr kumimoji="1" lang="en-US" sz="2400" b="1" u="none" dirty="0">
                <a:solidFill>
                  <a:schemeClr val="bg1"/>
                </a:solidFill>
                <a:latin typeface="Times New Roman" pitchFamily="18" charset="0"/>
                <a:cs typeface="Koodak" pitchFamily="10" charset="-78"/>
              </a:rPr>
              <a:t>“</a:t>
            </a:r>
            <a:r>
              <a:rPr kumimoji="1" lang="fa-IR" sz="2400" b="1" u="none" dirty="0">
                <a:solidFill>
                  <a:schemeClr val="bg1"/>
                </a:solidFill>
                <a:latin typeface="Times New Roman" pitchFamily="18" charset="0"/>
                <a:cs typeface="Koodak" pitchFamily="10" charset="-78"/>
              </a:rPr>
              <a:t> در صدد</a:t>
            </a:r>
            <a:r>
              <a:rPr kumimoji="1" lang="en-US" sz="2400" b="1" u="none" dirty="0">
                <a:solidFill>
                  <a:schemeClr val="bg1"/>
                </a:solidFill>
                <a:latin typeface="Times New Roman" pitchFamily="18" charset="0"/>
                <a:cs typeface="Koodak" pitchFamily="10" charset="-78"/>
              </a:rPr>
              <a:t> </a:t>
            </a:r>
            <a:r>
              <a:rPr kumimoji="1" lang="fa-IR" sz="2400" b="1" u="none" dirty="0">
                <a:solidFill>
                  <a:schemeClr val="bg1"/>
                </a:solidFill>
                <a:latin typeface="Times New Roman" pitchFamily="18" charset="0"/>
                <a:cs typeface="Koodak" pitchFamily="10" charset="-78"/>
              </a:rPr>
              <a:t>است تقاضا را درمشتريان ايجاد كند تا آنها خودكالاها را ازطريق كانالهای گوناگون توزيع درخواست كنند. </a:t>
            </a:r>
            <a:endParaRPr kumimoji="1" lang="en-US" sz="2400" b="1" u="none" dirty="0">
              <a:solidFill>
                <a:schemeClr val="bg1"/>
              </a:solidFill>
              <a:latin typeface="Times New Roman" pitchFamily="18" charset="0"/>
              <a:cs typeface="Koodak" pitchFamily="10" charset="-78"/>
            </a:endParaRPr>
          </a:p>
          <a:p>
            <a:pPr algn="just" rtl="1">
              <a:lnSpc>
                <a:spcPct val="120000"/>
              </a:lnSpc>
            </a:pPr>
            <a:endParaRPr kumimoji="1" lang="fa-IR" sz="2400" b="1" u="none" dirty="0">
              <a:latin typeface="Times New Roman" pitchFamily="18" charset="0"/>
              <a:cs typeface="Koodak" pitchFamily="10" charset="-78"/>
            </a:endParaRPr>
          </a:p>
          <a:p>
            <a:pPr algn="just" rtl="1">
              <a:lnSpc>
                <a:spcPct val="120000"/>
              </a:lnSpc>
            </a:pPr>
            <a:r>
              <a:rPr kumimoji="1" lang="fa-IR" sz="2400" b="1" u="none" dirty="0">
                <a:solidFill>
                  <a:srgbClr val="FF0000"/>
                </a:solidFill>
                <a:latin typeface="Times New Roman" pitchFamily="18" charset="0"/>
                <a:cs typeface="Koodak" pitchFamily="10" charset="-78"/>
              </a:rPr>
              <a:t>3-</a:t>
            </a:r>
            <a:r>
              <a:rPr kumimoji="1" lang="fa-IR" sz="2400" b="1" u="none" dirty="0">
                <a:solidFill>
                  <a:srgbClr val="00FFFF"/>
                </a:solidFill>
                <a:latin typeface="Times New Roman" pitchFamily="18" charset="0"/>
                <a:cs typeface="Koodak" pitchFamily="10" charset="-78"/>
              </a:rPr>
              <a:t> </a:t>
            </a:r>
            <a:r>
              <a:rPr kumimoji="1" lang="fa-IR" sz="2400" b="1" u="none" dirty="0">
                <a:solidFill>
                  <a:srgbClr val="FF0000"/>
                </a:solidFill>
                <a:latin typeface="Times New Roman" pitchFamily="18" charset="0"/>
                <a:cs typeface="Koodak" pitchFamily="10" charset="-78"/>
              </a:rPr>
              <a:t>استراتژی تركيب فشار و كشش </a:t>
            </a:r>
            <a:r>
              <a:rPr kumimoji="1" lang="en-US" sz="2400" b="1" u="none" dirty="0">
                <a:solidFill>
                  <a:srgbClr val="FF0000"/>
                </a:solidFill>
                <a:latin typeface="Times New Roman" pitchFamily="18" charset="0"/>
                <a:cs typeface="Koodak" pitchFamily="10" charset="-78"/>
              </a:rPr>
              <a:t>    </a:t>
            </a:r>
            <a:r>
              <a:rPr kumimoji="1" lang="fa-IR" sz="2400" b="1" u="none" dirty="0">
                <a:solidFill>
                  <a:srgbClr val="FF0000"/>
                </a:solidFill>
                <a:latin typeface="Times New Roman" pitchFamily="18" charset="0"/>
                <a:cs typeface="Koodak" pitchFamily="10" charset="-78"/>
              </a:rPr>
              <a:t>  </a:t>
            </a:r>
            <a:r>
              <a:rPr kumimoji="1" lang="en-US" sz="2400" b="1" u="none" dirty="0">
                <a:solidFill>
                  <a:srgbClr val="FF0000"/>
                </a:solidFill>
                <a:latin typeface="Times New Roman" pitchFamily="18" charset="0"/>
                <a:cs typeface="Koodak" pitchFamily="10" charset="-78"/>
              </a:rPr>
              <a:t>PUSH &amp; PULL                           </a:t>
            </a:r>
          </a:p>
          <a:p>
            <a:pPr algn="just" rtl="1">
              <a:lnSpc>
                <a:spcPct val="120000"/>
              </a:lnSpc>
            </a:pPr>
            <a:r>
              <a:rPr kumimoji="1" lang="en-US" sz="2400" b="1" u="none" dirty="0">
                <a:latin typeface="Times New Roman" pitchFamily="18" charset="0"/>
                <a:cs typeface="Koodak" pitchFamily="10" charset="-78"/>
              </a:rPr>
              <a:t>   </a:t>
            </a:r>
            <a:r>
              <a:rPr kumimoji="1" lang="fa-IR" sz="2400" b="1" u="none" dirty="0">
                <a:solidFill>
                  <a:schemeClr val="bg1"/>
                </a:solidFill>
                <a:latin typeface="Times New Roman" pitchFamily="18" charset="0"/>
                <a:cs typeface="Koodak" pitchFamily="10" charset="-78"/>
              </a:rPr>
              <a:t>نوعی استراتژی ترفيعی است كه از هر دو استراتژی بجا و بموقع استفاده</a:t>
            </a:r>
            <a:r>
              <a:rPr kumimoji="1" lang="en-US" sz="2400" b="1" u="none" dirty="0">
                <a:solidFill>
                  <a:schemeClr val="bg1"/>
                </a:solidFill>
                <a:latin typeface="Times New Roman" pitchFamily="18" charset="0"/>
                <a:cs typeface="Koodak" pitchFamily="10" charset="-78"/>
              </a:rPr>
              <a:t> </a:t>
            </a:r>
            <a:r>
              <a:rPr kumimoji="1" lang="fa-IR" sz="2400" b="1" u="none" dirty="0">
                <a:solidFill>
                  <a:schemeClr val="bg1"/>
                </a:solidFill>
                <a:latin typeface="Times New Roman" pitchFamily="18" charset="0"/>
                <a:cs typeface="Koodak" pitchFamily="10" charset="-78"/>
              </a:rPr>
              <a:t>می نمايد.</a:t>
            </a:r>
            <a:endParaRPr kumimoji="1" lang="en-US" sz="2400" b="1" u="none" dirty="0">
              <a:solidFill>
                <a:schemeClr val="bg1"/>
              </a:solidFill>
              <a:latin typeface="Times New Roman" pitchFamily="18" charset="0"/>
              <a:cs typeface="Koodak" pitchFamily="10" charset="-78"/>
            </a:endParaRPr>
          </a:p>
        </p:txBody>
      </p:sp>
      <p:sp>
        <p:nvSpPr>
          <p:cNvPr id="112646" name="Text Box 6"/>
          <p:cNvSpPr txBox="1">
            <a:spLocks noChangeArrowheads="1"/>
          </p:cNvSpPr>
          <p:nvPr/>
        </p:nvSpPr>
        <p:spPr bwMode="auto">
          <a:xfrm>
            <a:off x="395288" y="373063"/>
            <a:ext cx="8375650" cy="823912"/>
          </a:xfrm>
          <a:prstGeom prst="rect">
            <a:avLst/>
          </a:prstGeom>
          <a:noFill/>
          <a:ln w="12700" cap="sq">
            <a:noFill/>
            <a:miter lim="800000"/>
            <a:headEnd type="none" w="sm" len="sm"/>
            <a:tailEnd type="none" w="sm" len="sm"/>
          </a:ln>
        </p:spPr>
        <p:txBody>
          <a:bodyPr>
            <a:spAutoFit/>
          </a:bodyPr>
          <a:lstStyle/>
          <a:p>
            <a:r>
              <a:rPr kumimoji="1" lang="ar-SA" sz="4800" b="1" u="none">
                <a:solidFill>
                  <a:srgbClr val="FFFF00"/>
                </a:solidFill>
                <a:latin typeface="Arial" charset="0"/>
              </a:rPr>
              <a:t>ا نواع استراتژ</a:t>
            </a:r>
            <a:r>
              <a:rPr kumimoji="1" lang="fa-IR" sz="4800" b="1" u="none">
                <a:solidFill>
                  <a:srgbClr val="FFFF00"/>
                </a:solidFill>
                <a:latin typeface="Arial" charset="0"/>
              </a:rPr>
              <a:t>ی</a:t>
            </a:r>
            <a:r>
              <a:rPr kumimoji="1" lang="ar-SA" sz="4800" b="1" u="none">
                <a:solidFill>
                  <a:srgbClr val="FFFF00"/>
                </a:solidFill>
                <a:latin typeface="Arial" charset="0"/>
              </a:rPr>
              <a:t> ها</a:t>
            </a:r>
            <a:r>
              <a:rPr kumimoji="1" lang="fa-IR" sz="4800" b="1" u="none">
                <a:solidFill>
                  <a:srgbClr val="FFFF00"/>
                </a:solidFill>
                <a:latin typeface="Arial" charset="0"/>
              </a:rPr>
              <a:t>ی</a:t>
            </a:r>
            <a:r>
              <a:rPr kumimoji="1" lang="ar-SA" sz="4800" b="1" u="none">
                <a:solidFill>
                  <a:srgbClr val="FFFF00"/>
                </a:solidFill>
                <a:latin typeface="Arial" charset="0"/>
              </a:rPr>
              <a:t> تبليغات</a:t>
            </a:r>
            <a:r>
              <a:rPr kumimoji="1" lang="fa-IR" sz="4800" b="1" u="none">
                <a:solidFill>
                  <a:srgbClr val="FFFF00"/>
                </a:solidFill>
                <a:latin typeface="Arial" charset="0"/>
              </a:rPr>
              <a:t>ی</a:t>
            </a:r>
            <a:r>
              <a:rPr kumimoji="1" lang="ar-SA" sz="4800" b="1" u="none">
                <a:solidFill>
                  <a:srgbClr val="FFFF00"/>
                </a:solidFill>
                <a:latin typeface="Arial" charset="0"/>
              </a:rPr>
              <a:t> و ترفيع</a:t>
            </a:r>
            <a:r>
              <a:rPr kumimoji="1" lang="fa-IR" sz="4800" b="1" u="none">
                <a:solidFill>
                  <a:srgbClr val="FFFF00"/>
                </a:solidFill>
                <a:latin typeface="Arial" charset="0"/>
              </a:rPr>
              <a:t>ی</a:t>
            </a:r>
            <a:r>
              <a:rPr kumimoji="1" lang="ar-SA" sz="4800" b="1" u="none">
                <a:solidFill>
                  <a:srgbClr val="FFFF00"/>
                </a:solidFill>
                <a:latin typeface="Arial" charset="0"/>
              </a:rPr>
              <a:t>: </a:t>
            </a:r>
            <a:endParaRPr kumimoji="1" lang="en-US" sz="4800" b="1" u="none">
              <a:solidFill>
                <a:srgbClr val="FFFF00"/>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2646">
                                            <p:txEl>
                                              <p:pRg st="0" end="0"/>
                                            </p:txEl>
                                          </p:spTgt>
                                        </p:tgtEl>
                                        <p:attrNameLst>
                                          <p:attrName>style.visibility</p:attrName>
                                        </p:attrNameLst>
                                      </p:cBhvr>
                                      <p:to>
                                        <p:strVal val="visible"/>
                                      </p:to>
                                    </p:set>
                                    <p:animEffect transition="in" filter="fade">
                                      <p:cBhvr>
                                        <p:cTn id="7" dur="2000"/>
                                        <p:tgtEl>
                                          <p:spTgt spid="11264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9" presetClass="entr" presetSubtype="0" decel="100000" fill="hold" nodeType="clickEffect">
                                  <p:stCondLst>
                                    <p:cond delay="0"/>
                                  </p:stCondLst>
                                  <p:childTnLst>
                                    <p:set>
                                      <p:cBhvr>
                                        <p:cTn id="11" dur="1" fill="hold">
                                          <p:stCondLst>
                                            <p:cond delay="0"/>
                                          </p:stCondLst>
                                        </p:cTn>
                                        <p:tgtEl>
                                          <p:spTgt spid="112645">
                                            <p:txEl>
                                              <p:pRg st="0" end="0"/>
                                            </p:txEl>
                                          </p:spTgt>
                                        </p:tgtEl>
                                        <p:attrNameLst>
                                          <p:attrName>style.visibility</p:attrName>
                                        </p:attrNameLst>
                                      </p:cBhvr>
                                      <p:to>
                                        <p:strVal val="visible"/>
                                      </p:to>
                                    </p:set>
                                    <p:anim calcmode="lin" valueType="num">
                                      <p:cBhvr>
                                        <p:cTn id="12" dur="500" fill="hold"/>
                                        <p:tgtEl>
                                          <p:spTgt spid="112645">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112645">
                                            <p:txEl>
                                              <p:pRg st="0" end="0"/>
                                            </p:txEl>
                                          </p:spTgt>
                                        </p:tgtEl>
                                        <p:attrNameLst>
                                          <p:attrName>ppt_h</p:attrName>
                                        </p:attrNameLst>
                                      </p:cBhvr>
                                      <p:tavLst>
                                        <p:tav tm="0">
                                          <p:val>
                                            <p:fltVal val="0"/>
                                          </p:val>
                                        </p:tav>
                                        <p:tav tm="100000">
                                          <p:val>
                                            <p:strVal val="#ppt_h"/>
                                          </p:val>
                                        </p:tav>
                                      </p:tavLst>
                                    </p:anim>
                                    <p:anim calcmode="lin" valueType="num">
                                      <p:cBhvr>
                                        <p:cTn id="14" dur="500" fill="hold"/>
                                        <p:tgtEl>
                                          <p:spTgt spid="112645">
                                            <p:txEl>
                                              <p:pRg st="0" end="0"/>
                                            </p:txEl>
                                          </p:spTgt>
                                        </p:tgtEl>
                                        <p:attrNameLst>
                                          <p:attrName>style.rotation</p:attrName>
                                        </p:attrNameLst>
                                      </p:cBhvr>
                                      <p:tavLst>
                                        <p:tav tm="0">
                                          <p:val>
                                            <p:fltVal val="360"/>
                                          </p:val>
                                        </p:tav>
                                        <p:tav tm="100000">
                                          <p:val>
                                            <p:fltVal val="0"/>
                                          </p:val>
                                        </p:tav>
                                      </p:tavLst>
                                    </p:anim>
                                    <p:animEffect transition="in" filter="fade">
                                      <p:cBhvr>
                                        <p:cTn id="15" dur="500"/>
                                        <p:tgtEl>
                                          <p:spTgt spid="112645">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49" presetClass="entr" presetSubtype="0" decel="100000" fill="hold" nodeType="clickEffect">
                                  <p:stCondLst>
                                    <p:cond delay="0"/>
                                  </p:stCondLst>
                                  <p:childTnLst>
                                    <p:set>
                                      <p:cBhvr>
                                        <p:cTn id="19" dur="1" fill="hold">
                                          <p:stCondLst>
                                            <p:cond delay="0"/>
                                          </p:stCondLst>
                                        </p:cTn>
                                        <p:tgtEl>
                                          <p:spTgt spid="112645">
                                            <p:txEl>
                                              <p:pRg st="1" end="1"/>
                                            </p:txEl>
                                          </p:spTgt>
                                        </p:tgtEl>
                                        <p:attrNameLst>
                                          <p:attrName>style.visibility</p:attrName>
                                        </p:attrNameLst>
                                      </p:cBhvr>
                                      <p:to>
                                        <p:strVal val="visible"/>
                                      </p:to>
                                    </p:set>
                                    <p:anim calcmode="lin" valueType="num">
                                      <p:cBhvr>
                                        <p:cTn id="20" dur="500" fill="hold"/>
                                        <p:tgtEl>
                                          <p:spTgt spid="112645">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112645">
                                            <p:txEl>
                                              <p:pRg st="1" end="1"/>
                                            </p:txEl>
                                          </p:spTgt>
                                        </p:tgtEl>
                                        <p:attrNameLst>
                                          <p:attrName>ppt_h</p:attrName>
                                        </p:attrNameLst>
                                      </p:cBhvr>
                                      <p:tavLst>
                                        <p:tav tm="0">
                                          <p:val>
                                            <p:fltVal val="0"/>
                                          </p:val>
                                        </p:tav>
                                        <p:tav tm="100000">
                                          <p:val>
                                            <p:strVal val="#ppt_h"/>
                                          </p:val>
                                        </p:tav>
                                      </p:tavLst>
                                    </p:anim>
                                    <p:anim calcmode="lin" valueType="num">
                                      <p:cBhvr>
                                        <p:cTn id="22" dur="500" fill="hold"/>
                                        <p:tgtEl>
                                          <p:spTgt spid="112645">
                                            <p:txEl>
                                              <p:pRg st="1" end="1"/>
                                            </p:txEl>
                                          </p:spTgt>
                                        </p:tgtEl>
                                        <p:attrNameLst>
                                          <p:attrName>style.rotation</p:attrName>
                                        </p:attrNameLst>
                                      </p:cBhvr>
                                      <p:tavLst>
                                        <p:tav tm="0">
                                          <p:val>
                                            <p:fltVal val="360"/>
                                          </p:val>
                                        </p:tav>
                                        <p:tav tm="100000">
                                          <p:val>
                                            <p:fltVal val="0"/>
                                          </p:val>
                                        </p:tav>
                                      </p:tavLst>
                                    </p:anim>
                                    <p:animEffect transition="in" filter="fade">
                                      <p:cBhvr>
                                        <p:cTn id="23" dur="500"/>
                                        <p:tgtEl>
                                          <p:spTgt spid="112645">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9" presetClass="entr" presetSubtype="0" decel="100000" fill="hold" nodeType="clickEffect">
                                  <p:stCondLst>
                                    <p:cond delay="0"/>
                                  </p:stCondLst>
                                  <p:childTnLst>
                                    <p:set>
                                      <p:cBhvr>
                                        <p:cTn id="27" dur="1" fill="hold">
                                          <p:stCondLst>
                                            <p:cond delay="0"/>
                                          </p:stCondLst>
                                        </p:cTn>
                                        <p:tgtEl>
                                          <p:spTgt spid="112645">
                                            <p:txEl>
                                              <p:pRg st="3" end="3"/>
                                            </p:txEl>
                                          </p:spTgt>
                                        </p:tgtEl>
                                        <p:attrNameLst>
                                          <p:attrName>style.visibility</p:attrName>
                                        </p:attrNameLst>
                                      </p:cBhvr>
                                      <p:to>
                                        <p:strVal val="visible"/>
                                      </p:to>
                                    </p:set>
                                    <p:anim calcmode="lin" valueType="num">
                                      <p:cBhvr>
                                        <p:cTn id="28" dur="500" fill="hold"/>
                                        <p:tgtEl>
                                          <p:spTgt spid="11264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112645">
                                            <p:txEl>
                                              <p:pRg st="3" end="3"/>
                                            </p:txEl>
                                          </p:spTgt>
                                        </p:tgtEl>
                                        <p:attrNameLst>
                                          <p:attrName>ppt_h</p:attrName>
                                        </p:attrNameLst>
                                      </p:cBhvr>
                                      <p:tavLst>
                                        <p:tav tm="0">
                                          <p:val>
                                            <p:fltVal val="0"/>
                                          </p:val>
                                        </p:tav>
                                        <p:tav tm="100000">
                                          <p:val>
                                            <p:strVal val="#ppt_h"/>
                                          </p:val>
                                        </p:tav>
                                      </p:tavLst>
                                    </p:anim>
                                    <p:anim calcmode="lin" valueType="num">
                                      <p:cBhvr>
                                        <p:cTn id="30" dur="500" fill="hold"/>
                                        <p:tgtEl>
                                          <p:spTgt spid="112645">
                                            <p:txEl>
                                              <p:pRg st="3" end="3"/>
                                            </p:txEl>
                                          </p:spTgt>
                                        </p:tgtEl>
                                        <p:attrNameLst>
                                          <p:attrName>style.rotation</p:attrName>
                                        </p:attrNameLst>
                                      </p:cBhvr>
                                      <p:tavLst>
                                        <p:tav tm="0">
                                          <p:val>
                                            <p:fltVal val="360"/>
                                          </p:val>
                                        </p:tav>
                                        <p:tav tm="100000">
                                          <p:val>
                                            <p:fltVal val="0"/>
                                          </p:val>
                                        </p:tav>
                                      </p:tavLst>
                                    </p:anim>
                                    <p:animEffect transition="in" filter="fade">
                                      <p:cBhvr>
                                        <p:cTn id="31" dur="500"/>
                                        <p:tgtEl>
                                          <p:spTgt spid="112645">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49" presetClass="entr" presetSubtype="0" decel="100000" fill="hold" nodeType="clickEffect">
                                  <p:stCondLst>
                                    <p:cond delay="0"/>
                                  </p:stCondLst>
                                  <p:childTnLst>
                                    <p:set>
                                      <p:cBhvr>
                                        <p:cTn id="35" dur="1" fill="hold">
                                          <p:stCondLst>
                                            <p:cond delay="0"/>
                                          </p:stCondLst>
                                        </p:cTn>
                                        <p:tgtEl>
                                          <p:spTgt spid="112645">
                                            <p:txEl>
                                              <p:pRg st="4" end="4"/>
                                            </p:txEl>
                                          </p:spTgt>
                                        </p:tgtEl>
                                        <p:attrNameLst>
                                          <p:attrName>style.visibility</p:attrName>
                                        </p:attrNameLst>
                                      </p:cBhvr>
                                      <p:to>
                                        <p:strVal val="visible"/>
                                      </p:to>
                                    </p:set>
                                    <p:anim calcmode="lin" valueType="num">
                                      <p:cBhvr>
                                        <p:cTn id="36" dur="500" fill="hold"/>
                                        <p:tgtEl>
                                          <p:spTgt spid="112645">
                                            <p:txEl>
                                              <p:pRg st="4" end="4"/>
                                            </p:txEl>
                                          </p:spTgt>
                                        </p:tgtEl>
                                        <p:attrNameLst>
                                          <p:attrName>ppt_w</p:attrName>
                                        </p:attrNameLst>
                                      </p:cBhvr>
                                      <p:tavLst>
                                        <p:tav tm="0">
                                          <p:val>
                                            <p:fltVal val="0"/>
                                          </p:val>
                                        </p:tav>
                                        <p:tav tm="100000">
                                          <p:val>
                                            <p:strVal val="#ppt_w"/>
                                          </p:val>
                                        </p:tav>
                                      </p:tavLst>
                                    </p:anim>
                                    <p:anim calcmode="lin" valueType="num">
                                      <p:cBhvr>
                                        <p:cTn id="37" dur="500" fill="hold"/>
                                        <p:tgtEl>
                                          <p:spTgt spid="112645">
                                            <p:txEl>
                                              <p:pRg st="4" end="4"/>
                                            </p:txEl>
                                          </p:spTgt>
                                        </p:tgtEl>
                                        <p:attrNameLst>
                                          <p:attrName>ppt_h</p:attrName>
                                        </p:attrNameLst>
                                      </p:cBhvr>
                                      <p:tavLst>
                                        <p:tav tm="0">
                                          <p:val>
                                            <p:fltVal val="0"/>
                                          </p:val>
                                        </p:tav>
                                        <p:tav tm="100000">
                                          <p:val>
                                            <p:strVal val="#ppt_h"/>
                                          </p:val>
                                        </p:tav>
                                      </p:tavLst>
                                    </p:anim>
                                    <p:anim calcmode="lin" valueType="num">
                                      <p:cBhvr>
                                        <p:cTn id="38" dur="500" fill="hold"/>
                                        <p:tgtEl>
                                          <p:spTgt spid="112645">
                                            <p:txEl>
                                              <p:pRg st="4" end="4"/>
                                            </p:txEl>
                                          </p:spTgt>
                                        </p:tgtEl>
                                        <p:attrNameLst>
                                          <p:attrName>style.rotation</p:attrName>
                                        </p:attrNameLst>
                                      </p:cBhvr>
                                      <p:tavLst>
                                        <p:tav tm="0">
                                          <p:val>
                                            <p:fltVal val="360"/>
                                          </p:val>
                                        </p:tav>
                                        <p:tav tm="100000">
                                          <p:val>
                                            <p:fltVal val="0"/>
                                          </p:val>
                                        </p:tav>
                                      </p:tavLst>
                                    </p:anim>
                                    <p:animEffect transition="in" filter="fade">
                                      <p:cBhvr>
                                        <p:cTn id="39" dur="500"/>
                                        <p:tgtEl>
                                          <p:spTgt spid="112645">
                                            <p:txEl>
                                              <p:pRg st="4" end="4"/>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49" presetClass="entr" presetSubtype="0" decel="100000" fill="hold" nodeType="clickEffect">
                                  <p:stCondLst>
                                    <p:cond delay="0"/>
                                  </p:stCondLst>
                                  <p:childTnLst>
                                    <p:set>
                                      <p:cBhvr>
                                        <p:cTn id="43" dur="1" fill="hold">
                                          <p:stCondLst>
                                            <p:cond delay="0"/>
                                          </p:stCondLst>
                                        </p:cTn>
                                        <p:tgtEl>
                                          <p:spTgt spid="112645">
                                            <p:txEl>
                                              <p:pRg st="6" end="6"/>
                                            </p:txEl>
                                          </p:spTgt>
                                        </p:tgtEl>
                                        <p:attrNameLst>
                                          <p:attrName>style.visibility</p:attrName>
                                        </p:attrNameLst>
                                      </p:cBhvr>
                                      <p:to>
                                        <p:strVal val="visible"/>
                                      </p:to>
                                    </p:set>
                                    <p:anim calcmode="lin" valueType="num">
                                      <p:cBhvr>
                                        <p:cTn id="44" dur="500" fill="hold"/>
                                        <p:tgtEl>
                                          <p:spTgt spid="112645">
                                            <p:txEl>
                                              <p:pRg st="6" end="6"/>
                                            </p:txEl>
                                          </p:spTgt>
                                        </p:tgtEl>
                                        <p:attrNameLst>
                                          <p:attrName>ppt_w</p:attrName>
                                        </p:attrNameLst>
                                      </p:cBhvr>
                                      <p:tavLst>
                                        <p:tav tm="0">
                                          <p:val>
                                            <p:fltVal val="0"/>
                                          </p:val>
                                        </p:tav>
                                        <p:tav tm="100000">
                                          <p:val>
                                            <p:strVal val="#ppt_w"/>
                                          </p:val>
                                        </p:tav>
                                      </p:tavLst>
                                    </p:anim>
                                    <p:anim calcmode="lin" valueType="num">
                                      <p:cBhvr>
                                        <p:cTn id="45" dur="500" fill="hold"/>
                                        <p:tgtEl>
                                          <p:spTgt spid="112645">
                                            <p:txEl>
                                              <p:pRg st="6" end="6"/>
                                            </p:txEl>
                                          </p:spTgt>
                                        </p:tgtEl>
                                        <p:attrNameLst>
                                          <p:attrName>ppt_h</p:attrName>
                                        </p:attrNameLst>
                                      </p:cBhvr>
                                      <p:tavLst>
                                        <p:tav tm="0">
                                          <p:val>
                                            <p:fltVal val="0"/>
                                          </p:val>
                                        </p:tav>
                                        <p:tav tm="100000">
                                          <p:val>
                                            <p:strVal val="#ppt_h"/>
                                          </p:val>
                                        </p:tav>
                                      </p:tavLst>
                                    </p:anim>
                                    <p:anim calcmode="lin" valueType="num">
                                      <p:cBhvr>
                                        <p:cTn id="46" dur="500" fill="hold"/>
                                        <p:tgtEl>
                                          <p:spTgt spid="112645">
                                            <p:txEl>
                                              <p:pRg st="6" end="6"/>
                                            </p:txEl>
                                          </p:spTgt>
                                        </p:tgtEl>
                                        <p:attrNameLst>
                                          <p:attrName>style.rotation</p:attrName>
                                        </p:attrNameLst>
                                      </p:cBhvr>
                                      <p:tavLst>
                                        <p:tav tm="0">
                                          <p:val>
                                            <p:fltVal val="360"/>
                                          </p:val>
                                        </p:tav>
                                        <p:tav tm="100000">
                                          <p:val>
                                            <p:fltVal val="0"/>
                                          </p:val>
                                        </p:tav>
                                      </p:tavLst>
                                    </p:anim>
                                    <p:animEffect transition="in" filter="fade">
                                      <p:cBhvr>
                                        <p:cTn id="47" dur="500"/>
                                        <p:tgtEl>
                                          <p:spTgt spid="112645">
                                            <p:txEl>
                                              <p:pRg st="6" end="6"/>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49" presetClass="entr" presetSubtype="0" decel="100000" fill="hold" nodeType="clickEffect">
                                  <p:stCondLst>
                                    <p:cond delay="0"/>
                                  </p:stCondLst>
                                  <p:childTnLst>
                                    <p:set>
                                      <p:cBhvr>
                                        <p:cTn id="51" dur="1" fill="hold">
                                          <p:stCondLst>
                                            <p:cond delay="0"/>
                                          </p:stCondLst>
                                        </p:cTn>
                                        <p:tgtEl>
                                          <p:spTgt spid="112645">
                                            <p:txEl>
                                              <p:pRg st="7" end="7"/>
                                            </p:txEl>
                                          </p:spTgt>
                                        </p:tgtEl>
                                        <p:attrNameLst>
                                          <p:attrName>style.visibility</p:attrName>
                                        </p:attrNameLst>
                                      </p:cBhvr>
                                      <p:to>
                                        <p:strVal val="visible"/>
                                      </p:to>
                                    </p:set>
                                    <p:anim calcmode="lin" valueType="num">
                                      <p:cBhvr>
                                        <p:cTn id="52" dur="500" fill="hold"/>
                                        <p:tgtEl>
                                          <p:spTgt spid="112645">
                                            <p:txEl>
                                              <p:pRg st="7" end="7"/>
                                            </p:txEl>
                                          </p:spTgt>
                                        </p:tgtEl>
                                        <p:attrNameLst>
                                          <p:attrName>ppt_w</p:attrName>
                                        </p:attrNameLst>
                                      </p:cBhvr>
                                      <p:tavLst>
                                        <p:tav tm="0">
                                          <p:val>
                                            <p:fltVal val="0"/>
                                          </p:val>
                                        </p:tav>
                                        <p:tav tm="100000">
                                          <p:val>
                                            <p:strVal val="#ppt_w"/>
                                          </p:val>
                                        </p:tav>
                                      </p:tavLst>
                                    </p:anim>
                                    <p:anim calcmode="lin" valueType="num">
                                      <p:cBhvr>
                                        <p:cTn id="53" dur="500" fill="hold"/>
                                        <p:tgtEl>
                                          <p:spTgt spid="112645">
                                            <p:txEl>
                                              <p:pRg st="7" end="7"/>
                                            </p:txEl>
                                          </p:spTgt>
                                        </p:tgtEl>
                                        <p:attrNameLst>
                                          <p:attrName>ppt_h</p:attrName>
                                        </p:attrNameLst>
                                      </p:cBhvr>
                                      <p:tavLst>
                                        <p:tav tm="0">
                                          <p:val>
                                            <p:fltVal val="0"/>
                                          </p:val>
                                        </p:tav>
                                        <p:tav tm="100000">
                                          <p:val>
                                            <p:strVal val="#ppt_h"/>
                                          </p:val>
                                        </p:tav>
                                      </p:tavLst>
                                    </p:anim>
                                    <p:anim calcmode="lin" valueType="num">
                                      <p:cBhvr>
                                        <p:cTn id="54" dur="500" fill="hold"/>
                                        <p:tgtEl>
                                          <p:spTgt spid="112645">
                                            <p:txEl>
                                              <p:pRg st="7" end="7"/>
                                            </p:txEl>
                                          </p:spTgt>
                                        </p:tgtEl>
                                        <p:attrNameLst>
                                          <p:attrName>style.rotation</p:attrName>
                                        </p:attrNameLst>
                                      </p:cBhvr>
                                      <p:tavLst>
                                        <p:tav tm="0">
                                          <p:val>
                                            <p:fltVal val="360"/>
                                          </p:val>
                                        </p:tav>
                                        <p:tav tm="100000">
                                          <p:val>
                                            <p:fltVal val="0"/>
                                          </p:val>
                                        </p:tav>
                                      </p:tavLst>
                                    </p:anim>
                                    <p:animEffect transition="in" filter="fade">
                                      <p:cBhvr>
                                        <p:cTn id="55" dur="500"/>
                                        <p:tgtEl>
                                          <p:spTgt spid="11264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ChangeArrowheads="1"/>
          </p:cNvSpPr>
          <p:nvPr>
            <p:ph type="ctrTitle"/>
          </p:nvPr>
        </p:nvSpPr>
        <p:spPr>
          <a:xfrm>
            <a:off x="0" y="0"/>
            <a:ext cx="9144000" cy="838200"/>
          </a:xfrm>
          <a:solidFill>
            <a:srgbClr val="FFFF00"/>
          </a:solidFill>
        </p:spPr>
        <p:txBody>
          <a:bodyPr>
            <a:normAutofit/>
          </a:bodyPr>
          <a:lstStyle/>
          <a:p>
            <a:pPr eaLnBrk="1" hangingPunct="1">
              <a:defRPr/>
            </a:pPr>
            <a:r>
              <a:rPr lang="fa-IR" sz="4800" b="1" dirty="0" smtClean="0">
                <a:latin typeface="Script MT Bold" pitchFamily="66" charset="0"/>
                <a:cs typeface="+mn-cs"/>
              </a:rPr>
              <a:t>عوامل مؤثر در انتخاب رسانه ها </a:t>
            </a:r>
            <a:endParaRPr lang="en-US" sz="4800" b="1" dirty="0" smtClean="0">
              <a:latin typeface="Script MT Bold" pitchFamily="66" charset="0"/>
              <a:cs typeface="+mn-cs"/>
            </a:endParaRPr>
          </a:p>
        </p:txBody>
      </p:sp>
      <p:sp>
        <p:nvSpPr>
          <p:cNvPr id="189443" name="Rectangle 3"/>
          <p:cNvSpPr>
            <a:spLocks noGrp="1" noChangeArrowheads="1"/>
          </p:cNvSpPr>
          <p:nvPr>
            <p:ph type="subTitle" idx="1"/>
          </p:nvPr>
        </p:nvSpPr>
        <p:spPr>
          <a:xfrm>
            <a:off x="539750" y="1138238"/>
            <a:ext cx="8147050" cy="5530850"/>
          </a:xfrm>
        </p:spPr>
        <p:txBody>
          <a:bodyPr/>
          <a:lstStyle/>
          <a:p>
            <a:pPr marL="609600" indent="-609600" algn="r" eaLnBrk="1" hangingPunct="1">
              <a:buClr>
                <a:srgbClr val="FF0000"/>
              </a:buClr>
              <a:defRPr/>
            </a:pPr>
            <a:r>
              <a:rPr lang="fa-IR" sz="2400" b="1" u="sng" dirty="0" smtClean="0">
                <a:solidFill>
                  <a:schemeClr val="bg1"/>
                </a:solidFill>
                <a:latin typeface="Arial" pitchFamily="34" charset="0"/>
                <a:cs typeface="Arial" pitchFamily="34" charset="0"/>
              </a:rPr>
              <a:t>دستيابی </a:t>
            </a:r>
            <a:r>
              <a:rPr lang="en-US" sz="2400" b="1" u="sng" dirty="0" smtClean="0">
                <a:solidFill>
                  <a:srgbClr val="FF0000"/>
                </a:solidFill>
                <a:latin typeface="Arial" pitchFamily="34" charset="0"/>
                <a:cs typeface="Arial" pitchFamily="34" charset="0"/>
              </a:rPr>
              <a:t>REACH </a:t>
            </a:r>
            <a:endParaRPr lang="fa-IR" sz="2400" b="1" u="sng" dirty="0" smtClean="0">
              <a:solidFill>
                <a:srgbClr val="FF0000"/>
              </a:solidFill>
              <a:latin typeface="Arial" pitchFamily="34" charset="0"/>
              <a:cs typeface="Arial" pitchFamily="34" charset="0"/>
            </a:endParaRPr>
          </a:p>
          <a:p>
            <a:pPr marL="609600" indent="-609600" algn="r" eaLnBrk="1" hangingPunct="1">
              <a:buClr>
                <a:srgbClr val="FF0000"/>
              </a:buClr>
              <a:defRPr/>
            </a:pPr>
            <a:r>
              <a:rPr lang="fa-IR" sz="2400" b="1" dirty="0" smtClean="0">
                <a:solidFill>
                  <a:schemeClr val="bg1"/>
                </a:solidFill>
                <a:latin typeface="Arial" pitchFamily="34" charset="0"/>
                <a:cs typeface="Arial" pitchFamily="34" charset="0"/>
              </a:rPr>
              <a:t>درصد كسانيكه در بازار هدف و زمان معين در معرض آگهی قرار ميگيرند.</a:t>
            </a:r>
          </a:p>
          <a:p>
            <a:pPr marL="609600" indent="-609600" algn="r" eaLnBrk="1" hangingPunct="1">
              <a:buClr>
                <a:srgbClr val="FF0000"/>
              </a:buClr>
              <a:defRPr/>
            </a:pPr>
            <a:r>
              <a:rPr lang="fa-IR" sz="2400" b="1" dirty="0" smtClean="0">
                <a:solidFill>
                  <a:schemeClr val="bg1"/>
                </a:solidFill>
                <a:latin typeface="Arial" pitchFamily="34" charset="0"/>
                <a:cs typeface="Arial" pitchFamily="34" charset="0"/>
              </a:rPr>
              <a:t> </a:t>
            </a:r>
          </a:p>
          <a:p>
            <a:pPr marL="609600" indent="-609600" algn="r" eaLnBrk="1" hangingPunct="1">
              <a:buClr>
                <a:srgbClr val="FF0000"/>
              </a:buClr>
              <a:defRPr/>
            </a:pPr>
            <a:r>
              <a:rPr lang="fa-IR" sz="2400" b="1" u="sng" dirty="0" smtClean="0">
                <a:solidFill>
                  <a:schemeClr val="bg1"/>
                </a:solidFill>
                <a:latin typeface="Arial" pitchFamily="34" charset="0"/>
                <a:cs typeface="Arial" pitchFamily="34" charset="0"/>
              </a:rPr>
              <a:t>تعداد </a:t>
            </a:r>
            <a:r>
              <a:rPr lang="en-US" sz="2400" b="1" u="sng" dirty="0" smtClean="0">
                <a:solidFill>
                  <a:srgbClr val="FF0000"/>
                </a:solidFill>
                <a:latin typeface="Arial" pitchFamily="34" charset="0"/>
                <a:cs typeface="Arial" pitchFamily="34" charset="0"/>
              </a:rPr>
              <a:t>FREQUENCY</a:t>
            </a:r>
            <a:endParaRPr lang="fa-IR" sz="2400" b="1" u="sng" dirty="0" smtClean="0">
              <a:solidFill>
                <a:srgbClr val="FF0000"/>
              </a:solidFill>
              <a:latin typeface="Arial" pitchFamily="34" charset="0"/>
              <a:cs typeface="Arial" pitchFamily="34" charset="0"/>
            </a:endParaRPr>
          </a:p>
          <a:p>
            <a:pPr marL="609600" indent="-609600" algn="r" eaLnBrk="1" hangingPunct="1">
              <a:buClr>
                <a:srgbClr val="FF0000"/>
              </a:buClr>
              <a:defRPr/>
            </a:pPr>
            <a:r>
              <a:rPr lang="fa-IR" sz="2400" b="1" dirty="0" smtClean="0">
                <a:solidFill>
                  <a:schemeClr val="bg1"/>
                </a:solidFill>
                <a:latin typeface="Arial" pitchFamily="34" charset="0"/>
                <a:cs typeface="Arial" pitchFamily="34" charset="0"/>
              </a:rPr>
              <a:t>تعداد زمانی كه يك فرد معمولی در بازار هدف و در زمان معين در معرض آگهی قرار ميگيرد.</a:t>
            </a:r>
          </a:p>
          <a:p>
            <a:pPr marL="609600" indent="-609600" algn="r" eaLnBrk="1" hangingPunct="1">
              <a:buClr>
                <a:srgbClr val="FF0000"/>
              </a:buClr>
              <a:defRPr/>
            </a:pPr>
            <a:endParaRPr lang="fa-IR" sz="2400" b="1" dirty="0" smtClean="0">
              <a:solidFill>
                <a:schemeClr val="bg1"/>
              </a:solidFill>
              <a:latin typeface="Arial" pitchFamily="34" charset="0"/>
              <a:cs typeface="Arial" pitchFamily="34" charset="0"/>
            </a:endParaRPr>
          </a:p>
          <a:p>
            <a:pPr marL="609600" indent="-609600" algn="r" eaLnBrk="1" hangingPunct="1">
              <a:buClr>
                <a:srgbClr val="FF0000"/>
              </a:buClr>
              <a:defRPr/>
            </a:pPr>
            <a:r>
              <a:rPr lang="fa-IR" sz="2400" b="1" u="sng" dirty="0" smtClean="0">
                <a:solidFill>
                  <a:schemeClr val="bg1"/>
                </a:solidFill>
                <a:latin typeface="Arial" pitchFamily="34" charset="0"/>
                <a:cs typeface="Arial" pitchFamily="34" charset="0"/>
              </a:rPr>
              <a:t>اثر رسانه </a:t>
            </a:r>
            <a:r>
              <a:rPr lang="en-US" sz="2400" b="1" u="sng" dirty="0" smtClean="0">
                <a:solidFill>
                  <a:srgbClr val="FF0000"/>
                </a:solidFill>
                <a:latin typeface="Arial" pitchFamily="34" charset="0"/>
                <a:cs typeface="Arial" pitchFamily="34" charset="0"/>
              </a:rPr>
              <a:t>MEDIA IMPACT</a:t>
            </a:r>
            <a:endParaRPr lang="fa-IR" sz="2400" b="1" u="sng" dirty="0" smtClean="0">
              <a:solidFill>
                <a:srgbClr val="FF0000"/>
              </a:solidFill>
              <a:latin typeface="Arial" pitchFamily="34" charset="0"/>
              <a:cs typeface="Arial" pitchFamily="34" charset="0"/>
            </a:endParaRPr>
          </a:p>
          <a:p>
            <a:pPr marL="609600" indent="-609600" algn="r" eaLnBrk="1" hangingPunct="1">
              <a:buClr>
                <a:srgbClr val="FF0000"/>
              </a:buClr>
              <a:defRPr/>
            </a:pPr>
            <a:r>
              <a:rPr lang="fa-IR" sz="2400" b="1" dirty="0" smtClean="0">
                <a:solidFill>
                  <a:schemeClr val="bg1"/>
                </a:solidFill>
                <a:latin typeface="Arial" pitchFamily="34" charset="0"/>
                <a:cs typeface="Arial" pitchFamily="34" charset="0"/>
              </a:rPr>
              <a:t>ارزش كيفی يك آگهی از طريق وسيله يا رسانه ای معين </a:t>
            </a:r>
          </a:p>
          <a:p>
            <a:pPr marL="609600" indent="-609600" algn="r" eaLnBrk="1" hangingPunct="1">
              <a:buClr>
                <a:srgbClr val="FF0000"/>
              </a:buClr>
              <a:defRPr/>
            </a:pPr>
            <a:endParaRPr lang="fa-IR" sz="2400" b="1" dirty="0" smtClean="0">
              <a:solidFill>
                <a:schemeClr val="bg1"/>
              </a:solidFill>
              <a:latin typeface="Arial" pitchFamily="34" charset="0"/>
              <a:cs typeface="Arial" pitchFamily="34" charset="0"/>
            </a:endParaRPr>
          </a:p>
          <a:p>
            <a:pPr marL="609600" indent="-609600" algn="r" eaLnBrk="1" hangingPunct="1">
              <a:buClr>
                <a:srgbClr val="FF0000"/>
              </a:buClr>
              <a:defRPr/>
            </a:pPr>
            <a:r>
              <a:rPr lang="fa-IR" sz="2400" b="1" u="sng" dirty="0" smtClean="0">
                <a:solidFill>
                  <a:schemeClr val="bg1"/>
                </a:solidFill>
                <a:latin typeface="Arial" pitchFamily="34" charset="0"/>
                <a:cs typeface="Arial" pitchFamily="34" charset="0"/>
              </a:rPr>
              <a:t>هزينه </a:t>
            </a:r>
            <a:r>
              <a:rPr lang="en-US" sz="2400" b="1" u="sng" dirty="0" smtClean="0">
                <a:solidFill>
                  <a:srgbClr val="FF0000"/>
                </a:solidFill>
                <a:latin typeface="Arial" pitchFamily="34" charset="0"/>
                <a:cs typeface="Arial" pitchFamily="34" charset="0"/>
              </a:rPr>
              <a:t>COST</a:t>
            </a:r>
          </a:p>
          <a:p>
            <a:pPr marL="609600" indent="-609600" algn="r" eaLnBrk="1" hangingPunct="1">
              <a:buClr>
                <a:srgbClr val="FF0000"/>
              </a:buClr>
              <a:defRPr/>
            </a:pPr>
            <a:r>
              <a:rPr lang="fa-IR" sz="2400" b="1" dirty="0" smtClean="0">
                <a:solidFill>
                  <a:schemeClr val="bg1"/>
                </a:solidFill>
                <a:latin typeface="Arial" pitchFamily="34" charset="0"/>
                <a:cs typeface="Arial" pitchFamily="34" charset="0"/>
              </a:rPr>
              <a:t>هزينه تبليغات نسبت به هر هزار نفر يا هزار خانواده ای كه آنرا مشاهده ميكنند.</a:t>
            </a:r>
            <a:endParaRPr lang="en-US" sz="2400" b="1" dirty="0" smtClean="0">
              <a:solidFill>
                <a:schemeClr val="bg1"/>
              </a:solidFill>
              <a:latin typeface="Arial" pitchFamily="34" charset="0"/>
              <a:cs typeface="Arial" pitchFamily="34" charset="0"/>
            </a:endParaRPr>
          </a:p>
        </p:txBody>
      </p:sp>
      <p:graphicFrame>
        <p:nvGraphicFramePr>
          <p:cNvPr id="107522" name="Object 4"/>
          <p:cNvGraphicFramePr>
            <a:graphicFrameLocks noChangeAspect="1"/>
          </p:cNvGraphicFramePr>
          <p:nvPr/>
        </p:nvGraphicFramePr>
        <p:xfrm>
          <a:off x="0" y="6019800"/>
          <a:ext cx="838200" cy="838200"/>
        </p:xfrm>
        <a:graphic>
          <a:graphicData uri="http://schemas.openxmlformats.org/presentationml/2006/ole">
            <p:oleObj spid="_x0000_s370690" name="Clip" r:id="rId3" imgW="1638360" imgH="3468960" progId="">
              <p:embed/>
            </p:oleObj>
          </a:graphicData>
        </a:graphic>
      </p:graphicFrame>
      <p:sp>
        <p:nvSpPr>
          <p:cNvPr id="107525" name="Text Box 5"/>
          <p:cNvSpPr txBox="1">
            <a:spLocks noChangeArrowheads="1"/>
          </p:cNvSpPr>
          <p:nvPr/>
        </p:nvSpPr>
        <p:spPr bwMode="auto">
          <a:xfrm>
            <a:off x="152400" y="6248400"/>
            <a:ext cx="990600" cy="274638"/>
          </a:xfrm>
          <a:prstGeom prst="rect">
            <a:avLst/>
          </a:prstGeom>
          <a:blipFill dpi="0" rotWithShape="1">
            <a:blip r:embed="rId4"/>
            <a:srcRect/>
            <a:tile tx="0" ty="0" sx="100000" sy="100000" flip="none" algn="tl"/>
          </a:blipFill>
          <a:ln w="9525">
            <a:noFill/>
            <a:miter lim="800000"/>
            <a:headEnd/>
            <a:tailEnd/>
          </a:ln>
        </p:spPr>
        <p:txBody>
          <a:bodyPr>
            <a:spAutoFit/>
          </a:bodyPr>
          <a:lstStyle/>
          <a:p>
            <a:pPr algn="l" rtl="0">
              <a:spcBef>
                <a:spcPct val="50000"/>
              </a:spcBef>
            </a:pPr>
            <a:r>
              <a:rPr lang="en-US" sz="1200" b="1" u="none">
                <a:solidFill>
                  <a:srgbClr val="800000"/>
                </a:solidFill>
                <a:latin typeface="Arial Black" pitchFamily="34" charset="0"/>
              </a:rPr>
              <a:t>ROOSTA</a:t>
            </a:r>
          </a:p>
        </p:txBody>
      </p:sp>
    </p:spTree>
  </p:cSld>
  <p:clrMapOvr>
    <a:masterClrMapping/>
  </p:clrMapOvr>
  <p:transition spd="slow">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189442"/>
                                        </p:tgtEl>
                                        <p:attrNameLst>
                                          <p:attrName>style.visibility</p:attrName>
                                        </p:attrNameLst>
                                      </p:cBhvr>
                                      <p:to>
                                        <p:strVal val="visible"/>
                                      </p:to>
                                    </p:set>
                                    <p:animEffect transition="in" filter="fade">
                                      <p:cBhvr>
                                        <p:cTn id="7" dur="800" decel="100000"/>
                                        <p:tgtEl>
                                          <p:spTgt spid="189442"/>
                                        </p:tgtEl>
                                      </p:cBhvr>
                                    </p:animEffect>
                                    <p:anim calcmode="lin" valueType="num">
                                      <p:cBhvr>
                                        <p:cTn id="8" dur="800" decel="100000" fill="hold"/>
                                        <p:tgtEl>
                                          <p:spTgt spid="189442"/>
                                        </p:tgtEl>
                                        <p:attrNameLst>
                                          <p:attrName>style.rotation</p:attrName>
                                        </p:attrNameLst>
                                      </p:cBhvr>
                                      <p:tavLst>
                                        <p:tav tm="0">
                                          <p:val>
                                            <p:fltVal val="-90"/>
                                          </p:val>
                                        </p:tav>
                                        <p:tav tm="100000">
                                          <p:val>
                                            <p:fltVal val="0"/>
                                          </p:val>
                                        </p:tav>
                                      </p:tavLst>
                                    </p:anim>
                                    <p:anim calcmode="lin" valueType="num">
                                      <p:cBhvr>
                                        <p:cTn id="9" dur="800" decel="100000" fill="hold"/>
                                        <p:tgtEl>
                                          <p:spTgt spid="189442"/>
                                        </p:tgtEl>
                                        <p:attrNameLst>
                                          <p:attrName>ppt_x</p:attrName>
                                        </p:attrNameLst>
                                      </p:cBhvr>
                                      <p:tavLst>
                                        <p:tav tm="0">
                                          <p:val>
                                            <p:strVal val="#ppt_x+0.4"/>
                                          </p:val>
                                        </p:tav>
                                        <p:tav tm="100000">
                                          <p:val>
                                            <p:strVal val="#ppt_x-0.05"/>
                                          </p:val>
                                        </p:tav>
                                      </p:tavLst>
                                    </p:anim>
                                    <p:anim calcmode="lin" valueType="num">
                                      <p:cBhvr>
                                        <p:cTn id="10" dur="800" decel="100000" fill="hold"/>
                                        <p:tgtEl>
                                          <p:spTgt spid="18944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8944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8944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4" presetClass="entr" presetSubtype="0" fill="hold" grpId="0" nodeType="clickEffect">
                                  <p:stCondLst>
                                    <p:cond delay="0"/>
                                  </p:stCondLst>
                                  <p:childTnLst>
                                    <p:set>
                                      <p:cBhvr>
                                        <p:cTn id="16" dur="1" fill="hold">
                                          <p:stCondLst>
                                            <p:cond delay="0"/>
                                          </p:stCondLst>
                                        </p:cTn>
                                        <p:tgtEl>
                                          <p:spTgt spid="189443">
                                            <p:txEl>
                                              <p:pRg st="0" end="0"/>
                                            </p:txEl>
                                          </p:spTgt>
                                        </p:tgtEl>
                                        <p:attrNameLst>
                                          <p:attrName>style.visibility</p:attrName>
                                        </p:attrNameLst>
                                      </p:cBhvr>
                                      <p:to>
                                        <p:strVal val="visible"/>
                                      </p:to>
                                    </p:set>
                                    <p:anim from="(-#ppt_w/2)" to="(#ppt_x)" calcmode="lin" valueType="num">
                                      <p:cBhvr>
                                        <p:cTn id="17" dur="600" fill="hold">
                                          <p:stCondLst>
                                            <p:cond delay="0"/>
                                          </p:stCondLst>
                                        </p:cTn>
                                        <p:tgtEl>
                                          <p:spTgt spid="189443">
                                            <p:txEl>
                                              <p:pRg st="0" end="0"/>
                                            </p:txEl>
                                          </p:spTgt>
                                        </p:tgtEl>
                                        <p:attrNameLst>
                                          <p:attrName>ppt_x</p:attrName>
                                        </p:attrNameLst>
                                      </p:cBhvr>
                                    </p:anim>
                                    <p:anim from="0" to="-1.0" calcmode="lin" valueType="num">
                                      <p:cBhvr>
                                        <p:cTn id="18" dur="200" decel="50000" autoRev="1" fill="hold">
                                          <p:stCondLst>
                                            <p:cond delay="600"/>
                                          </p:stCondLst>
                                        </p:cTn>
                                        <p:tgtEl>
                                          <p:spTgt spid="189443">
                                            <p:txEl>
                                              <p:pRg st="0" end="0"/>
                                            </p:txEl>
                                          </p:spTgt>
                                        </p:tgtEl>
                                        <p:attrNameLst>
                                          <p:attrName>xshear</p:attrName>
                                        </p:attrNameLst>
                                      </p:cBhvr>
                                    </p:anim>
                                    <p:animScale>
                                      <p:cBhvr>
                                        <p:cTn id="19" dur="200" decel="100000" autoRev="1" fill="hold">
                                          <p:stCondLst>
                                            <p:cond delay="600"/>
                                          </p:stCondLst>
                                        </p:cTn>
                                        <p:tgtEl>
                                          <p:spTgt spid="189443">
                                            <p:txEl>
                                              <p:pRg st="0" end="0"/>
                                            </p:txEl>
                                          </p:spTgt>
                                        </p:tgtEl>
                                      </p:cBhvr>
                                      <p:from x="100000" y="100000"/>
                                      <p:to x="80000" y="100000"/>
                                    </p:animScale>
                                    <p:anim by="(#ppt_h/3+#ppt_w*0.1)" calcmode="lin" valueType="num">
                                      <p:cBhvr additive="sum">
                                        <p:cTn id="20" dur="200" decel="100000" autoRev="1" fill="hold">
                                          <p:stCondLst>
                                            <p:cond delay="600"/>
                                          </p:stCondLst>
                                        </p:cTn>
                                        <p:tgtEl>
                                          <p:spTgt spid="189443">
                                            <p:txEl>
                                              <p:pRg st="0" end="0"/>
                                            </p:txEl>
                                          </p:spTgt>
                                        </p:tgtEl>
                                        <p:attrNameLst>
                                          <p:attrName>ppt_x</p:attrName>
                                        </p:attrNameLst>
                                      </p:cBhvr>
                                    </p:anim>
                                  </p:childTnLst>
                                </p:cTn>
                              </p:par>
                            </p:childTnLst>
                          </p:cTn>
                        </p:par>
                      </p:childTnLst>
                    </p:cTn>
                  </p:par>
                  <p:par>
                    <p:cTn id="21" fill="hold">
                      <p:stCondLst>
                        <p:cond delay="indefinite"/>
                      </p:stCondLst>
                      <p:childTnLst>
                        <p:par>
                          <p:cTn id="22" fill="hold">
                            <p:stCondLst>
                              <p:cond delay="0"/>
                            </p:stCondLst>
                            <p:childTnLst>
                              <p:par>
                                <p:cTn id="23" presetID="34" presetClass="entr" presetSubtype="0" fill="hold" grpId="0" nodeType="clickEffect">
                                  <p:stCondLst>
                                    <p:cond delay="0"/>
                                  </p:stCondLst>
                                  <p:childTnLst>
                                    <p:set>
                                      <p:cBhvr>
                                        <p:cTn id="24" dur="1" fill="hold">
                                          <p:stCondLst>
                                            <p:cond delay="0"/>
                                          </p:stCondLst>
                                        </p:cTn>
                                        <p:tgtEl>
                                          <p:spTgt spid="189443">
                                            <p:txEl>
                                              <p:pRg st="1" end="1"/>
                                            </p:txEl>
                                          </p:spTgt>
                                        </p:tgtEl>
                                        <p:attrNameLst>
                                          <p:attrName>style.visibility</p:attrName>
                                        </p:attrNameLst>
                                      </p:cBhvr>
                                      <p:to>
                                        <p:strVal val="visible"/>
                                      </p:to>
                                    </p:set>
                                    <p:anim from="(-#ppt_w/2)" to="(#ppt_x)" calcmode="lin" valueType="num">
                                      <p:cBhvr>
                                        <p:cTn id="25" dur="600" fill="hold">
                                          <p:stCondLst>
                                            <p:cond delay="0"/>
                                          </p:stCondLst>
                                        </p:cTn>
                                        <p:tgtEl>
                                          <p:spTgt spid="189443">
                                            <p:txEl>
                                              <p:pRg st="1" end="1"/>
                                            </p:txEl>
                                          </p:spTgt>
                                        </p:tgtEl>
                                        <p:attrNameLst>
                                          <p:attrName>ppt_x</p:attrName>
                                        </p:attrNameLst>
                                      </p:cBhvr>
                                    </p:anim>
                                    <p:anim from="0" to="-1.0" calcmode="lin" valueType="num">
                                      <p:cBhvr>
                                        <p:cTn id="26" dur="200" decel="50000" autoRev="1" fill="hold">
                                          <p:stCondLst>
                                            <p:cond delay="600"/>
                                          </p:stCondLst>
                                        </p:cTn>
                                        <p:tgtEl>
                                          <p:spTgt spid="189443">
                                            <p:txEl>
                                              <p:pRg st="1" end="1"/>
                                            </p:txEl>
                                          </p:spTgt>
                                        </p:tgtEl>
                                        <p:attrNameLst>
                                          <p:attrName>xshear</p:attrName>
                                        </p:attrNameLst>
                                      </p:cBhvr>
                                    </p:anim>
                                    <p:animScale>
                                      <p:cBhvr>
                                        <p:cTn id="27" dur="200" decel="100000" autoRev="1" fill="hold">
                                          <p:stCondLst>
                                            <p:cond delay="600"/>
                                          </p:stCondLst>
                                        </p:cTn>
                                        <p:tgtEl>
                                          <p:spTgt spid="189443">
                                            <p:txEl>
                                              <p:pRg st="1" end="1"/>
                                            </p:txEl>
                                          </p:spTgt>
                                        </p:tgtEl>
                                      </p:cBhvr>
                                      <p:from x="100000" y="100000"/>
                                      <p:to x="80000" y="100000"/>
                                    </p:animScale>
                                    <p:anim by="(#ppt_h/3+#ppt_w*0.1)" calcmode="lin" valueType="num">
                                      <p:cBhvr additive="sum">
                                        <p:cTn id="28" dur="200" decel="100000" autoRev="1" fill="hold">
                                          <p:stCondLst>
                                            <p:cond delay="600"/>
                                          </p:stCondLst>
                                        </p:cTn>
                                        <p:tgtEl>
                                          <p:spTgt spid="189443">
                                            <p:txEl>
                                              <p:pRg st="1" end="1"/>
                                            </p:txEl>
                                          </p:spTgt>
                                        </p:tgtEl>
                                        <p:attrNameLst>
                                          <p:attrName>ppt_x</p:attrName>
                                        </p:attrNameLst>
                                      </p:cBhvr>
                                    </p:anim>
                                  </p:childTnLst>
                                </p:cTn>
                              </p:par>
                            </p:childTnLst>
                          </p:cTn>
                        </p:par>
                      </p:childTnLst>
                    </p:cTn>
                  </p:par>
                  <p:par>
                    <p:cTn id="29" fill="hold">
                      <p:stCondLst>
                        <p:cond delay="indefinite"/>
                      </p:stCondLst>
                      <p:childTnLst>
                        <p:par>
                          <p:cTn id="30" fill="hold">
                            <p:stCondLst>
                              <p:cond delay="0"/>
                            </p:stCondLst>
                            <p:childTnLst>
                              <p:par>
                                <p:cTn id="31" presetID="34" presetClass="entr" presetSubtype="0" fill="hold" grpId="0" nodeType="clickEffect">
                                  <p:stCondLst>
                                    <p:cond delay="0"/>
                                  </p:stCondLst>
                                  <p:childTnLst>
                                    <p:set>
                                      <p:cBhvr>
                                        <p:cTn id="32" dur="1" fill="hold">
                                          <p:stCondLst>
                                            <p:cond delay="0"/>
                                          </p:stCondLst>
                                        </p:cTn>
                                        <p:tgtEl>
                                          <p:spTgt spid="189443">
                                            <p:txEl>
                                              <p:pRg st="2" end="2"/>
                                            </p:txEl>
                                          </p:spTgt>
                                        </p:tgtEl>
                                        <p:attrNameLst>
                                          <p:attrName>style.visibility</p:attrName>
                                        </p:attrNameLst>
                                      </p:cBhvr>
                                      <p:to>
                                        <p:strVal val="visible"/>
                                      </p:to>
                                    </p:set>
                                    <p:anim from="(-#ppt_w/2)" to="(#ppt_x)" calcmode="lin" valueType="num">
                                      <p:cBhvr>
                                        <p:cTn id="33" dur="600" fill="hold">
                                          <p:stCondLst>
                                            <p:cond delay="0"/>
                                          </p:stCondLst>
                                        </p:cTn>
                                        <p:tgtEl>
                                          <p:spTgt spid="189443">
                                            <p:txEl>
                                              <p:pRg st="2" end="2"/>
                                            </p:txEl>
                                          </p:spTgt>
                                        </p:tgtEl>
                                        <p:attrNameLst>
                                          <p:attrName>ppt_x</p:attrName>
                                        </p:attrNameLst>
                                      </p:cBhvr>
                                    </p:anim>
                                    <p:anim from="0" to="-1.0" calcmode="lin" valueType="num">
                                      <p:cBhvr>
                                        <p:cTn id="34" dur="200" decel="50000" autoRev="1" fill="hold">
                                          <p:stCondLst>
                                            <p:cond delay="600"/>
                                          </p:stCondLst>
                                        </p:cTn>
                                        <p:tgtEl>
                                          <p:spTgt spid="189443">
                                            <p:txEl>
                                              <p:pRg st="2" end="2"/>
                                            </p:txEl>
                                          </p:spTgt>
                                        </p:tgtEl>
                                        <p:attrNameLst>
                                          <p:attrName>xshear</p:attrName>
                                        </p:attrNameLst>
                                      </p:cBhvr>
                                    </p:anim>
                                    <p:animScale>
                                      <p:cBhvr>
                                        <p:cTn id="35" dur="200" decel="100000" autoRev="1" fill="hold">
                                          <p:stCondLst>
                                            <p:cond delay="600"/>
                                          </p:stCondLst>
                                        </p:cTn>
                                        <p:tgtEl>
                                          <p:spTgt spid="189443">
                                            <p:txEl>
                                              <p:pRg st="2" end="2"/>
                                            </p:txEl>
                                          </p:spTgt>
                                        </p:tgtEl>
                                      </p:cBhvr>
                                      <p:from x="100000" y="100000"/>
                                      <p:to x="80000" y="100000"/>
                                    </p:animScale>
                                    <p:anim by="(#ppt_h/3+#ppt_w*0.1)" calcmode="lin" valueType="num">
                                      <p:cBhvr additive="sum">
                                        <p:cTn id="36" dur="200" decel="100000" autoRev="1" fill="hold">
                                          <p:stCondLst>
                                            <p:cond delay="600"/>
                                          </p:stCondLst>
                                        </p:cTn>
                                        <p:tgtEl>
                                          <p:spTgt spid="189443">
                                            <p:txEl>
                                              <p:pRg st="2" end="2"/>
                                            </p:txEl>
                                          </p:spTgt>
                                        </p:tgtEl>
                                        <p:attrNameLst>
                                          <p:attrName>ppt_x</p:attrName>
                                        </p:attrNameLst>
                                      </p:cBhvr>
                                    </p:anim>
                                  </p:childTnLst>
                                </p:cTn>
                              </p:par>
                            </p:childTnLst>
                          </p:cTn>
                        </p:par>
                      </p:childTnLst>
                    </p:cTn>
                  </p:par>
                  <p:par>
                    <p:cTn id="37" fill="hold">
                      <p:stCondLst>
                        <p:cond delay="indefinite"/>
                      </p:stCondLst>
                      <p:childTnLst>
                        <p:par>
                          <p:cTn id="38" fill="hold">
                            <p:stCondLst>
                              <p:cond delay="0"/>
                            </p:stCondLst>
                            <p:childTnLst>
                              <p:par>
                                <p:cTn id="39" presetID="34" presetClass="entr" presetSubtype="0" fill="hold" grpId="0" nodeType="clickEffect">
                                  <p:stCondLst>
                                    <p:cond delay="0"/>
                                  </p:stCondLst>
                                  <p:childTnLst>
                                    <p:set>
                                      <p:cBhvr>
                                        <p:cTn id="40" dur="1" fill="hold">
                                          <p:stCondLst>
                                            <p:cond delay="0"/>
                                          </p:stCondLst>
                                        </p:cTn>
                                        <p:tgtEl>
                                          <p:spTgt spid="189443">
                                            <p:txEl>
                                              <p:pRg st="3" end="3"/>
                                            </p:txEl>
                                          </p:spTgt>
                                        </p:tgtEl>
                                        <p:attrNameLst>
                                          <p:attrName>style.visibility</p:attrName>
                                        </p:attrNameLst>
                                      </p:cBhvr>
                                      <p:to>
                                        <p:strVal val="visible"/>
                                      </p:to>
                                    </p:set>
                                    <p:anim from="(-#ppt_w/2)" to="(#ppt_x)" calcmode="lin" valueType="num">
                                      <p:cBhvr>
                                        <p:cTn id="41" dur="600" fill="hold">
                                          <p:stCondLst>
                                            <p:cond delay="0"/>
                                          </p:stCondLst>
                                        </p:cTn>
                                        <p:tgtEl>
                                          <p:spTgt spid="189443">
                                            <p:txEl>
                                              <p:pRg st="3" end="3"/>
                                            </p:txEl>
                                          </p:spTgt>
                                        </p:tgtEl>
                                        <p:attrNameLst>
                                          <p:attrName>ppt_x</p:attrName>
                                        </p:attrNameLst>
                                      </p:cBhvr>
                                    </p:anim>
                                    <p:anim from="0" to="-1.0" calcmode="lin" valueType="num">
                                      <p:cBhvr>
                                        <p:cTn id="42" dur="200" decel="50000" autoRev="1" fill="hold">
                                          <p:stCondLst>
                                            <p:cond delay="600"/>
                                          </p:stCondLst>
                                        </p:cTn>
                                        <p:tgtEl>
                                          <p:spTgt spid="189443">
                                            <p:txEl>
                                              <p:pRg st="3" end="3"/>
                                            </p:txEl>
                                          </p:spTgt>
                                        </p:tgtEl>
                                        <p:attrNameLst>
                                          <p:attrName>xshear</p:attrName>
                                        </p:attrNameLst>
                                      </p:cBhvr>
                                    </p:anim>
                                    <p:animScale>
                                      <p:cBhvr>
                                        <p:cTn id="43" dur="200" decel="100000" autoRev="1" fill="hold">
                                          <p:stCondLst>
                                            <p:cond delay="600"/>
                                          </p:stCondLst>
                                        </p:cTn>
                                        <p:tgtEl>
                                          <p:spTgt spid="189443">
                                            <p:txEl>
                                              <p:pRg st="3" end="3"/>
                                            </p:txEl>
                                          </p:spTgt>
                                        </p:tgtEl>
                                      </p:cBhvr>
                                      <p:from x="100000" y="100000"/>
                                      <p:to x="80000" y="100000"/>
                                    </p:animScale>
                                    <p:anim by="(#ppt_h/3+#ppt_w*0.1)" calcmode="lin" valueType="num">
                                      <p:cBhvr additive="sum">
                                        <p:cTn id="44" dur="200" decel="100000" autoRev="1" fill="hold">
                                          <p:stCondLst>
                                            <p:cond delay="600"/>
                                          </p:stCondLst>
                                        </p:cTn>
                                        <p:tgtEl>
                                          <p:spTgt spid="189443">
                                            <p:txEl>
                                              <p:pRg st="3" end="3"/>
                                            </p:txEl>
                                          </p:spTgt>
                                        </p:tgtEl>
                                        <p:attrNameLst>
                                          <p:attrName>ppt_x</p:attrName>
                                        </p:attrNameLst>
                                      </p:cBhvr>
                                    </p:anim>
                                  </p:childTnLst>
                                </p:cTn>
                              </p:par>
                            </p:childTnLst>
                          </p:cTn>
                        </p:par>
                      </p:childTnLst>
                    </p:cTn>
                  </p:par>
                  <p:par>
                    <p:cTn id="45" fill="hold">
                      <p:stCondLst>
                        <p:cond delay="indefinite"/>
                      </p:stCondLst>
                      <p:childTnLst>
                        <p:par>
                          <p:cTn id="46" fill="hold">
                            <p:stCondLst>
                              <p:cond delay="0"/>
                            </p:stCondLst>
                            <p:childTnLst>
                              <p:par>
                                <p:cTn id="47" presetID="34" presetClass="entr" presetSubtype="0" fill="hold" grpId="0" nodeType="clickEffect">
                                  <p:stCondLst>
                                    <p:cond delay="0"/>
                                  </p:stCondLst>
                                  <p:childTnLst>
                                    <p:set>
                                      <p:cBhvr>
                                        <p:cTn id="48" dur="1" fill="hold">
                                          <p:stCondLst>
                                            <p:cond delay="0"/>
                                          </p:stCondLst>
                                        </p:cTn>
                                        <p:tgtEl>
                                          <p:spTgt spid="189443">
                                            <p:txEl>
                                              <p:pRg st="4" end="4"/>
                                            </p:txEl>
                                          </p:spTgt>
                                        </p:tgtEl>
                                        <p:attrNameLst>
                                          <p:attrName>style.visibility</p:attrName>
                                        </p:attrNameLst>
                                      </p:cBhvr>
                                      <p:to>
                                        <p:strVal val="visible"/>
                                      </p:to>
                                    </p:set>
                                    <p:anim from="(-#ppt_w/2)" to="(#ppt_x)" calcmode="lin" valueType="num">
                                      <p:cBhvr>
                                        <p:cTn id="49" dur="600" fill="hold">
                                          <p:stCondLst>
                                            <p:cond delay="0"/>
                                          </p:stCondLst>
                                        </p:cTn>
                                        <p:tgtEl>
                                          <p:spTgt spid="189443">
                                            <p:txEl>
                                              <p:pRg st="4" end="4"/>
                                            </p:txEl>
                                          </p:spTgt>
                                        </p:tgtEl>
                                        <p:attrNameLst>
                                          <p:attrName>ppt_x</p:attrName>
                                        </p:attrNameLst>
                                      </p:cBhvr>
                                    </p:anim>
                                    <p:anim from="0" to="-1.0" calcmode="lin" valueType="num">
                                      <p:cBhvr>
                                        <p:cTn id="50" dur="200" decel="50000" autoRev="1" fill="hold">
                                          <p:stCondLst>
                                            <p:cond delay="600"/>
                                          </p:stCondLst>
                                        </p:cTn>
                                        <p:tgtEl>
                                          <p:spTgt spid="189443">
                                            <p:txEl>
                                              <p:pRg st="4" end="4"/>
                                            </p:txEl>
                                          </p:spTgt>
                                        </p:tgtEl>
                                        <p:attrNameLst>
                                          <p:attrName>xshear</p:attrName>
                                        </p:attrNameLst>
                                      </p:cBhvr>
                                    </p:anim>
                                    <p:animScale>
                                      <p:cBhvr>
                                        <p:cTn id="51" dur="200" decel="100000" autoRev="1" fill="hold">
                                          <p:stCondLst>
                                            <p:cond delay="600"/>
                                          </p:stCondLst>
                                        </p:cTn>
                                        <p:tgtEl>
                                          <p:spTgt spid="189443">
                                            <p:txEl>
                                              <p:pRg st="4" end="4"/>
                                            </p:txEl>
                                          </p:spTgt>
                                        </p:tgtEl>
                                      </p:cBhvr>
                                      <p:from x="100000" y="100000"/>
                                      <p:to x="80000" y="100000"/>
                                    </p:animScale>
                                    <p:anim by="(#ppt_h/3+#ppt_w*0.1)" calcmode="lin" valueType="num">
                                      <p:cBhvr additive="sum">
                                        <p:cTn id="52" dur="200" decel="100000" autoRev="1" fill="hold">
                                          <p:stCondLst>
                                            <p:cond delay="600"/>
                                          </p:stCondLst>
                                        </p:cTn>
                                        <p:tgtEl>
                                          <p:spTgt spid="189443">
                                            <p:txEl>
                                              <p:pRg st="4" end="4"/>
                                            </p:txEl>
                                          </p:spTgt>
                                        </p:tgtEl>
                                        <p:attrNameLst>
                                          <p:attrName>ppt_x</p:attrName>
                                        </p:attrNameLst>
                                      </p:cBhvr>
                                    </p:anim>
                                  </p:childTnLst>
                                </p:cTn>
                              </p:par>
                            </p:childTnLst>
                          </p:cTn>
                        </p:par>
                      </p:childTnLst>
                    </p:cTn>
                  </p:par>
                  <p:par>
                    <p:cTn id="53" fill="hold">
                      <p:stCondLst>
                        <p:cond delay="indefinite"/>
                      </p:stCondLst>
                      <p:childTnLst>
                        <p:par>
                          <p:cTn id="54" fill="hold">
                            <p:stCondLst>
                              <p:cond delay="0"/>
                            </p:stCondLst>
                            <p:childTnLst>
                              <p:par>
                                <p:cTn id="55" presetID="34" presetClass="entr" presetSubtype="0" fill="hold" grpId="0" nodeType="clickEffect">
                                  <p:stCondLst>
                                    <p:cond delay="0"/>
                                  </p:stCondLst>
                                  <p:childTnLst>
                                    <p:set>
                                      <p:cBhvr>
                                        <p:cTn id="56" dur="1" fill="hold">
                                          <p:stCondLst>
                                            <p:cond delay="0"/>
                                          </p:stCondLst>
                                        </p:cTn>
                                        <p:tgtEl>
                                          <p:spTgt spid="189443">
                                            <p:txEl>
                                              <p:pRg st="6" end="6"/>
                                            </p:txEl>
                                          </p:spTgt>
                                        </p:tgtEl>
                                        <p:attrNameLst>
                                          <p:attrName>style.visibility</p:attrName>
                                        </p:attrNameLst>
                                      </p:cBhvr>
                                      <p:to>
                                        <p:strVal val="visible"/>
                                      </p:to>
                                    </p:set>
                                    <p:anim from="(-#ppt_w/2)" to="(#ppt_x)" calcmode="lin" valueType="num">
                                      <p:cBhvr>
                                        <p:cTn id="57" dur="600" fill="hold">
                                          <p:stCondLst>
                                            <p:cond delay="0"/>
                                          </p:stCondLst>
                                        </p:cTn>
                                        <p:tgtEl>
                                          <p:spTgt spid="189443">
                                            <p:txEl>
                                              <p:pRg st="6" end="6"/>
                                            </p:txEl>
                                          </p:spTgt>
                                        </p:tgtEl>
                                        <p:attrNameLst>
                                          <p:attrName>ppt_x</p:attrName>
                                        </p:attrNameLst>
                                      </p:cBhvr>
                                    </p:anim>
                                    <p:anim from="0" to="-1.0" calcmode="lin" valueType="num">
                                      <p:cBhvr>
                                        <p:cTn id="58" dur="200" decel="50000" autoRev="1" fill="hold">
                                          <p:stCondLst>
                                            <p:cond delay="600"/>
                                          </p:stCondLst>
                                        </p:cTn>
                                        <p:tgtEl>
                                          <p:spTgt spid="189443">
                                            <p:txEl>
                                              <p:pRg st="6" end="6"/>
                                            </p:txEl>
                                          </p:spTgt>
                                        </p:tgtEl>
                                        <p:attrNameLst>
                                          <p:attrName>xshear</p:attrName>
                                        </p:attrNameLst>
                                      </p:cBhvr>
                                    </p:anim>
                                    <p:animScale>
                                      <p:cBhvr>
                                        <p:cTn id="59" dur="200" decel="100000" autoRev="1" fill="hold">
                                          <p:stCondLst>
                                            <p:cond delay="600"/>
                                          </p:stCondLst>
                                        </p:cTn>
                                        <p:tgtEl>
                                          <p:spTgt spid="189443">
                                            <p:txEl>
                                              <p:pRg st="6" end="6"/>
                                            </p:txEl>
                                          </p:spTgt>
                                        </p:tgtEl>
                                      </p:cBhvr>
                                      <p:from x="100000" y="100000"/>
                                      <p:to x="80000" y="100000"/>
                                    </p:animScale>
                                    <p:anim by="(#ppt_h/3+#ppt_w*0.1)" calcmode="lin" valueType="num">
                                      <p:cBhvr additive="sum">
                                        <p:cTn id="60" dur="200" decel="100000" autoRev="1" fill="hold">
                                          <p:stCondLst>
                                            <p:cond delay="600"/>
                                          </p:stCondLst>
                                        </p:cTn>
                                        <p:tgtEl>
                                          <p:spTgt spid="189443">
                                            <p:txEl>
                                              <p:pRg st="6" end="6"/>
                                            </p:txEl>
                                          </p:spTgt>
                                        </p:tgtEl>
                                        <p:attrNameLst>
                                          <p:attrName>ppt_x</p:attrName>
                                        </p:attrNameLst>
                                      </p:cBhvr>
                                    </p:anim>
                                  </p:childTnLst>
                                </p:cTn>
                              </p:par>
                            </p:childTnLst>
                          </p:cTn>
                        </p:par>
                      </p:childTnLst>
                    </p:cTn>
                  </p:par>
                  <p:par>
                    <p:cTn id="61" fill="hold">
                      <p:stCondLst>
                        <p:cond delay="indefinite"/>
                      </p:stCondLst>
                      <p:childTnLst>
                        <p:par>
                          <p:cTn id="62" fill="hold">
                            <p:stCondLst>
                              <p:cond delay="0"/>
                            </p:stCondLst>
                            <p:childTnLst>
                              <p:par>
                                <p:cTn id="63" presetID="34" presetClass="entr" presetSubtype="0" fill="hold" grpId="0" nodeType="clickEffect">
                                  <p:stCondLst>
                                    <p:cond delay="0"/>
                                  </p:stCondLst>
                                  <p:childTnLst>
                                    <p:set>
                                      <p:cBhvr>
                                        <p:cTn id="64" dur="1" fill="hold">
                                          <p:stCondLst>
                                            <p:cond delay="0"/>
                                          </p:stCondLst>
                                        </p:cTn>
                                        <p:tgtEl>
                                          <p:spTgt spid="189443">
                                            <p:txEl>
                                              <p:pRg st="7" end="7"/>
                                            </p:txEl>
                                          </p:spTgt>
                                        </p:tgtEl>
                                        <p:attrNameLst>
                                          <p:attrName>style.visibility</p:attrName>
                                        </p:attrNameLst>
                                      </p:cBhvr>
                                      <p:to>
                                        <p:strVal val="visible"/>
                                      </p:to>
                                    </p:set>
                                    <p:anim from="(-#ppt_w/2)" to="(#ppt_x)" calcmode="lin" valueType="num">
                                      <p:cBhvr>
                                        <p:cTn id="65" dur="600" fill="hold">
                                          <p:stCondLst>
                                            <p:cond delay="0"/>
                                          </p:stCondLst>
                                        </p:cTn>
                                        <p:tgtEl>
                                          <p:spTgt spid="189443">
                                            <p:txEl>
                                              <p:pRg st="7" end="7"/>
                                            </p:txEl>
                                          </p:spTgt>
                                        </p:tgtEl>
                                        <p:attrNameLst>
                                          <p:attrName>ppt_x</p:attrName>
                                        </p:attrNameLst>
                                      </p:cBhvr>
                                    </p:anim>
                                    <p:anim from="0" to="-1.0" calcmode="lin" valueType="num">
                                      <p:cBhvr>
                                        <p:cTn id="66" dur="200" decel="50000" autoRev="1" fill="hold">
                                          <p:stCondLst>
                                            <p:cond delay="600"/>
                                          </p:stCondLst>
                                        </p:cTn>
                                        <p:tgtEl>
                                          <p:spTgt spid="189443">
                                            <p:txEl>
                                              <p:pRg st="7" end="7"/>
                                            </p:txEl>
                                          </p:spTgt>
                                        </p:tgtEl>
                                        <p:attrNameLst>
                                          <p:attrName>xshear</p:attrName>
                                        </p:attrNameLst>
                                      </p:cBhvr>
                                    </p:anim>
                                    <p:animScale>
                                      <p:cBhvr>
                                        <p:cTn id="67" dur="200" decel="100000" autoRev="1" fill="hold">
                                          <p:stCondLst>
                                            <p:cond delay="600"/>
                                          </p:stCondLst>
                                        </p:cTn>
                                        <p:tgtEl>
                                          <p:spTgt spid="189443">
                                            <p:txEl>
                                              <p:pRg st="7" end="7"/>
                                            </p:txEl>
                                          </p:spTgt>
                                        </p:tgtEl>
                                      </p:cBhvr>
                                      <p:from x="100000" y="100000"/>
                                      <p:to x="80000" y="100000"/>
                                    </p:animScale>
                                    <p:anim by="(#ppt_h/3+#ppt_w*0.1)" calcmode="lin" valueType="num">
                                      <p:cBhvr additive="sum">
                                        <p:cTn id="68" dur="200" decel="100000" autoRev="1" fill="hold">
                                          <p:stCondLst>
                                            <p:cond delay="600"/>
                                          </p:stCondLst>
                                        </p:cTn>
                                        <p:tgtEl>
                                          <p:spTgt spid="189443">
                                            <p:txEl>
                                              <p:pRg st="7" end="7"/>
                                            </p:txEl>
                                          </p:spTgt>
                                        </p:tgtEl>
                                        <p:attrNameLst>
                                          <p:attrName>ppt_x</p:attrName>
                                        </p:attrNameLst>
                                      </p:cBhvr>
                                    </p:anim>
                                  </p:childTnLst>
                                </p:cTn>
                              </p:par>
                            </p:childTnLst>
                          </p:cTn>
                        </p:par>
                      </p:childTnLst>
                    </p:cTn>
                  </p:par>
                  <p:par>
                    <p:cTn id="69" fill="hold">
                      <p:stCondLst>
                        <p:cond delay="indefinite"/>
                      </p:stCondLst>
                      <p:childTnLst>
                        <p:par>
                          <p:cTn id="70" fill="hold">
                            <p:stCondLst>
                              <p:cond delay="0"/>
                            </p:stCondLst>
                            <p:childTnLst>
                              <p:par>
                                <p:cTn id="71" presetID="34" presetClass="entr" presetSubtype="0" fill="hold" grpId="0" nodeType="clickEffect">
                                  <p:stCondLst>
                                    <p:cond delay="0"/>
                                  </p:stCondLst>
                                  <p:childTnLst>
                                    <p:set>
                                      <p:cBhvr>
                                        <p:cTn id="72" dur="1" fill="hold">
                                          <p:stCondLst>
                                            <p:cond delay="0"/>
                                          </p:stCondLst>
                                        </p:cTn>
                                        <p:tgtEl>
                                          <p:spTgt spid="189443">
                                            <p:txEl>
                                              <p:pRg st="9" end="9"/>
                                            </p:txEl>
                                          </p:spTgt>
                                        </p:tgtEl>
                                        <p:attrNameLst>
                                          <p:attrName>style.visibility</p:attrName>
                                        </p:attrNameLst>
                                      </p:cBhvr>
                                      <p:to>
                                        <p:strVal val="visible"/>
                                      </p:to>
                                    </p:set>
                                    <p:anim from="(-#ppt_w/2)" to="(#ppt_x)" calcmode="lin" valueType="num">
                                      <p:cBhvr>
                                        <p:cTn id="73" dur="600" fill="hold">
                                          <p:stCondLst>
                                            <p:cond delay="0"/>
                                          </p:stCondLst>
                                        </p:cTn>
                                        <p:tgtEl>
                                          <p:spTgt spid="189443">
                                            <p:txEl>
                                              <p:pRg st="9" end="9"/>
                                            </p:txEl>
                                          </p:spTgt>
                                        </p:tgtEl>
                                        <p:attrNameLst>
                                          <p:attrName>ppt_x</p:attrName>
                                        </p:attrNameLst>
                                      </p:cBhvr>
                                    </p:anim>
                                    <p:anim from="0" to="-1.0" calcmode="lin" valueType="num">
                                      <p:cBhvr>
                                        <p:cTn id="74" dur="200" decel="50000" autoRev="1" fill="hold">
                                          <p:stCondLst>
                                            <p:cond delay="600"/>
                                          </p:stCondLst>
                                        </p:cTn>
                                        <p:tgtEl>
                                          <p:spTgt spid="189443">
                                            <p:txEl>
                                              <p:pRg st="9" end="9"/>
                                            </p:txEl>
                                          </p:spTgt>
                                        </p:tgtEl>
                                        <p:attrNameLst>
                                          <p:attrName>xshear</p:attrName>
                                        </p:attrNameLst>
                                      </p:cBhvr>
                                    </p:anim>
                                    <p:animScale>
                                      <p:cBhvr>
                                        <p:cTn id="75" dur="200" decel="100000" autoRev="1" fill="hold">
                                          <p:stCondLst>
                                            <p:cond delay="600"/>
                                          </p:stCondLst>
                                        </p:cTn>
                                        <p:tgtEl>
                                          <p:spTgt spid="189443">
                                            <p:txEl>
                                              <p:pRg st="9" end="9"/>
                                            </p:txEl>
                                          </p:spTgt>
                                        </p:tgtEl>
                                      </p:cBhvr>
                                      <p:from x="100000" y="100000"/>
                                      <p:to x="80000" y="100000"/>
                                    </p:animScale>
                                    <p:anim by="(#ppt_h/3+#ppt_w*0.1)" calcmode="lin" valueType="num">
                                      <p:cBhvr additive="sum">
                                        <p:cTn id="76" dur="200" decel="100000" autoRev="1" fill="hold">
                                          <p:stCondLst>
                                            <p:cond delay="600"/>
                                          </p:stCondLst>
                                        </p:cTn>
                                        <p:tgtEl>
                                          <p:spTgt spid="189443">
                                            <p:txEl>
                                              <p:pRg st="9" end="9"/>
                                            </p:txEl>
                                          </p:spTgt>
                                        </p:tgtEl>
                                        <p:attrNameLst>
                                          <p:attrName>ppt_x</p:attrName>
                                        </p:attrNameLst>
                                      </p:cBhvr>
                                    </p:anim>
                                  </p:childTnLst>
                                </p:cTn>
                              </p:par>
                            </p:childTnLst>
                          </p:cTn>
                        </p:par>
                      </p:childTnLst>
                    </p:cTn>
                  </p:par>
                  <p:par>
                    <p:cTn id="77" fill="hold">
                      <p:stCondLst>
                        <p:cond delay="indefinite"/>
                      </p:stCondLst>
                      <p:childTnLst>
                        <p:par>
                          <p:cTn id="78" fill="hold">
                            <p:stCondLst>
                              <p:cond delay="0"/>
                            </p:stCondLst>
                            <p:childTnLst>
                              <p:par>
                                <p:cTn id="79" presetID="34" presetClass="entr" presetSubtype="0" fill="hold" grpId="0" nodeType="clickEffect">
                                  <p:stCondLst>
                                    <p:cond delay="0"/>
                                  </p:stCondLst>
                                  <p:childTnLst>
                                    <p:set>
                                      <p:cBhvr>
                                        <p:cTn id="80" dur="1" fill="hold">
                                          <p:stCondLst>
                                            <p:cond delay="0"/>
                                          </p:stCondLst>
                                        </p:cTn>
                                        <p:tgtEl>
                                          <p:spTgt spid="189443">
                                            <p:txEl>
                                              <p:pRg st="10" end="10"/>
                                            </p:txEl>
                                          </p:spTgt>
                                        </p:tgtEl>
                                        <p:attrNameLst>
                                          <p:attrName>style.visibility</p:attrName>
                                        </p:attrNameLst>
                                      </p:cBhvr>
                                      <p:to>
                                        <p:strVal val="visible"/>
                                      </p:to>
                                    </p:set>
                                    <p:anim from="(-#ppt_w/2)" to="(#ppt_x)" calcmode="lin" valueType="num">
                                      <p:cBhvr>
                                        <p:cTn id="81" dur="600" fill="hold">
                                          <p:stCondLst>
                                            <p:cond delay="0"/>
                                          </p:stCondLst>
                                        </p:cTn>
                                        <p:tgtEl>
                                          <p:spTgt spid="189443">
                                            <p:txEl>
                                              <p:pRg st="10" end="10"/>
                                            </p:txEl>
                                          </p:spTgt>
                                        </p:tgtEl>
                                        <p:attrNameLst>
                                          <p:attrName>ppt_x</p:attrName>
                                        </p:attrNameLst>
                                      </p:cBhvr>
                                    </p:anim>
                                    <p:anim from="0" to="-1.0" calcmode="lin" valueType="num">
                                      <p:cBhvr>
                                        <p:cTn id="82" dur="200" decel="50000" autoRev="1" fill="hold">
                                          <p:stCondLst>
                                            <p:cond delay="600"/>
                                          </p:stCondLst>
                                        </p:cTn>
                                        <p:tgtEl>
                                          <p:spTgt spid="189443">
                                            <p:txEl>
                                              <p:pRg st="10" end="10"/>
                                            </p:txEl>
                                          </p:spTgt>
                                        </p:tgtEl>
                                        <p:attrNameLst>
                                          <p:attrName>xshear</p:attrName>
                                        </p:attrNameLst>
                                      </p:cBhvr>
                                    </p:anim>
                                    <p:animScale>
                                      <p:cBhvr>
                                        <p:cTn id="83" dur="200" decel="100000" autoRev="1" fill="hold">
                                          <p:stCondLst>
                                            <p:cond delay="600"/>
                                          </p:stCondLst>
                                        </p:cTn>
                                        <p:tgtEl>
                                          <p:spTgt spid="189443">
                                            <p:txEl>
                                              <p:pRg st="10" end="10"/>
                                            </p:txEl>
                                          </p:spTgt>
                                        </p:tgtEl>
                                      </p:cBhvr>
                                      <p:from x="100000" y="100000"/>
                                      <p:to x="80000" y="100000"/>
                                    </p:animScale>
                                    <p:anim by="(#ppt_h/3+#ppt_w*0.1)" calcmode="lin" valueType="num">
                                      <p:cBhvr additive="sum">
                                        <p:cTn id="84" dur="200" decel="100000" autoRev="1" fill="hold">
                                          <p:stCondLst>
                                            <p:cond delay="600"/>
                                          </p:stCondLst>
                                        </p:cTn>
                                        <p:tgtEl>
                                          <p:spTgt spid="189443">
                                            <p:txEl>
                                              <p:pRg st="10" end="10"/>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442" grpId="0" animBg="1"/>
      <p:bldP spid="18944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ChangeArrowheads="1"/>
          </p:cNvSpPr>
          <p:nvPr/>
        </p:nvSpPr>
        <p:spPr bwMode="auto">
          <a:xfrm>
            <a:off x="457200" y="1143000"/>
            <a:ext cx="8686800" cy="5715000"/>
          </a:xfrm>
          <a:prstGeom prst="rect">
            <a:avLst/>
          </a:prstGeom>
          <a:noFill/>
          <a:ln w="9525">
            <a:noFill/>
            <a:miter lim="800000"/>
            <a:headEnd/>
            <a:tailEnd/>
          </a:ln>
        </p:spPr>
        <p:txBody>
          <a:bodyPr wrap="none" anchor="ctr"/>
          <a:lstStyle/>
          <a:p>
            <a:pPr marL="457200" indent="-457200" algn="r" rtl="1"/>
            <a:endParaRPr lang="fa-IR" sz="2800" b="1" u="none" dirty="0">
              <a:solidFill>
                <a:schemeClr val="tx2"/>
              </a:solidFill>
              <a:latin typeface="Arial" charset="0"/>
            </a:endParaRPr>
          </a:p>
          <a:p>
            <a:pPr marL="457200" indent="-457200" algn="r" rtl="1">
              <a:buFontTx/>
              <a:buAutoNum type="arabicPeriod"/>
            </a:pPr>
            <a:r>
              <a:rPr lang="fa-IR" sz="2800" b="1" dirty="0">
                <a:solidFill>
                  <a:srgbClr val="FFFF00"/>
                </a:solidFill>
                <a:latin typeface="Arial" charset="0"/>
              </a:rPr>
              <a:t>محتوی پيام :</a:t>
            </a:r>
          </a:p>
          <a:p>
            <a:pPr marL="457200" indent="-457200" algn="r" rtl="1"/>
            <a:r>
              <a:rPr lang="fa-IR" sz="2800" b="1" u="none" dirty="0">
                <a:solidFill>
                  <a:schemeClr val="tx2"/>
                </a:solidFill>
                <a:latin typeface="Arial" charset="0"/>
              </a:rPr>
              <a:t>	</a:t>
            </a:r>
            <a:r>
              <a:rPr lang="fa-IR" sz="2800" b="1" u="none" dirty="0">
                <a:solidFill>
                  <a:schemeClr val="bg1"/>
                </a:solidFill>
                <a:latin typeface="Arial" charset="0"/>
              </a:rPr>
              <a:t>محتوی پيام بايد مشتری را تحريك نمايد و معمولاً به دو شكل منطقی و </a:t>
            </a:r>
          </a:p>
          <a:p>
            <a:pPr marL="457200" indent="-457200" algn="r" rtl="1"/>
            <a:r>
              <a:rPr lang="fa-IR" sz="2800" b="1" u="none" dirty="0">
                <a:solidFill>
                  <a:schemeClr val="bg1"/>
                </a:solidFill>
                <a:latin typeface="Arial" charset="0"/>
              </a:rPr>
              <a:t>	احساسی طبقه بندی ميگردند.</a:t>
            </a:r>
          </a:p>
          <a:p>
            <a:pPr marL="457200" indent="-457200" algn="r" rtl="1"/>
            <a:endParaRPr lang="fa-IR" sz="2800" b="1" u="none" dirty="0">
              <a:solidFill>
                <a:srgbClr val="FFFF00"/>
              </a:solidFill>
              <a:latin typeface="Arial" charset="0"/>
            </a:endParaRPr>
          </a:p>
          <a:p>
            <a:pPr marL="457200" indent="-457200" algn="r" rtl="1">
              <a:buFontTx/>
              <a:buAutoNum type="arabicPeriod" startAt="2"/>
            </a:pPr>
            <a:r>
              <a:rPr lang="fa-IR" sz="2800" b="1" dirty="0">
                <a:solidFill>
                  <a:srgbClr val="FFFF00"/>
                </a:solidFill>
                <a:latin typeface="Arial" charset="0"/>
              </a:rPr>
              <a:t>ساختار پيام :</a:t>
            </a:r>
          </a:p>
          <a:p>
            <a:pPr marL="457200" indent="-457200" algn="r" rtl="1"/>
            <a:r>
              <a:rPr lang="fa-IR" sz="2800" b="1" u="none" dirty="0">
                <a:solidFill>
                  <a:schemeClr val="tx2"/>
                </a:solidFill>
                <a:latin typeface="Arial" charset="0"/>
              </a:rPr>
              <a:t>	</a:t>
            </a:r>
            <a:r>
              <a:rPr lang="fa-IR" sz="2800" b="1" u="none" dirty="0">
                <a:solidFill>
                  <a:schemeClr val="bg1"/>
                </a:solidFill>
                <a:latin typeface="Arial" charset="0"/>
              </a:rPr>
              <a:t>اثربخشي يك پيام به دو عامل “چه چيز بايد گفته شود” و “چگونه بايد </a:t>
            </a:r>
          </a:p>
          <a:p>
            <a:pPr marL="457200" indent="-457200" algn="r" rtl="1"/>
            <a:r>
              <a:rPr lang="fa-IR" sz="2800" b="1" u="none" dirty="0">
                <a:solidFill>
                  <a:schemeClr val="bg1"/>
                </a:solidFill>
                <a:latin typeface="Arial" charset="0"/>
              </a:rPr>
              <a:t>گفته شود” ارتباط دارد.</a:t>
            </a:r>
          </a:p>
          <a:p>
            <a:pPr marL="457200" indent="-457200" algn="r" rtl="1"/>
            <a:endParaRPr lang="fa-IR" sz="2800" b="1" u="none" dirty="0">
              <a:solidFill>
                <a:schemeClr val="tx2"/>
              </a:solidFill>
              <a:latin typeface="Arial" charset="0"/>
            </a:endParaRPr>
          </a:p>
        </p:txBody>
      </p:sp>
      <p:sp>
        <p:nvSpPr>
          <p:cNvPr id="200707" name="AutoShape 3"/>
          <p:cNvSpPr>
            <a:spLocks noChangeArrowheads="1"/>
          </p:cNvSpPr>
          <p:nvPr/>
        </p:nvSpPr>
        <p:spPr bwMode="auto">
          <a:xfrm>
            <a:off x="381000" y="152400"/>
            <a:ext cx="8305800" cy="762000"/>
          </a:xfrm>
          <a:prstGeom prst="cube">
            <a:avLst>
              <a:gd name="adj" fmla="val 25000"/>
            </a:avLst>
          </a:prstGeom>
          <a:solidFill>
            <a:srgbClr val="FFFF00"/>
          </a:solidFill>
          <a:ln w="57150">
            <a:solidFill>
              <a:schemeClr val="tx1"/>
            </a:solidFill>
            <a:miter lim="800000"/>
            <a:headEnd/>
            <a:tailEnd/>
          </a:ln>
        </p:spPr>
        <p:txBody>
          <a:bodyPr wrap="none" anchor="ctr"/>
          <a:lstStyle/>
          <a:p>
            <a:pPr algn="ctr"/>
            <a:r>
              <a:rPr lang="fa-IR" sz="3600" b="1" u="none">
                <a:solidFill>
                  <a:srgbClr val="FF3300"/>
                </a:solidFill>
                <a:latin typeface="Arial" charset="0"/>
              </a:rPr>
              <a:t>عوامل مؤثر در تهيه و تنظيم پيامهای تبليغاتی</a:t>
            </a:r>
            <a:endParaRPr lang="en-US" sz="3600" b="1" u="none">
              <a:solidFill>
                <a:srgbClr val="FF3300"/>
              </a:solidFill>
              <a:latin typeface="Arial" charset="0"/>
            </a:endParaRPr>
          </a:p>
        </p:txBody>
      </p:sp>
      <p:graphicFrame>
        <p:nvGraphicFramePr>
          <p:cNvPr id="118786" name="Object 4"/>
          <p:cNvGraphicFramePr>
            <a:graphicFrameLocks noChangeAspect="1"/>
          </p:cNvGraphicFramePr>
          <p:nvPr/>
        </p:nvGraphicFramePr>
        <p:xfrm>
          <a:off x="0" y="6019800"/>
          <a:ext cx="838200" cy="838200"/>
        </p:xfrm>
        <a:graphic>
          <a:graphicData uri="http://schemas.openxmlformats.org/presentationml/2006/ole">
            <p:oleObj spid="_x0000_s392194" name="Clip" r:id="rId3" imgW="1638360" imgH="3468960" progId="">
              <p:embed/>
            </p:oleObj>
          </a:graphicData>
        </a:graphic>
      </p:graphicFrame>
      <p:sp>
        <p:nvSpPr>
          <p:cNvPr id="118789" name="Text Box 5"/>
          <p:cNvSpPr txBox="1">
            <a:spLocks noChangeArrowheads="1"/>
          </p:cNvSpPr>
          <p:nvPr/>
        </p:nvSpPr>
        <p:spPr bwMode="auto">
          <a:xfrm>
            <a:off x="152400" y="6248400"/>
            <a:ext cx="990600" cy="274638"/>
          </a:xfrm>
          <a:prstGeom prst="rect">
            <a:avLst/>
          </a:prstGeom>
          <a:blipFill dpi="0" rotWithShape="1">
            <a:blip r:embed="rId4"/>
            <a:srcRect/>
            <a:tile tx="0" ty="0" sx="100000" sy="100000" flip="none" algn="tl"/>
          </a:blipFill>
          <a:ln w="9525">
            <a:noFill/>
            <a:miter lim="800000"/>
            <a:headEnd/>
            <a:tailEnd/>
          </a:ln>
        </p:spPr>
        <p:txBody>
          <a:bodyPr>
            <a:spAutoFit/>
          </a:bodyPr>
          <a:lstStyle/>
          <a:p>
            <a:pPr algn="l" rtl="0">
              <a:spcBef>
                <a:spcPct val="50000"/>
              </a:spcBef>
            </a:pPr>
            <a:r>
              <a:rPr lang="en-US" sz="1200" b="1" u="none">
                <a:solidFill>
                  <a:srgbClr val="800000"/>
                </a:solidFill>
                <a:latin typeface="Arial Black" pitchFamily="34" charset="0"/>
              </a:rPr>
              <a:t>ROOSTA</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200707"/>
                                        </p:tgtEl>
                                        <p:attrNameLst>
                                          <p:attrName>style.visibility</p:attrName>
                                        </p:attrNameLst>
                                      </p:cBhvr>
                                      <p:to>
                                        <p:strVal val="visible"/>
                                      </p:to>
                                    </p:set>
                                    <p:set>
                                      <p:cBhvr>
                                        <p:cTn id="7" dur="455" fill="hold">
                                          <p:stCondLst>
                                            <p:cond delay="0"/>
                                          </p:stCondLst>
                                        </p:cTn>
                                        <p:tgtEl>
                                          <p:spTgt spid="200707"/>
                                        </p:tgtEl>
                                        <p:attrNameLst>
                                          <p:attrName>style.rotation</p:attrName>
                                        </p:attrNameLst>
                                      </p:cBhvr>
                                      <p:to>
                                        <p:strVal val="-45.0"/>
                                      </p:to>
                                    </p:set>
                                    <p:anim calcmode="lin" valueType="num">
                                      <p:cBhvr>
                                        <p:cTn id="8" dur="455" fill="hold">
                                          <p:stCondLst>
                                            <p:cond delay="455"/>
                                          </p:stCondLst>
                                        </p:cTn>
                                        <p:tgtEl>
                                          <p:spTgt spid="200707"/>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200707"/>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200707"/>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200707"/>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52" presetClass="entr" presetSubtype="0" fill="hold" grpId="0" nodeType="clickEffect">
                                  <p:stCondLst>
                                    <p:cond delay="0"/>
                                  </p:stCondLst>
                                  <p:childTnLst>
                                    <p:set>
                                      <p:cBhvr>
                                        <p:cTn id="15" dur="1" fill="hold">
                                          <p:stCondLst>
                                            <p:cond delay="0"/>
                                          </p:stCondLst>
                                        </p:cTn>
                                        <p:tgtEl>
                                          <p:spTgt spid="200706"/>
                                        </p:tgtEl>
                                        <p:attrNameLst>
                                          <p:attrName>style.visibility</p:attrName>
                                        </p:attrNameLst>
                                      </p:cBhvr>
                                      <p:to>
                                        <p:strVal val="visible"/>
                                      </p:to>
                                    </p:set>
                                    <p:animScale>
                                      <p:cBhvr>
                                        <p:cTn id="16" dur="1000" decel="50000" fill="hold">
                                          <p:stCondLst>
                                            <p:cond delay="0"/>
                                          </p:stCondLst>
                                        </p:cTn>
                                        <p:tgtEl>
                                          <p:spTgt spid="20070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7" dur="1000" decel="50000" fill="hold">
                                          <p:stCondLst>
                                            <p:cond delay="0"/>
                                          </p:stCondLst>
                                        </p:cTn>
                                        <p:tgtEl>
                                          <p:spTgt spid="200706"/>
                                        </p:tgtEl>
                                        <p:attrNameLst>
                                          <p:attrName>ppt_x</p:attrName>
                                          <p:attrName>ppt_y</p:attrName>
                                        </p:attrNameLst>
                                      </p:cBhvr>
                                    </p:animMotion>
                                    <p:animEffect transition="in" filter="fade">
                                      <p:cBhvr>
                                        <p:cTn id="18" dur="1000"/>
                                        <p:tgtEl>
                                          <p:spTgt spid="2007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0706" grpId="0"/>
      <p:bldP spid="200707"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ChangeArrowheads="1"/>
          </p:cNvSpPr>
          <p:nvPr/>
        </p:nvSpPr>
        <p:spPr bwMode="auto">
          <a:xfrm>
            <a:off x="228600" y="990600"/>
            <a:ext cx="8686800" cy="5607050"/>
          </a:xfrm>
          <a:prstGeom prst="rect">
            <a:avLst/>
          </a:prstGeom>
          <a:noFill/>
          <a:ln w="9525">
            <a:noFill/>
            <a:miter lim="800000"/>
            <a:headEnd/>
            <a:tailEnd/>
          </a:ln>
        </p:spPr>
        <p:txBody>
          <a:bodyPr wrap="none" anchor="ctr"/>
          <a:lstStyle/>
          <a:p>
            <a:pPr marL="457200" indent="-457200" algn="r" rtl="1">
              <a:buFontTx/>
              <a:buChar char="-"/>
            </a:pPr>
            <a:r>
              <a:rPr lang="fa-IR" sz="2400" b="1" u="none" dirty="0">
                <a:solidFill>
                  <a:schemeClr val="bg1"/>
                </a:solidFill>
                <a:latin typeface="Arial" charset="0"/>
              </a:rPr>
              <a:t>آيا تبليغات و آگهی ها به مخاطبين خود (افراد مورد نظر) خواهد رسيد؟</a:t>
            </a:r>
          </a:p>
          <a:p>
            <a:pPr marL="457200" indent="-457200" algn="r" rtl="1"/>
            <a:endParaRPr lang="fa-IR" sz="2400" b="1" u="none" dirty="0">
              <a:solidFill>
                <a:schemeClr val="bg1"/>
              </a:solidFill>
              <a:latin typeface="Arial" charset="0"/>
            </a:endParaRPr>
          </a:p>
          <a:p>
            <a:pPr marL="457200" indent="-457200" algn="r" rtl="1">
              <a:buFontTx/>
              <a:buChar char="-"/>
            </a:pPr>
            <a:r>
              <a:rPr lang="fa-IR" sz="2400" b="1" u="none" dirty="0">
                <a:solidFill>
                  <a:schemeClr val="bg1"/>
                </a:solidFill>
                <a:latin typeface="Arial" charset="0"/>
              </a:rPr>
              <a:t>ْآيا تبليغات، افراد مورد نظر را متقاعد خواهد كرد؟</a:t>
            </a:r>
          </a:p>
          <a:p>
            <a:pPr marL="457200" indent="-457200" algn="r" rtl="1"/>
            <a:endParaRPr lang="fa-IR" sz="2400" b="1" u="none" dirty="0">
              <a:solidFill>
                <a:schemeClr val="bg1"/>
              </a:solidFill>
              <a:latin typeface="Arial" charset="0"/>
            </a:endParaRPr>
          </a:p>
          <a:p>
            <a:pPr marL="457200" indent="-457200" algn="r" rtl="1">
              <a:buFontTx/>
              <a:buChar char="-"/>
            </a:pPr>
            <a:r>
              <a:rPr lang="fa-IR" sz="2400" b="1" u="none" dirty="0">
                <a:solidFill>
                  <a:schemeClr val="bg1"/>
                </a:solidFill>
                <a:latin typeface="Arial" charset="0"/>
              </a:rPr>
              <a:t>آيا تبليغات بوسيله افراد دلخواه و مورد نظر ديده، شنيده، يا خوانده خواهد شد؟</a:t>
            </a:r>
          </a:p>
          <a:p>
            <a:pPr marL="457200" indent="-457200" algn="r" rtl="1"/>
            <a:endParaRPr lang="fa-IR" sz="2400" b="1" u="none" dirty="0">
              <a:solidFill>
                <a:schemeClr val="bg1"/>
              </a:solidFill>
              <a:latin typeface="Arial" charset="0"/>
            </a:endParaRPr>
          </a:p>
          <a:p>
            <a:pPr marL="457200" indent="-457200" algn="r" rtl="1">
              <a:buFontTx/>
              <a:buChar char="-"/>
            </a:pPr>
            <a:r>
              <a:rPr lang="fa-IR" sz="2400" b="1" u="none" dirty="0">
                <a:solidFill>
                  <a:schemeClr val="bg1"/>
                </a:solidFill>
                <a:latin typeface="Arial" charset="0"/>
              </a:rPr>
              <a:t>آيا تبليغات مؤثرتر از رقبا خواهد بود؟</a:t>
            </a:r>
          </a:p>
          <a:p>
            <a:pPr marL="457200" indent="-457200" algn="r" rtl="1"/>
            <a:endParaRPr lang="fa-IR" sz="2400" b="1" u="none" dirty="0">
              <a:solidFill>
                <a:schemeClr val="bg1"/>
              </a:solidFill>
              <a:latin typeface="Arial" charset="0"/>
            </a:endParaRPr>
          </a:p>
          <a:p>
            <a:pPr marL="457200" indent="-457200" algn="r" rtl="1">
              <a:buFontTx/>
              <a:buChar char="-"/>
            </a:pPr>
            <a:r>
              <a:rPr lang="fa-IR" sz="2400" b="1" u="none" dirty="0">
                <a:solidFill>
                  <a:schemeClr val="bg1"/>
                </a:solidFill>
                <a:latin typeface="Arial" charset="0"/>
              </a:rPr>
              <a:t>آيا تبليغات نكات درستی را در مورد محصول، مارك، مشتريان، شبكه توزيع </a:t>
            </a:r>
          </a:p>
          <a:p>
            <a:pPr marL="457200" indent="-457200" algn="r" rtl="1"/>
            <a:r>
              <a:rPr lang="fa-IR" sz="2400" b="1" u="none" dirty="0">
                <a:solidFill>
                  <a:schemeClr val="bg1"/>
                </a:solidFill>
                <a:latin typeface="Arial" charset="0"/>
              </a:rPr>
              <a:t>	خدمات، شهرت و اعتبار شركت بيان می كند؟</a:t>
            </a:r>
          </a:p>
          <a:p>
            <a:pPr marL="457200" indent="-457200" algn="r" rtl="1"/>
            <a:endParaRPr lang="fa-IR" sz="2400" b="1" u="none" dirty="0">
              <a:solidFill>
                <a:schemeClr val="bg1"/>
              </a:solidFill>
              <a:latin typeface="Arial" charset="0"/>
            </a:endParaRPr>
          </a:p>
        </p:txBody>
      </p:sp>
      <p:sp>
        <p:nvSpPr>
          <p:cNvPr id="201731" name="AutoShape 3"/>
          <p:cNvSpPr>
            <a:spLocks noChangeArrowheads="1"/>
          </p:cNvSpPr>
          <p:nvPr/>
        </p:nvSpPr>
        <p:spPr bwMode="auto">
          <a:xfrm>
            <a:off x="381000" y="76200"/>
            <a:ext cx="8305800" cy="762000"/>
          </a:xfrm>
          <a:prstGeom prst="cube">
            <a:avLst>
              <a:gd name="adj" fmla="val 25000"/>
            </a:avLst>
          </a:prstGeom>
          <a:solidFill>
            <a:srgbClr val="FFFF00"/>
          </a:solidFill>
          <a:ln w="57150">
            <a:solidFill>
              <a:schemeClr val="tx1"/>
            </a:solidFill>
            <a:miter lim="800000"/>
            <a:headEnd/>
            <a:tailEnd/>
          </a:ln>
        </p:spPr>
        <p:txBody>
          <a:bodyPr wrap="none" anchor="ctr"/>
          <a:lstStyle/>
          <a:p>
            <a:pPr algn="ctr" rtl="0"/>
            <a:r>
              <a:rPr lang="fa-IR" sz="3200" b="1" u="none">
                <a:solidFill>
                  <a:srgbClr val="FF3300"/>
                </a:solidFill>
                <a:latin typeface="Arial" charset="0"/>
              </a:rPr>
              <a:t>بازبينی و كنترل تبليغات و آگهی </a:t>
            </a:r>
            <a:endParaRPr lang="en-US" sz="3200" b="1" u="none">
              <a:solidFill>
                <a:srgbClr val="FF3300"/>
              </a:solidFill>
              <a:latin typeface="Arial" charset="0"/>
            </a:endParaRPr>
          </a:p>
        </p:txBody>
      </p:sp>
      <p:graphicFrame>
        <p:nvGraphicFramePr>
          <p:cNvPr id="119810" name="Object 4"/>
          <p:cNvGraphicFramePr>
            <a:graphicFrameLocks noChangeAspect="1"/>
          </p:cNvGraphicFramePr>
          <p:nvPr/>
        </p:nvGraphicFramePr>
        <p:xfrm>
          <a:off x="0" y="6019800"/>
          <a:ext cx="838200" cy="838200"/>
        </p:xfrm>
        <a:graphic>
          <a:graphicData uri="http://schemas.openxmlformats.org/presentationml/2006/ole">
            <p:oleObj spid="_x0000_s393218" name="Clip" r:id="rId3" imgW="1638360" imgH="3468960" progId="">
              <p:embed/>
            </p:oleObj>
          </a:graphicData>
        </a:graphic>
      </p:graphicFrame>
      <p:sp>
        <p:nvSpPr>
          <p:cNvPr id="119813" name="Text Box 5"/>
          <p:cNvSpPr txBox="1">
            <a:spLocks noChangeArrowheads="1"/>
          </p:cNvSpPr>
          <p:nvPr/>
        </p:nvSpPr>
        <p:spPr bwMode="auto">
          <a:xfrm>
            <a:off x="152400" y="6248400"/>
            <a:ext cx="990600" cy="274638"/>
          </a:xfrm>
          <a:prstGeom prst="rect">
            <a:avLst/>
          </a:prstGeom>
          <a:blipFill dpi="0" rotWithShape="1">
            <a:blip r:embed="rId4"/>
            <a:srcRect/>
            <a:tile tx="0" ty="0" sx="100000" sy="100000" flip="none" algn="tl"/>
          </a:blipFill>
          <a:ln w="9525">
            <a:noFill/>
            <a:miter lim="800000"/>
            <a:headEnd/>
            <a:tailEnd/>
          </a:ln>
        </p:spPr>
        <p:txBody>
          <a:bodyPr>
            <a:spAutoFit/>
          </a:bodyPr>
          <a:lstStyle/>
          <a:p>
            <a:pPr algn="l" rtl="0">
              <a:spcBef>
                <a:spcPct val="50000"/>
              </a:spcBef>
            </a:pPr>
            <a:r>
              <a:rPr lang="en-US" sz="1200" b="1" u="none">
                <a:solidFill>
                  <a:srgbClr val="800000"/>
                </a:solidFill>
                <a:latin typeface="Arial Black" pitchFamily="34" charset="0"/>
              </a:rPr>
              <a:t>ROOSTA</a:t>
            </a:r>
          </a:p>
        </p:txBody>
      </p:sp>
    </p:spTree>
  </p:cSld>
  <p:clrMapOvr>
    <a:masterClrMapping/>
  </p:clrMapOvr>
  <p:transition spd="slow">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01731"/>
                                        </p:tgtEl>
                                        <p:attrNameLst>
                                          <p:attrName>style.visibility</p:attrName>
                                        </p:attrNameLst>
                                      </p:cBhvr>
                                      <p:to>
                                        <p:strVal val="visible"/>
                                      </p:to>
                                    </p:set>
                                    <p:anim calcmode="lin" valueType="num">
                                      <p:cBhvr>
                                        <p:cTn id="7" dur="500" fill="hold"/>
                                        <p:tgtEl>
                                          <p:spTgt spid="201731"/>
                                        </p:tgtEl>
                                        <p:attrNameLst>
                                          <p:attrName>ppt_w</p:attrName>
                                        </p:attrNameLst>
                                      </p:cBhvr>
                                      <p:tavLst>
                                        <p:tav tm="0">
                                          <p:val>
                                            <p:fltVal val="0"/>
                                          </p:val>
                                        </p:tav>
                                        <p:tav tm="100000">
                                          <p:val>
                                            <p:strVal val="#ppt_w"/>
                                          </p:val>
                                        </p:tav>
                                      </p:tavLst>
                                    </p:anim>
                                    <p:anim calcmode="lin" valueType="num">
                                      <p:cBhvr>
                                        <p:cTn id="8" dur="500" fill="hold"/>
                                        <p:tgtEl>
                                          <p:spTgt spid="201731"/>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0" presetClass="entr" presetSubtype="0" fill="hold" grpId="0" nodeType="clickEffect">
                                  <p:stCondLst>
                                    <p:cond delay="0"/>
                                  </p:stCondLst>
                                  <p:childTnLst>
                                    <p:set>
                                      <p:cBhvr>
                                        <p:cTn id="12" dur="1" fill="hold">
                                          <p:stCondLst>
                                            <p:cond delay="0"/>
                                          </p:stCondLst>
                                        </p:cTn>
                                        <p:tgtEl>
                                          <p:spTgt spid="201730"/>
                                        </p:tgtEl>
                                        <p:attrNameLst>
                                          <p:attrName>style.visibility</p:attrName>
                                        </p:attrNameLst>
                                      </p:cBhvr>
                                      <p:to>
                                        <p:strVal val="visible"/>
                                      </p:to>
                                    </p:set>
                                    <p:animEffect transition="in" filter="wedge">
                                      <p:cBhvr>
                                        <p:cTn id="13" dur="2000"/>
                                        <p:tgtEl>
                                          <p:spTgt spid="2017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1730" grpId="0"/>
      <p:bldP spid="201731"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ChangeArrowheads="1"/>
          </p:cNvSpPr>
          <p:nvPr/>
        </p:nvSpPr>
        <p:spPr bwMode="auto">
          <a:xfrm>
            <a:off x="228600" y="1371600"/>
            <a:ext cx="8686800" cy="4433888"/>
          </a:xfrm>
          <a:prstGeom prst="rect">
            <a:avLst/>
          </a:prstGeom>
          <a:noFill/>
          <a:ln w="9525">
            <a:noFill/>
            <a:miter lim="800000"/>
            <a:headEnd/>
            <a:tailEnd/>
          </a:ln>
        </p:spPr>
        <p:txBody>
          <a:bodyPr wrap="none" anchor="ctr"/>
          <a:lstStyle/>
          <a:p>
            <a:pPr marL="457200" indent="-457200" algn="r" rtl="1">
              <a:buFontTx/>
              <a:buChar char="-"/>
            </a:pPr>
            <a:r>
              <a:rPr lang="fa-IR" sz="2800" b="1" u="none" dirty="0">
                <a:solidFill>
                  <a:schemeClr val="bg1"/>
                </a:solidFill>
                <a:latin typeface="Arial" charset="0"/>
              </a:rPr>
              <a:t>آيا نتايج تحقيقات حاصل از نتيجه تبليغات بوسيله كاركنان شركت مورد </a:t>
            </a:r>
          </a:p>
          <a:p>
            <a:pPr marL="457200" indent="-457200" algn="r" rtl="1"/>
            <a:r>
              <a:rPr lang="fa-IR" sz="2800" b="1" u="none" dirty="0">
                <a:solidFill>
                  <a:schemeClr val="bg1"/>
                </a:solidFill>
                <a:latin typeface="Arial" charset="0"/>
              </a:rPr>
              <a:t>	استفاده قرار گرفته است؟</a:t>
            </a:r>
          </a:p>
          <a:p>
            <a:pPr marL="457200" indent="-457200" algn="r" rtl="1"/>
            <a:endParaRPr lang="fa-IR" sz="2800" b="1" u="none" dirty="0">
              <a:solidFill>
                <a:schemeClr val="bg1"/>
              </a:solidFill>
              <a:latin typeface="Arial" charset="0"/>
            </a:endParaRPr>
          </a:p>
          <a:p>
            <a:pPr marL="457200" indent="-457200" algn="r" rtl="1">
              <a:buFontTx/>
              <a:buChar char="-"/>
            </a:pPr>
            <a:endParaRPr lang="fa-IR" sz="2800" b="1" u="none" dirty="0">
              <a:solidFill>
                <a:schemeClr val="bg1"/>
              </a:solidFill>
              <a:latin typeface="Arial" charset="0"/>
            </a:endParaRPr>
          </a:p>
          <a:p>
            <a:pPr marL="457200" indent="-457200" algn="r" rtl="1">
              <a:buFontTx/>
              <a:buChar char="-"/>
            </a:pPr>
            <a:r>
              <a:rPr lang="fa-IR" sz="2800" b="1" u="none" dirty="0">
                <a:solidFill>
                  <a:schemeClr val="bg1"/>
                </a:solidFill>
                <a:latin typeface="Arial" charset="0"/>
              </a:rPr>
              <a:t>آيا تخصيص بودجه تبليغات، با توجه به پتانسيل سوددهی، طبقه بندی </a:t>
            </a:r>
          </a:p>
          <a:p>
            <a:pPr marL="457200" indent="-457200" algn="r" rtl="1"/>
            <a:r>
              <a:rPr lang="fa-IR" sz="2800" b="1" u="none" dirty="0">
                <a:solidFill>
                  <a:schemeClr val="bg1"/>
                </a:solidFill>
                <a:latin typeface="Arial" charset="0"/>
              </a:rPr>
              <a:t>     بازار، منطقه جغرافيائی و الگوهای مصرف صورت گرفته است؟</a:t>
            </a:r>
          </a:p>
        </p:txBody>
      </p:sp>
      <p:sp>
        <p:nvSpPr>
          <p:cNvPr id="203779" name="AutoShape 3"/>
          <p:cNvSpPr>
            <a:spLocks noChangeArrowheads="1"/>
          </p:cNvSpPr>
          <p:nvPr/>
        </p:nvSpPr>
        <p:spPr bwMode="auto">
          <a:xfrm>
            <a:off x="381000" y="152400"/>
            <a:ext cx="8305800" cy="762000"/>
          </a:xfrm>
          <a:prstGeom prst="cube">
            <a:avLst>
              <a:gd name="adj" fmla="val 25000"/>
            </a:avLst>
          </a:prstGeom>
          <a:solidFill>
            <a:srgbClr val="FFFF00"/>
          </a:solidFill>
          <a:ln w="57150">
            <a:solidFill>
              <a:schemeClr val="tx1"/>
            </a:solidFill>
            <a:miter lim="800000"/>
            <a:headEnd/>
            <a:tailEnd/>
          </a:ln>
        </p:spPr>
        <p:txBody>
          <a:bodyPr wrap="none" anchor="ctr"/>
          <a:lstStyle/>
          <a:p>
            <a:pPr algn="ctr" rtl="0"/>
            <a:r>
              <a:rPr lang="fa-IR" sz="3200" b="1" u="none">
                <a:solidFill>
                  <a:srgbClr val="FF3300"/>
                </a:solidFill>
                <a:latin typeface="Arial" charset="0"/>
              </a:rPr>
              <a:t>بازبينی و كنترل تبليغات و آگهی </a:t>
            </a:r>
            <a:endParaRPr lang="en-US" sz="3200" b="1" u="none">
              <a:solidFill>
                <a:srgbClr val="FF3300"/>
              </a:solidFill>
              <a:latin typeface="Arial" charset="0"/>
            </a:endParaRPr>
          </a:p>
        </p:txBody>
      </p:sp>
      <p:graphicFrame>
        <p:nvGraphicFramePr>
          <p:cNvPr id="121858" name="Object 4"/>
          <p:cNvGraphicFramePr>
            <a:graphicFrameLocks noChangeAspect="1"/>
          </p:cNvGraphicFramePr>
          <p:nvPr/>
        </p:nvGraphicFramePr>
        <p:xfrm>
          <a:off x="0" y="6019800"/>
          <a:ext cx="838200" cy="838200"/>
        </p:xfrm>
        <a:graphic>
          <a:graphicData uri="http://schemas.openxmlformats.org/presentationml/2006/ole">
            <p:oleObj spid="_x0000_s394242" name="Clip" r:id="rId3" imgW="1638360" imgH="3468960" progId="">
              <p:embed/>
            </p:oleObj>
          </a:graphicData>
        </a:graphic>
      </p:graphicFrame>
      <p:sp>
        <p:nvSpPr>
          <p:cNvPr id="121861" name="Text Box 5"/>
          <p:cNvSpPr txBox="1">
            <a:spLocks noChangeArrowheads="1"/>
          </p:cNvSpPr>
          <p:nvPr/>
        </p:nvSpPr>
        <p:spPr bwMode="auto">
          <a:xfrm>
            <a:off x="152400" y="6248400"/>
            <a:ext cx="990600" cy="276225"/>
          </a:xfrm>
          <a:prstGeom prst="rect">
            <a:avLst/>
          </a:prstGeom>
          <a:blipFill dpi="0" rotWithShape="1">
            <a:blip r:embed="rId4"/>
            <a:srcRect/>
            <a:tile tx="0" ty="0" sx="100000" sy="100000" flip="none" algn="tl"/>
          </a:blipFill>
          <a:ln w="9525">
            <a:noFill/>
            <a:miter lim="800000"/>
            <a:headEnd/>
            <a:tailEnd/>
          </a:ln>
        </p:spPr>
        <p:txBody>
          <a:bodyPr>
            <a:spAutoFit/>
          </a:bodyPr>
          <a:lstStyle/>
          <a:p>
            <a:pPr algn="l" rtl="0">
              <a:spcBef>
                <a:spcPct val="50000"/>
              </a:spcBef>
            </a:pPr>
            <a:r>
              <a:rPr lang="en-US" sz="1200" b="1" u="none">
                <a:solidFill>
                  <a:srgbClr val="800000"/>
                </a:solidFill>
                <a:latin typeface="Arial" charset="0"/>
              </a:rPr>
              <a:t>ROOSTA</a:t>
            </a: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03779"/>
                                        </p:tgtEl>
                                        <p:attrNameLst>
                                          <p:attrName>style.visibility</p:attrName>
                                        </p:attrNameLst>
                                      </p:cBhvr>
                                      <p:to>
                                        <p:strVal val="visible"/>
                                      </p:to>
                                    </p:set>
                                    <p:animEffect transition="in" filter="checkerboard(across)">
                                      <p:cBhvr>
                                        <p:cTn id="7" dur="500"/>
                                        <p:tgtEl>
                                          <p:spTgt spid="203779"/>
                                        </p:tgtEl>
                                      </p:cBhvr>
                                    </p:animEffect>
                                  </p:childTnLst>
                                </p:cTn>
                              </p:par>
                            </p:childTnLst>
                          </p:cTn>
                        </p:par>
                      </p:childTnLst>
                    </p:cTn>
                  </p:par>
                  <p:par>
                    <p:cTn id="8" fill="hold">
                      <p:stCondLst>
                        <p:cond delay="indefinite"/>
                      </p:stCondLst>
                      <p:childTnLst>
                        <p:par>
                          <p:cTn id="9" fill="hold">
                            <p:stCondLst>
                              <p:cond delay="0"/>
                            </p:stCondLst>
                            <p:childTnLst>
                              <p:par>
                                <p:cTn id="10" presetID="17" presetClass="entr" presetSubtype="10" fill="hold" grpId="0" nodeType="clickEffect">
                                  <p:stCondLst>
                                    <p:cond delay="0"/>
                                  </p:stCondLst>
                                  <p:childTnLst>
                                    <p:set>
                                      <p:cBhvr>
                                        <p:cTn id="11" dur="1" fill="hold">
                                          <p:stCondLst>
                                            <p:cond delay="0"/>
                                          </p:stCondLst>
                                        </p:cTn>
                                        <p:tgtEl>
                                          <p:spTgt spid="203778"/>
                                        </p:tgtEl>
                                        <p:attrNameLst>
                                          <p:attrName>style.visibility</p:attrName>
                                        </p:attrNameLst>
                                      </p:cBhvr>
                                      <p:to>
                                        <p:strVal val="visible"/>
                                      </p:to>
                                    </p:set>
                                    <p:anim calcmode="lin" valueType="num">
                                      <p:cBhvr>
                                        <p:cTn id="12" dur="500" fill="hold"/>
                                        <p:tgtEl>
                                          <p:spTgt spid="203778"/>
                                        </p:tgtEl>
                                        <p:attrNameLst>
                                          <p:attrName>ppt_w</p:attrName>
                                        </p:attrNameLst>
                                      </p:cBhvr>
                                      <p:tavLst>
                                        <p:tav tm="0">
                                          <p:val>
                                            <p:fltVal val="0"/>
                                          </p:val>
                                        </p:tav>
                                        <p:tav tm="100000">
                                          <p:val>
                                            <p:strVal val="#ppt_w"/>
                                          </p:val>
                                        </p:tav>
                                      </p:tavLst>
                                    </p:anim>
                                    <p:anim calcmode="lin" valueType="num">
                                      <p:cBhvr>
                                        <p:cTn id="13" dur="500" fill="hold"/>
                                        <p:tgtEl>
                                          <p:spTgt spid="20377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8" grpId="0"/>
      <p:bldP spid="203779" grpId="0" animBg="1"/>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930" name="Rectangle 2"/>
          <p:cNvSpPr>
            <a:spLocks noGrp="1" noRot="1" noChangeArrowheads="1"/>
          </p:cNvSpPr>
          <p:nvPr>
            <p:ph type="title"/>
          </p:nvPr>
        </p:nvSpPr>
        <p:spPr>
          <a:xfrm>
            <a:off x="0" y="1"/>
            <a:ext cx="9144000" cy="1142999"/>
          </a:xfrm>
          <a:solidFill>
            <a:srgbClr val="FFFF00"/>
          </a:solidFill>
        </p:spPr>
        <p:txBody>
          <a:bodyPr>
            <a:noAutofit/>
          </a:bodyPr>
          <a:lstStyle/>
          <a:p>
            <a:pPr rtl="1" eaLnBrk="1" hangingPunct="1">
              <a:defRPr/>
            </a:pPr>
            <a:r>
              <a:rPr lang="fa-IR" sz="4800" b="1" dirty="0" smtClean="0">
                <a:cs typeface="+mn-cs"/>
              </a:rPr>
              <a:t/>
            </a:r>
            <a:br>
              <a:rPr lang="fa-IR" sz="4800" b="1" dirty="0" smtClean="0">
                <a:cs typeface="+mn-cs"/>
              </a:rPr>
            </a:br>
            <a:r>
              <a:rPr lang="fa-IR" sz="4800" b="1" dirty="0" smtClean="0">
                <a:cs typeface="+mn-cs"/>
              </a:rPr>
              <a:t>علل عدم اندازه گیری اثربخشی تبلیغ</a:t>
            </a:r>
            <a:br>
              <a:rPr lang="fa-IR" sz="4800" b="1" dirty="0" smtClean="0">
                <a:cs typeface="+mn-cs"/>
              </a:rPr>
            </a:br>
            <a:endParaRPr lang="en-US" sz="4800" b="1" dirty="0" smtClean="0">
              <a:cs typeface="+mn-cs"/>
            </a:endParaRPr>
          </a:p>
        </p:txBody>
      </p:sp>
      <p:sp>
        <p:nvSpPr>
          <p:cNvPr id="124931" name="Rectangle 3"/>
          <p:cNvSpPr>
            <a:spLocks noGrp="1" noChangeArrowheads="1"/>
          </p:cNvSpPr>
          <p:nvPr>
            <p:ph type="body" idx="1"/>
          </p:nvPr>
        </p:nvSpPr>
        <p:spPr>
          <a:xfrm>
            <a:off x="457200" y="2133600"/>
            <a:ext cx="8229600" cy="4525963"/>
          </a:xfrm>
        </p:spPr>
        <p:txBody>
          <a:bodyPr/>
          <a:lstStyle/>
          <a:p>
            <a:pPr algn="just" rtl="1" eaLnBrk="1" hangingPunct="1">
              <a:buClr>
                <a:srgbClr val="FFFF00"/>
              </a:buClr>
              <a:buFont typeface="Wingdings" pitchFamily="2" charset="2"/>
              <a:buChar char="ü"/>
              <a:defRPr/>
            </a:pPr>
            <a:r>
              <a:rPr lang="fa-IR" sz="4000" b="1" dirty="0" smtClean="0">
                <a:solidFill>
                  <a:srgbClr val="FF0000"/>
                </a:solidFill>
              </a:rPr>
              <a:t>هزینه</a:t>
            </a:r>
            <a:r>
              <a:rPr lang="fa-IR" sz="4000" b="1" dirty="0" smtClean="0"/>
              <a:t> </a:t>
            </a:r>
          </a:p>
          <a:p>
            <a:pPr algn="just" rtl="1" eaLnBrk="1" hangingPunct="1">
              <a:buClr>
                <a:srgbClr val="FFFF00"/>
              </a:buClr>
              <a:buFont typeface="Wingdings" pitchFamily="2" charset="2"/>
              <a:buNone/>
              <a:defRPr/>
            </a:pPr>
            <a:endParaRPr lang="fa-IR" sz="4000" b="1" dirty="0" smtClean="0"/>
          </a:p>
          <a:p>
            <a:pPr algn="just" rtl="1" eaLnBrk="1" hangingPunct="1">
              <a:buClr>
                <a:srgbClr val="FFFF00"/>
              </a:buClr>
              <a:buFont typeface="Wingdings" pitchFamily="2" charset="2"/>
              <a:buNone/>
              <a:defRPr/>
            </a:pPr>
            <a:r>
              <a:rPr lang="fa-IR" sz="3600" b="1" dirty="0" smtClean="0">
                <a:solidFill>
                  <a:schemeClr val="bg1"/>
                </a:solidFill>
              </a:rPr>
              <a:t>تحقیق برای شناسائی میزان اثربخشی بسیار پر هزینه و زمان بر است. از طرفی کارفرمایان معتقدند تا فرصت هست باید سریع استفاده شود و نباید منتظر اثربخشی شد یا ماند.</a:t>
            </a:r>
            <a:endParaRPr lang="en-US" sz="3600" dirty="0" smtClean="0">
              <a:solidFill>
                <a:schemeClr val="bg1"/>
              </a:solidFill>
            </a:endParaRPr>
          </a:p>
        </p:txBody>
      </p:sp>
      <p:graphicFrame>
        <p:nvGraphicFramePr>
          <p:cNvPr id="98306" name="Object 4"/>
          <p:cNvGraphicFramePr>
            <a:graphicFrameLocks noChangeAspect="1"/>
          </p:cNvGraphicFramePr>
          <p:nvPr/>
        </p:nvGraphicFramePr>
        <p:xfrm>
          <a:off x="0" y="6019800"/>
          <a:ext cx="838200" cy="838200"/>
        </p:xfrm>
        <a:graphic>
          <a:graphicData uri="http://schemas.openxmlformats.org/presentationml/2006/ole">
            <p:oleObj spid="_x0000_s371714" name="Clip" r:id="rId3" imgW="1638360" imgH="3468960" progId="">
              <p:embed/>
            </p:oleObj>
          </a:graphicData>
        </a:graphic>
      </p:graphicFrame>
      <p:sp>
        <p:nvSpPr>
          <p:cNvPr id="98309" name="Text Box 5"/>
          <p:cNvSpPr txBox="1">
            <a:spLocks noChangeArrowheads="1"/>
          </p:cNvSpPr>
          <p:nvPr/>
        </p:nvSpPr>
        <p:spPr bwMode="auto">
          <a:xfrm>
            <a:off x="152400" y="6248400"/>
            <a:ext cx="990600" cy="274638"/>
          </a:xfrm>
          <a:prstGeom prst="rect">
            <a:avLst/>
          </a:prstGeom>
          <a:blipFill dpi="0" rotWithShape="1">
            <a:blip r:embed="rId4"/>
            <a:srcRect/>
            <a:tile tx="0" ty="0" sx="100000" sy="100000" flip="none" algn="tl"/>
          </a:blipFill>
          <a:ln w="9525">
            <a:noFill/>
            <a:miter lim="800000"/>
            <a:headEnd/>
            <a:tailEnd/>
          </a:ln>
        </p:spPr>
        <p:txBody>
          <a:bodyPr>
            <a:spAutoFit/>
          </a:bodyPr>
          <a:lstStyle/>
          <a:p>
            <a:pPr algn="l" rtl="0">
              <a:spcBef>
                <a:spcPct val="50000"/>
              </a:spcBef>
            </a:pPr>
            <a:r>
              <a:rPr lang="en-US" sz="1200" b="1" u="none">
                <a:solidFill>
                  <a:srgbClr val="800000"/>
                </a:solidFill>
                <a:latin typeface="Arial Black" pitchFamily="34" charset="0"/>
              </a:rPr>
              <a:t>ROOSTA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24930"/>
                                        </p:tgtEl>
                                        <p:attrNameLst>
                                          <p:attrName>style.visibility</p:attrName>
                                        </p:attrNameLst>
                                      </p:cBhvr>
                                      <p:to>
                                        <p:strVal val="visible"/>
                                      </p:to>
                                    </p:set>
                                    <p:anim calcmode="lin" valueType="num">
                                      <p:cBhvr>
                                        <p:cTn id="7" dur="500" fill="hold"/>
                                        <p:tgtEl>
                                          <p:spTgt spid="124930"/>
                                        </p:tgtEl>
                                        <p:attrNameLst>
                                          <p:attrName>ppt_w</p:attrName>
                                        </p:attrNameLst>
                                      </p:cBhvr>
                                      <p:tavLst>
                                        <p:tav tm="0">
                                          <p:val>
                                            <p:fltVal val="0"/>
                                          </p:val>
                                        </p:tav>
                                        <p:tav tm="100000">
                                          <p:val>
                                            <p:strVal val="#ppt_w"/>
                                          </p:val>
                                        </p:tav>
                                      </p:tavLst>
                                    </p:anim>
                                    <p:anim calcmode="lin" valueType="num">
                                      <p:cBhvr>
                                        <p:cTn id="8" dur="500" fill="hold"/>
                                        <p:tgtEl>
                                          <p:spTgt spid="124930"/>
                                        </p:tgtEl>
                                        <p:attrNameLst>
                                          <p:attrName>ppt_h</p:attrName>
                                        </p:attrNameLst>
                                      </p:cBhvr>
                                      <p:tavLst>
                                        <p:tav tm="0">
                                          <p:val>
                                            <p:fltVal val="0"/>
                                          </p:val>
                                        </p:tav>
                                        <p:tav tm="100000">
                                          <p:val>
                                            <p:strVal val="#ppt_h"/>
                                          </p:val>
                                        </p:tav>
                                      </p:tavLst>
                                    </p:anim>
                                    <p:animEffect transition="in" filter="fade">
                                      <p:cBhvr>
                                        <p:cTn id="9" dur="500"/>
                                        <p:tgtEl>
                                          <p:spTgt spid="124930"/>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24931">
                                            <p:txEl>
                                              <p:pRg st="0" end="0"/>
                                            </p:txEl>
                                          </p:spTgt>
                                        </p:tgtEl>
                                        <p:attrNameLst>
                                          <p:attrName>style.visibility</p:attrName>
                                        </p:attrNameLst>
                                      </p:cBhvr>
                                      <p:to>
                                        <p:strVal val="visible"/>
                                      </p:to>
                                    </p:set>
                                    <p:animEffect transition="in" filter="fade">
                                      <p:cBhvr>
                                        <p:cTn id="14" dur="1000">
                                          <p:stCondLst>
                                            <p:cond delay="0"/>
                                          </p:stCondLst>
                                        </p:cTn>
                                        <p:tgtEl>
                                          <p:spTgt spid="124931">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24931">
                                            <p:txEl>
                                              <p:pRg st="2" end="2"/>
                                            </p:txEl>
                                          </p:spTgt>
                                        </p:tgtEl>
                                        <p:attrNameLst>
                                          <p:attrName>style.visibility</p:attrName>
                                        </p:attrNameLst>
                                      </p:cBhvr>
                                      <p:to>
                                        <p:strVal val="visible"/>
                                      </p:to>
                                    </p:set>
                                    <p:animEffect transition="in" filter="fade">
                                      <p:cBhvr>
                                        <p:cTn id="19" dur="1000">
                                          <p:stCondLst>
                                            <p:cond delay="0"/>
                                          </p:stCondLst>
                                        </p:cTn>
                                        <p:tgtEl>
                                          <p:spTgt spid="12493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0" grpId="0" animBg="1"/>
      <p:bldP spid="124931" grpId="0" build="p"/>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954" name="Rectangle 2"/>
          <p:cNvSpPr>
            <a:spLocks noGrp="1" noChangeArrowheads="1"/>
          </p:cNvSpPr>
          <p:nvPr>
            <p:ph type="body" idx="1"/>
          </p:nvPr>
        </p:nvSpPr>
        <p:spPr>
          <a:xfrm>
            <a:off x="250825" y="260350"/>
            <a:ext cx="8642350" cy="6597650"/>
          </a:xfrm>
        </p:spPr>
        <p:txBody>
          <a:bodyPr/>
          <a:lstStyle/>
          <a:p>
            <a:pPr algn="just" rtl="1" eaLnBrk="1" hangingPunct="1">
              <a:buClr>
                <a:srgbClr val="FFFF00"/>
              </a:buClr>
              <a:buFont typeface="Wingdings" pitchFamily="2" charset="2"/>
              <a:buChar char="ü"/>
              <a:defRPr/>
            </a:pPr>
            <a:r>
              <a:rPr lang="fa-IR" b="1" dirty="0" smtClean="0">
                <a:solidFill>
                  <a:srgbClr val="FF0000"/>
                </a:solidFill>
              </a:rPr>
              <a:t>مشکلات تحقیق</a:t>
            </a:r>
          </a:p>
          <a:p>
            <a:pPr algn="just" rtl="1" eaLnBrk="1" hangingPunct="1">
              <a:buClr>
                <a:srgbClr val="FFFF00"/>
              </a:buClr>
              <a:buFont typeface="Wingdings" pitchFamily="2" charset="2"/>
              <a:buNone/>
              <a:defRPr/>
            </a:pPr>
            <a:r>
              <a:rPr lang="fa-IR" b="1" dirty="0" smtClean="0">
                <a:solidFill>
                  <a:schemeClr val="bg1"/>
                </a:solidFill>
              </a:rPr>
              <a:t>تحقیق در مورد اثربخشی هریک از عناصر آمیخته ترویج بسیار دشوار است. بعضی از مدیران معتقدند وقتی اثربخشی هریک از عناصر را نمیتوان مشخص کرد اندازه گیری اثربخشی ضرورتی ندارد.</a:t>
            </a:r>
          </a:p>
          <a:p>
            <a:pPr algn="just" rtl="1" eaLnBrk="1" hangingPunct="1">
              <a:buClr>
                <a:srgbClr val="FFFF00"/>
              </a:buClr>
              <a:buFont typeface="Wingdings" pitchFamily="2" charset="2"/>
              <a:buNone/>
              <a:defRPr/>
            </a:pPr>
            <a:endParaRPr lang="fa-IR" b="1" dirty="0" smtClean="0"/>
          </a:p>
          <a:p>
            <a:pPr algn="just" rtl="1" eaLnBrk="1" hangingPunct="1">
              <a:buClr>
                <a:srgbClr val="FFFF00"/>
              </a:buClr>
              <a:buFont typeface="Wingdings" pitchFamily="2" charset="2"/>
              <a:buChar char="ü"/>
              <a:defRPr/>
            </a:pPr>
            <a:r>
              <a:rPr lang="fa-IR" b="1" dirty="0" smtClean="0">
                <a:solidFill>
                  <a:srgbClr val="FF0000"/>
                </a:solidFill>
              </a:rPr>
              <a:t>عدم توافق در مورد موضوع و اهداف اثربخشی</a:t>
            </a:r>
          </a:p>
          <a:p>
            <a:pPr algn="just" rtl="1" eaLnBrk="1" hangingPunct="1">
              <a:buClr>
                <a:srgbClr val="FFFF00"/>
              </a:buClr>
              <a:buFont typeface="Wingdings" pitchFamily="2" charset="2"/>
              <a:buNone/>
              <a:defRPr/>
            </a:pPr>
            <a:r>
              <a:rPr lang="fa-IR" b="1" dirty="0" smtClean="0">
                <a:solidFill>
                  <a:schemeClr val="bg1"/>
                </a:solidFill>
              </a:rPr>
              <a:t>در حالیکه هیئت مدیره اثربخشی را برای شناخت آثار آنها بر تصویر سازی میخواهد، مدیر بازاریابی آثار تبلیغ و ترویج را بر فروش جستجو می کند و سازندگان تبلیغ خواهان آن هستند که ببینند مخاطبان تا چه اندازه تبلیغ را بیاد آورده و آنرا از دیگران متمایز میسازند. </a:t>
            </a:r>
            <a:endParaRPr lang="en-US" b="1" dirty="0" smtClean="0">
              <a:solidFill>
                <a:schemeClr val="bg1"/>
              </a:solidFill>
            </a:endParaRPr>
          </a:p>
        </p:txBody>
      </p:sp>
      <p:graphicFrame>
        <p:nvGraphicFramePr>
          <p:cNvPr id="99330" name="Object 3"/>
          <p:cNvGraphicFramePr>
            <a:graphicFrameLocks noChangeAspect="1"/>
          </p:cNvGraphicFramePr>
          <p:nvPr/>
        </p:nvGraphicFramePr>
        <p:xfrm>
          <a:off x="0" y="6019800"/>
          <a:ext cx="838200" cy="838200"/>
        </p:xfrm>
        <a:graphic>
          <a:graphicData uri="http://schemas.openxmlformats.org/presentationml/2006/ole">
            <p:oleObj spid="_x0000_s372738" name="Clip" r:id="rId3" imgW="1638360" imgH="3468960" progId="">
              <p:embed/>
            </p:oleObj>
          </a:graphicData>
        </a:graphic>
      </p:graphicFrame>
      <p:sp>
        <p:nvSpPr>
          <p:cNvPr id="99332" name="Text Box 4"/>
          <p:cNvSpPr txBox="1">
            <a:spLocks noChangeArrowheads="1"/>
          </p:cNvSpPr>
          <p:nvPr/>
        </p:nvSpPr>
        <p:spPr bwMode="auto">
          <a:xfrm>
            <a:off x="152400" y="6248400"/>
            <a:ext cx="990600" cy="274638"/>
          </a:xfrm>
          <a:prstGeom prst="rect">
            <a:avLst/>
          </a:prstGeom>
          <a:blipFill dpi="0" rotWithShape="1">
            <a:blip r:embed="rId4"/>
            <a:srcRect/>
            <a:tile tx="0" ty="0" sx="100000" sy="100000" flip="none" algn="tl"/>
          </a:blipFill>
          <a:ln w="9525">
            <a:noFill/>
            <a:miter lim="800000"/>
            <a:headEnd/>
            <a:tailEnd/>
          </a:ln>
        </p:spPr>
        <p:txBody>
          <a:bodyPr>
            <a:spAutoFit/>
          </a:bodyPr>
          <a:lstStyle/>
          <a:p>
            <a:pPr algn="l" rtl="0">
              <a:spcBef>
                <a:spcPct val="50000"/>
              </a:spcBef>
            </a:pPr>
            <a:r>
              <a:rPr lang="en-US" sz="1200" b="1" u="none">
                <a:solidFill>
                  <a:srgbClr val="800000"/>
                </a:solidFill>
                <a:latin typeface="Arial Black" pitchFamily="34" charset="0"/>
              </a:rPr>
              <a:t>ROOSTA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5954">
                                            <p:txEl>
                                              <p:pRg st="0" end="0"/>
                                            </p:txEl>
                                          </p:spTgt>
                                        </p:tgtEl>
                                        <p:attrNameLst>
                                          <p:attrName>style.visibility</p:attrName>
                                        </p:attrNameLst>
                                      </p:cBhvr>
                                      <p:to>
                                        <p:strVal val="visible"/>
                                      </p:to>
                                    </p:set>
                                    <p:animEffect transition="in" filter="dissolve">
                                      <p:cBhvr>
                                        <p:cTn id="7" dur="500"/>
                                        <p:tgtEl>
                                          <p:spTgt spid="12595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5954">
                                            <p:txEl>
                                              <p:pRg st="1" end="1"/>
                                            </p:txEl>
                                          </p:spTgt>
                                        </p:tgtEl>
                                        <p:attrNameLst>
                                          <p:attrName>style.visibility</p:attrName>
                                        </p:attrNameLst>
                                      </p:cBhvr>
                                      <p:to>
                                        <p:strVal val="visible"/>
                                      </p:to>
                                    </p:set>
                                    <p:animEffect transition="in" filter="dissolve">
                                      <p:cBhvr>
                                        <p:cTn id="12" dur="500"/>
                                        <p:tgtEl>
                                          <p:spTgt spid="12595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5954">
                                            <p:txEl>
                                              <p:pRg st="3" end="3"/>
                                            </p:txEl>
                                          </p:spTgt>
                                        </p:tgtEl>
                                        <p:attrNameLst>
                                          <p:attrName>style.visibility</p:attrName>
                                        </p:attrNameLst>
                                      </p:cBhvr>
                                      <p:to>
                                        <p:strVal val="visible"/>
                                      </p:to>
                                    </p:set>
                                    <p:animEffect transition="in" filter="dissolve">
                                      <p:cBhvr>
                                        <p:cTn id="17" dur="500"/>
                                        <p:tgtEl>
                                          <p:spTgt spid="12595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25954">
                                            <p:txEl>
                                              <p:pRg st="4" end="4"/>
                                            </p:txEl>
                                          </p:spTgt>
                                        </p:tgtEl>
                                        <p:attrNameLst>
                                          <p:attrName>style.visibility</p:attrName>
                                        </p:attrNameLst>
                                      </p:cBhvr>
                                      <p:to>
                                        <p:strVal val="visible"/>
                                      </p:to>
                                    </p:set>
                                    <p:animEffect transition="in" filter="dissolve">
                                      <p:cBhvr>
                                        <p:cTn id="22" dur="500"/>
                                        <p:tgtEl>
                                          <p:spTgt spid="12595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54" grpId="0" build="p"/>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6978" name="Rectangle 2"/>
          <p:cNvSpPr>
            <a:spLocks noGrp="1" noChangeArrowheads="1"/>
          </p:cNvSpPr>
          <p:nvPr>
            <p:ph type="body" idx="1"/>
          </p:nvPr>
        </p:nvSpPr>
        <p:spPr>
          <a:xfrm>
            <a:off x="457200" y="457200"/>
            <a:ext cx="8229600" cy="5924550"/>
          </a:xfrm>
        </p:spPr>
        <p:txBody>
          <a:bodyPr/>
          <a:lstStyle/>
          <a:p>
            <a:pPr algn="just" rtl="1" eaLnBrk="1" hangingPunct="1">
              <a:buClr>
                <a:srgbClr val="FFFF00"/>
              </a:buClr>
              <a:buFont typeface="Wingdings" pitchFamily="2" charset="2"/>
              <a:buChar char="ü"/>
              <a:defRPr/>
            </a:pPr>
            <a:r>
              <a:rPr lang="fa-IR" sz="3600" b="1" dirty="0" smtClean="0">
                <a:solidFill>
                  <a:srgbClr val="FF0000"/>
                </a:solidFill>
              </a:rPr>
              <a:t>مخالفت سازندگان تبلیغ</a:t>
            </a:r>
          </a:p>
          <a:p>
            <a:pPr algn="just" rtl="1" eaLnBrk="1" hangingPunct="1">
              <a:buClr>
                <a:srgbClr val="FFFF00"/>
              </a:buClr>
              <a:buFont typeface="Wingdings" pitchFamily="2" charset="2"/>
              <a:buNone/>
              <a:defRPr/>
            </a:pPr>
            <a:r>
              <a:rPr lang="fa-IR" sz="3600" b="1" dirty="0" smtClean="0">
                <a:solidFill>
                  <a:schemeClr val="bg1"/>
                </a:solidFill>
              </a:rPr>
              <a:t>سازندگان و خلق کنندگان عوامل ترویج و تبلیغ مایل نیستند تا هنر و کار آنان آزمون شود زیرا باعث قید و بند محدودیت در خلاقیت آنها میشود.</a:t>
            </a:r>
          </a:p>
          <a:p>
            <a:pPr algn="just" rtl="1" eaLnBrk="1" hangingPunct="1">
              <a:buClr>
                <a:srgbClr val="FFFF00"/>
              </a:buClr>
              <a:buFont typeface="Wingdings" pitchFamily="2" charset="2"/>
              <a:buNone/>
              <a:defRPr/>
            </a:pPr>
            <a:endParaRPr lang="fa-IR" sz="3600" b="1" dirty="0" smtClean="0"/>
          </a:p>
          <a:p>
            <a:pPr algn="just" rtl="1" eaLnBrk="1" hangingPunct="1">
              <a:buClr>
                <a:srgbClr val="FFFF00"/>
              </a:buClr>
              <a:buFont typeface="Wingdings" pitchFamily="2" charset="2"/>
              <a:buChar char="ü"/>
              <a:defRPr/>
            </a:pPr>
            <a:r>
              <a:rPr lang="fa-IR" sz="3600" b="1" dirty="0" smtClean="0">
                <a:solidFill>
                  <a:srgbClr val="FF0000"/>
                </a:solidFill>
              </a:rPr>
              <a:t>زمان</a:t>
            </a:r>
          </a:p>
          <a:p>
            <a:pPr algn="just" rtl="1" eaLnBrk="1" hangingPunct="1">
              <a:buClr>
                <a:srgbClr val="FFFF00"/>
              </a:buClr>
              <a:buFont typeface="Wingdings" pitchFamily="2" charset="2"/>
              <a:buNone/>
              <a:defRPr/>
            </a:pPr>
            <a:r>
              <a:rPr lang="fa-IR" sz="3600" b="1" dirty="0" smtClean="0">
                <a:solidFill>
                  <a:schemeClr val="bg1"/>
                </a:solidFill>
              </a:rPr>
              <a:t>مدیران معتقدند زمان لازم برای اندازه گیری اثربخشی ندارد و باید از فرصتها استفاده کرد. </a:t>
            </a:r>
            <a:endParaRPr lang="en-US" sz="3600" b="1" dirty="0" smtClean="0">
              <a:solidFill>
                <a:schemeClr val="bg1"/>
              </a:solidFill>
            </a:endParaRPr>
          </a:p>
        </p:txBody>
      </p:sp>
      <p:graphicFrame>
        <p:nvGraphicFramePr>
          <p:cNvPr id="100354" name="Object 3"/>
          <p:cNvGraphicFramePr>
            <a:graphicFrameLocks noChangeAspect="1"/>
          </p:cNvGraphicFramePr>
          <p:nvPr/>
        </p:nvGraphicFramePr>
        <p:xfrm>
          <a:off x="0" y="6019800"/>
          <a:ext cx="838200" cy="838200"/>
        </p:xfrm>
        <a:graphic>
          <a:graphicData uri="http://schemas.openxmlformats.org/presentationml/2006/ole">
            <p:oleObj spid="_x0000_s373762" name="Clip" r:id="rId3" imgW="1638360" imgH="3468960" progId="">
              <p:embed/>
            </p:oleObj>
          </a:graphicData>
        </a:graphic>
      </p:graphicFrame>
      <p:sp>
        <p:nvSpPr>
          <p:cNvPr id="100356" name="Text Box 4"/>
          <p:cNvSpPr txBox="1">
            <a:spLocks noChangeArrowheads="1"/>
          </p:cNvSpPr>
          <p:nvPr/>
        </p:nvSpPr>
        <p:spPr bwMode="auto">
          <a:xfrm>
            <a:off x="152400" y="6248400"/>
            <a:ext cx="990600" cy="274638"/>
          </a:xfrm>
          <a:prstGeom prst="rect">
            <a:avLst/>
          </a:prstGeom>
          <a:blipFill dpi="0" rotWithShape="1">
            <a:blip r:embed="rId4"/>
            <a:srcRect/>
            <a:tile tx="0" ty="0" sx="100000" sy="100000" flip="none" algn="tl"/>
          </a:blipFill>
          <a:ln w="9525">
            <a:noFill/>
            <a:miter lim="800000"/>
            <a:headEnd/>
            <a:tailEnd/>
          </a:ln>
        </p:spPr>
        <p:txBody>
          <a:bodyPr>
            <a:spAutoFit/>
          </a:bodyPr>
          <a:lstStyle/>
          <a:p>
            <a:pPr algn="l" rtl="0">
              <a:spcBef>
                <a:spcPct val="50000"/>
              </a:spcBef>
            </a:pPr>
            <a:r>
              <a:rPr lang="en-US" sz="1200" b="1" u="none">
                <a:solidFill>
                  <a:srgbClr val="800000"/>
                </a:solidFill>
                <a:latin typeface="Arial Black" pitchFamily="34" charset="0"/>
              </a:rPr>
              <a:t>ROOST</a:t>
            </a:r>
            <a:r>
              <a:rPr lang="fa-IR" sz="1200" b="1" u="none">
                <a:solidFill>
                  <a:srgbClr val="800000"/>
                </a:solidFill>
                <a:latin typeface="Arial Black" pitchFamily="34" charset="0"/>
              </a:rPr>
              <a:t>ط</a:t>
            </a:r>
            <a:r>
              <a:rPr lang="en-US" sz="1200" b="1" u="none">
                <a:solidFill>
                  <a:srgbClr val="800000"/>
                </a:solidFill>
                <a:latin typeface="Arial Black" pitchFamily="34" charset="0"/>
              </a:rPr>
              <a:t>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978">
                                            <p:txEl>
                                              <p:pRg st="0" end="0"/>
                                            </p:txEl>
                                          </p:spTgt>
                                        </p:tgtEl>
                                        <p:attrNameLst>
                                          <p:attrName>style.visibility</p:attrName>
                                        </p:attrNameLst>
                                      </p:cBhvr>
                                      <p:to>
                                        <p:strVal val="visible"/>
                                      </p:to>
                                    </p:set>
                                    <p:animEffect transition="in" filter="fade">
                                      <p:cBhvr>
                                        <p:cTn id="7" dur="2000"/>
                                        <p:tgtEl>
                                          <p:spTgt spid="12697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978">
                                            <p:txEl>
                                              <p:pRg st="1" end="1"/>
                                            </p:txEl>
                                          </p:spTgt>
                                        </p:tgtEl>
                                        <p:attrNameLst>
                                          <p:attrName>style.visibility</p:attrName>
                                        </p:attrNameLst>
                                      </p:cBhvr>
                                      <p:to>
                                        <p:strVal val="visible"/>
                                      </p:to>
                                    </p:set>
                                    <p:animEffect transition="in" filter="fade">
                                      <p:cBhvr>
                                        <p:cTn id="12" dur="2000"/>
                                        <p:tgtEl>
                                          <p:spTgt spid="12697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978">
                                            <p:txEl>
                                              <p:pRg st="3" end="3"/>
                                            </p:txEl>
                                          </p:spTgt>
                                        </p:tgtEl>
                                        <p:attrNameLst>
                                          <p:attrName>style.visibility</p:attrName>
                                        </p:attrNameLst>
                                      </p:cBhvr>
                                      <p:to>
                                        <p:strVal val="visible"/>
                                      </p:to>
                                    </p:set>
                                    <p:animEffect transition="in" filter="fade">
                                      <p:cBhvr>
                                        <p:cTn id="17" dur="2000"/>
                                        <p:tgtEl>
                                          <p:spTgt spid="126978">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978">
                                            <p:txEl>
                                              <p:pRg st="4" end="4"/>
                                            </p:txEl>
                                          </p:spTgt>
                                        </p:tgtEl>
                                        <p:attrNameLst>
                                          <p:attrName>style.visibility</p:attrName>
                                        </p:attrNameLst>
                                      </p:cBhvr>
                                      <p:to>
                                        <p:strVal val="visible"/>
                                      </p:to>
                                    </p:set>
                                    <p:animEffect transition="in" filter="fade">
                                      <p:cBhvr>
                                        <p:cTn id="22" dur="2000"/>
                                        <p:tgtEl>
                                          <p:spTgt spid="12697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4495800"/>
          </a:xfrm>
        </p:spPr>
        <p:txBody>
          <a:bodyPr>
            <a:noAutofit/>
          </a:bodyPr>
          <a:lstStyle/>
          <a:p>
            <a:pPr algn="ctr" rtl="1">
              <a:buNone/>
            </a:pPr>
            <a:r>
              <a:rPr lang="fa-IR" sz="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مُشک آن است که خود ببوید</a:t>
            </a:r>
          </a:p>
          <a:p>
            <a:pPr algn="ctr" rtl="1">
              <a:buNone/>
            </a:pPr>
            <a:r>
              <a:rPr lang="fa-IR" sz="6600" dirty="0" smtClean="0">
                <a:ln w="18415" cmpd="sng">
                  <a:solidFill>
                    <a:srgbClr val="FFFFFF"/>
                  </a:solidFill>
                  <a:prstDash val="solid"/>
                </a:ln>
                <a:solidFill>
                  <a:srgbClr val="FFFF00"/>
                </a:solidFill>
                <a:effectLst>
                  <a:outerShdw blurRad="63500" dir="3600000" algn="tl" rotWithShape="0">
                    <a:srgbClr val="000000">
                      <a:alpha val="70000"/>
                    </a:srgbClr>
                  </a:outerShdw>
                </a:effectLst>
              </a:rPr>
              <a:t>هم آنکه</a:t>
            </a:r>
          </a:p>
          <a:p>
            <a:pPr algn="ctr" rtl="1">
              <a:buNone/>
            </a:pPr>
            <a:r>
              <a:rPr lang="fa-IR" sz="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عطار بگوید</a:t>
            </a:r>
            <a:endParaRPr lang="en-US" sz="6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4" name="Slide Number Placeholder 3"/>
          <p:cNvSpPr>
            <a:spLocks noGrp="1"/>
          </p:cNvSpPr>
          <p:nvPr>
            <p:ph type="sldNum" sz="quarter" idx="12"/>
          </p:nvPr>
        </p:nvSpPr>
        <p:spPr/>
        <p:txBody>
          <a:bodyPr/>
          <a:lstStyle/>
          <a:p>
            <a:fld id="{B890EBBE-3E5E-420A-95FE-1C2CD9EE4D36}" type="slidenum">
              <a:rPr lang="en-US" smtClean="0"/>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8002" name="Rectangle 2"/>
          <p:cNvSpPr>
            <a:spLocks noGrp="1" noRot="1" noChangeArrowheads="1"/>
          </p:cNvSpPr>
          <p:nvPr>
            <p:ph type="title"/>
          </p:nvPr>
        </p:nvSpPr>
        <p:spPr>
          <a:xfrm>
            <a:off x="457200" y="188913"/>
            <a:ext cx="8229600" cy="1425575"/>
          </a:xfrm>
          <a:solidFill>
            <a:srgbClr val="FFFF00"/>
          </a:solidFill>
        </p:spPr>
        <p:txBody>
          <a:bodyPr>
            <a:normAutofit fontScale="90000"/>
          </a:bodyPr>
          <a:lstStyle/>
          <a:p>
            <a:pPr eaLnBrk="1" hangingPunct="1">
              <a:defRPr/>
            </a:pPr>
            <a:r>
              <a:rPr lang="fa-IR" b="1" dirty="0" smtClean="0">
                <a:cs typeface="+mn-cs"/>
              </a:rPr>
              <a:t>موضوعات و موارد اندازه گیری اثربخشی ترویج (ارتباطات)</a:t>
            </a:r>
            <a:endParaRPr lang="en-US" b="1" dirty="0" smtClean="0">
              <a:cs typeface="+mn-cs"/>
            </a:endParaRPr>
          </a:p>
        </p:txBody>
      </p:sp>
      <p:sp>
        <p:nvSpPr>
          <p:cNvPr id="128003" name="Rectangle 3"/>
          <p:cNvSpPr>
            <a:spLocks noGrp="1" noChangeArrowheads="1"/>
          </p:cNvSpPr>
          <p:nvPr>
            <p:ph type="body" idx="1"/>
          </p:nvPr>
        </p:nvSpPr>
        <p:spPr>
          <a:xfrm>
            <a:off x="250825" y="1817688"/>
            <a:ext cx="8642350" cy="4924425"/>
          </a:xfrm>
        </p:spPr>
        <p:txBody>
          <a:bodyPr/>
          <a:lstStyle/>
          <a:p>
            <a:pPr algn="just" rtl="1" eaLnBrk="1" hangingPunct="1">
              <a:buFont typeface="Wingdings" pitchFamily="2" charset="2"/>
              <a:buNone/>
              <a:defRPr/>
            </a:pPr>
            <a:r>
              <a:rPr lang="fa-IR" sz="3600" b="1" u="sng" dirty="0" smtClean="0">
                <a:solidFill>
                  <a:srgbClr val="FF0000"/>
                </a:solidFill>
              </a:rPr>
              <a:t>عوامل منبع (فرستنده) </a:t>
            </a:r>
          </a:p>
          <a:p>
            <a:pPr algn="just" rtl="1" eaLnBrk="1" hangingPunct="1">
              <a:buFont typeface="Wingdings" pitchFamily="2" charset="2"/>
              <a:buNone/>
              <a:defRPr/>
            </a:pPr>
            <a:r>
              <a:rPr lang="en-US" sz="3600" b="1" u="sng" dirty="0" smtClean="0">
                <a:solidFill>
                  <a:srgbClr val="FF0000"/>
                </a:solidFill>
              </a:rPr>
              <a:t>SOURCE FACTORS</a:t>
            </a:r>
          </a:p>
          <a:p>
            <a:pPr algn="just" rtl="1" eaLnBrk="1" hangingPunct="1">
              <a:buFont typeface="Wingdings" pitchFamily="2" charset="2"/>
              <a:buNone/>
              <a:defRPr/>
            </a:pPr>
            <a:endParaRPr lang="fa-IR" sz="3600" b="1" u="sng" dirty="0" smtClean="0">
              <a:solidFill>
                <a:srgbClr val="FFFF99"/>
              </a:solidFill>
            </a:endParaRPr>
          </a:p>
          <a:p>
            <a:pPr algn="just" rtl="1" eaLnBrk="1" hangingPunct="1">
              <a:buClr>
                <a:srgbClr val="FFFF00"/>
              </a:buClr>
              <a:buFont typeface="Wingdings" pitchFamily="2" charset="2"/>
              <a:buChar char="ü"/>
              <a:defRPr/>
            </a:pPr>
            <a:r>
              <a:rPr lang="fa-IR" sz="3600" b="1" dirty="0" smtClean="0">
                <a:solidFill>
                  <a:schemeClr val="bg1"/>
                </a:solidFill>
              </a:rPr>
              <a:t>آیا منابع ارسال کننده پیام مؤثر است؟</a:t>
            </a:r>
          </a:p>
          <a:p>
            <a:pPr algn="just" rtl="1" eaLnBrk="1" hangingPunct="1">
              <a:buClr>
                <a:srgbClr val="FFFF00"/>
              </a:buClr>
              <a:buFont typeface="Wingdings" pitchFamily="2" charset="2"/>
              <a:buChar char="ü"/>
              <a:defRPr/>
            </a:pPr>
            <a:r>
              <a:rPr lang="fa-IR" sz="3600" b="1" dirty="0" smtClean="0">
                <a:solidFill>
                  <a:schemeClr val="bg1"/>
                </a:solidFill>
              </a:rPr>
              <a:t>واکنش مخاطب نسبت به او چگونه خواهد بود؟</a:t>
            </a:r>
          </a:p>
          <a:p>
            <a:pPr algn="just" rtl="1" eaLnBrk="1" hangingPunct="1">
              <a:buClr>
                <a:srgbClr val="FFFF00"/>
              </a:buClr>
              <a:buFont typeface="Wingdings" pitchFamily="2" charset="2"/>
              <a:buChar char="ü"/>
              <a:defRPr/>
            </a:pPr>
            <a:r>
              <a:rPr lang="fa-IR" sz="3600" b="1" dirty="0" smtClean="0">
                <a:solidFill>
                  <a:schemeClr val="bg1"/>
                </a:solidFill>
              </a:rPr>
              <a:t>تاچه اندازه اعتبار و محبوبیت و پذیرش منبع در طول زمان تغییر کرده است؟</a:t>
            </a:r>
            <a:endParaRPr lang="en-US" sz="3600" b="1" dirty="0" smtClean="0">
              <a:solidFill>
                <a:schemeClr val="bg1"/>
              </a:solidFill>
            </a:endParaRPr>
          </a:p>
        </p:txBody>
      </p:sp>
      <p:graphicFrame>
        <p:nvGraphicFramePr>
          <p:cNvPr id="101378" name="Object 4"/>
          <p:cNvGraphicFramePr>
            <a:graphicFrameLocks noChangeAspect="1"/>
          </p:cNvGraphicFramePr>
          <p:nvPr/>
        </p:nvGraphicFramePr>
        <p:xfrm>
          <a:off x="0" y="6019800"/>
          <a:ext cx="838200" cy="838200"/>
        </p:xfrm>
        <a:graphic>
          <a:graphicData uri="http://schemas.openxmlformats.org/presentationml/2006/ole">
            <p:oleObj spid="_x0000_s374786" name="Clip" r:id="rId3" imgW="1638360" imgH="3468960" progId="">
              <p:embed/>
            </p:oleObj>
          </a:graphicData>
        </a:graphic>
      </p:graphicFrame>
      <p:sp>
        <p:nvSpPr>
          <p:cNvPr id="101381" name="Text Box 5"/>
          <p:cNvSpPr txBox="1">
            <a:spLocks noChangeArrowheads="1"/>
          </p:cNvSpPr>
          <p:nvPr/>
        </p:nvSpPr>
        <p:spPr bwMode="auto">
          <a:xfrm>
            <a:off x="152400" y="6248400"/>
            <a:ext cx="990600" cy="274638"/>
          </a:xfrm>
          <a:prstGeom prst="rect">
            <a:avLst/>
          </a:prstGeom>
          <a:blipFill dpi="0" rotWithShape="1">
            <a:blip r:embed="rId4"/>
            <a:srcRect/>
            <a:tile tx="0" ty="0" sx="100000" sy="100000" flip="none" algn="tl"/>
          </a:blipFill>
          <a:ln w="9525">
            <a:noFill/>
            <a:miter lim="800000"/>
            <a:headEnd/>
            <a:tailEnd/>
          </a:ln>
        </p:spPr>
        <p:txBody>
          <a:bodyPr>
            <a:spAutoFit/>
          </a:bodyPr>
          <a:lstStyle/>
          <a:p>
            <a:pPr algn="l" rtl="0">
              <a:spcBef>
                <a:spcPct val="50000"/>
              </a:spcBef>
            </a:pPr>
            <a:r>
              <a:rPr lang="en-US" sz="1200" b="1" u="none">
                <a:solidFill>
                  <a:srgbClr val="800000"/>
                </a:solidFill>
                <a:latin typeface="Arial Black" pitchFamily="34" charset="0"/>
              </a:rPr>
              <a:t>ROOSTA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128002"/>
                                        </p:tgtEl>
                                        <p:attrNameLst>
                                          <p:attrName>style.visibility</p:attrName>
                                        </p:attrNameLst>
                                      </p:cBhvr>
                                      <p:to>
                                        <p:strVal val="visible"/>
                                      </p:to>
                                    </p:set>
                                    <p:anim calcmode="lin" valueType="num">
                                      <p:cBhvr>
                                        <p:cTn id="7" dur="500" fill="hold"/>
                                        <p:tgtEl>
                                          <p:spTgt spid="128002"/>
                                        </p:tgtEl>
                                        <p:attrNameLst>
                                          <p:attrName>ppt_w</p:attrName>
                                        </p:attrNameLst>
                                      </p:cBhvr>
                                      <p:tavLst>
                                        <p:tav tm="0">
                                          <p:val>
                                            <p:fltVal val="0"/>
                                          </p:val>
                                        </p:tav>
                                        <p:tav tm="100000">
                                          <p:val>
                                            <p:strVal val="#ppt_w"/>
                                          </p:val>
                                        </p:tav>
                                      </p:tavLst>
                                    </p:anim>
                                    <p:anim calcmode="lin" valueType="num">
                                      <p:cBhvr>
                                        <p:cTn id="8" dur="500" fill="hold"/>
                                        <p:tgtEl>
                                          <p:spTgt spid="12800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28003">
                                            <p:txEl>
                                              <p:pRg st="0" end="0"/>
                                            </p:txEl>
                                          </p:spTgt>
                                        </p:tgtEl>
                                        <p:attrNameLst>
                                          <p:attrName>style.visibility</p:attrName>
                                        </p:attrNameLst>
                                      </p:cBhvr>
                                      <p:to>
                                        <p:strVal val="visible"/>
                                      </p:to>
                                    </p:set>
                                    <p:anim calcmode="lin" valueType="num">
                                      <p:cBhvr>
                                        <p:cTn id="13" dur="500" fill="hold"/>
                                        <p:tgtEl>
                                          <p:spTgt spid="12800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12800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128003">
                                            <p:txEl>
                                              <p:pRg st="1" end="1"/>
                                            </p:txEl>
                                          </p:spTgt>
                                        </p:tgtEl>
                                        <p:attrNameLst>
                                          <p:attrName>style.visibility</p:attrName>
                                        </p:attrNameLst>
                                      </p:cBhvr>
                                      <p:to>
                                        <p:strVal val="visible"/>
                                      </p:to>
                                    </p:set>
                                    <p:anim calcmode="lin" valueType="num">
                                      <p:cBhvr>
                                        <p:cTn id="19" dur="500" fill="hold"/>
                                        <p:tgtEl>
                                          <p:spTgt spid="12800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12800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128003">
                                            <p:txEl>
                                              <p:pRg st="3" end="3"/>
                                            </p:txEl>
                                          </p:spTgt>
                                        </p:tgtEl>
                                        <p:attrNameLst>
                                          <p:attrName>style.visibility</p:attrName>
                                        </p:attrNameLst>
                                      </p:cBhvr>
                                      <p:to>
                                        <p:strVal val="visible"/>
                                      </p:to>
                                    </p:set>
                                    <p:anim calcmode="lin" valueType="num">
                                      <p:cBhvr>
                                        <p:cTn id="25" dur="500" fill="hold"/>
                                        <p:tgtEl>
                                          <p:spTgt spid="12800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12800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128003">
                                            <p:txEl>
                                              <p:pRg st="4" end="4"/>
                                            </p:txEl>
                                          </p:spTgt>
                                        </p:tgtEl>
                                        <p:attrNameLst>
                                          <p:attrName>style.visibility</p:attrName>
                                        </p:attrNameLst>
                                      </p:cBhvr>
                                      <p:to>
                                        <p:strVal val="visible"/>
                                      </p:to>
                                    </p:set>
                                    <p:anim calcmode="lin" valueType="num">
                                      <p:cBhvr>
                                        <p:cTn id="31" dur="500" fill="hold"/>
                                        <p:tgtEl>
                                          <p:spTgt spid="12800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12800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128003">
                                            <p:txEl>
                                              <p:pRg st="5" end="5"/>
                                            </p:txEl>
                                          </p:spTgt>
                                        </p:tgtEl>
                                        <p:attrNameLst>
                                          <p:attrName>style.visibility</p:attrName>
                                        </p:attrNameLst>
                                      </p:cBhvr>
                                      <p:to>
                                        <p:strVal val="visible"/>
                                      </p:to>
                                    </p:set>
                                    <p:anim calcmode="lin" valueType="num">
                                      <p:cBhvr>
                                        <p:cTn id="37" dur="500" fill="hold"/>
                                        <p:tgtEl>
                                          <p:spTgt spid="128003">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128003">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2" grpId="0" animBg="1"/>
      <p:bldP spid="128003" grpId="0" build="p"/>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026" name="Rectangle 2"/>
          <p:cNvSpPr>
            <a:spLocks noGrp="1" noChangeArrowheads="1"/>
          </p:cNvSpPr>
          <p:nvPr>
            <p:ph type="body" idx="1"/>
          </p:nvPr>
        </p:nvSpPr>
        <p:spPr>
          <a:xfrm>
            <a:off x="457200" y="404813"/>
            <a:ext cx="8229600" cy="6119812"/>
          </a:xfrm>
        </p:spPr>
        <p:txBody>
          <a:bodyPr/>
          <a:lstStyle/>
          <a:p>
            <a:pPr algn="just" rtl="1" eaLnBrk="1" hangingPunct="1">
              <a:lnSpc>
                <a:spcPct val="90000"/>
              </a:lnSpc>
              <a:buFont typeface="Wingdings" pitchFamily="2" charset="2"/>
              <a:buNone/>
              <a:defRPr/>
            </a:pPr>
            <a:r>
              <a:rPr lang="fa-IR" sz="4000" b="1" u="sng" dirty="0" smtClean="0">
                <a:solidFill>
                  <a:srgbClr val="FF0000"/>
                </a:solidFill>
              </a:rPr>
              <a:t>متغیرهای پیام</a:t>
            </a:r>
          </a:p>
          <a:p>
            <a:pPr algn="just" rtl="1" eaLnBrk="1" hangingPunct="1">
              <a:lnSpc>
                <a:spcPct val="90000"/>
              </a:lnSpc>
              <a:buFont typeface="Wingdings" pitchFamily="2" charset="2"/>
              <a:buNone/>
              <a:defRPr/>
            </a:pPr>
            <a:r>
              <a:rPr lang="en-US" sz="4000" b="1" u="sng" dirty="0" smtClean="0">
                <a:solidFill>
                  <a:srgbClr val="FF0000"/>
                </a:solidFill>
              </a:rPr>
              <a:t>Message Variables</a:t>
            </a:r>
          </a:p>
          <a:p>
            <a:pPr algn="just" rtl="1" eaLnBrk="1" hangingPunct="1">
              <a:lnSpc>
                <a:spcPct val="90000"/>
              </a:lnSpc>
              <a:buFont typeface="Wingdings" pitchFamily="2" charset="2"/>
              <a:buNone/>
              <a:defRPr/>
            </a:pPr>
            <a:endParaRPr lang="en-US" sz="3600" b="1" u="sng" dirty="0" smtClean="0">
              <a:solidFill>
                <a:srgbClr val="FFFF99"/>
              </a:solidFill>
            </a:endParaRPr>
          </a:p>
          <a:p>
            <a:pPr algn="just" rtl="1" eaLnBrk="1" hangingPunct="1">
              <a:lnSpc>
                <a:spcPct val="90000"/>
              </a:lnSpc>
              <a:buClr>
                <a:srgbClr val="FFFF00"/>
              </a:buClr>
              <a:buFont typeface="Wingdings" pitchFamily="2" charset="2"/>
              <a:buChar char="ü"/>
              <a:defRPr/>
            </a:pPr>
            <a:r>
              <a:rPr lang="fa-IR" sz="3600" b="1" dirty="0" smtClean="0">
                <a:solidFill>
                  <a:schemeClr val="bg1"/>
                </a:solidFill>
              </a:rPr>
              <a:t>آیا پیام و وسیله پیام رسانی اثر گذار بوده انده؟</a:t>
            </a:r>
          </a:p>
          <a:p>
            <a:pPr algn="just" rtl="1" eaLnBrk="1" hangingPunct="1">
              <a:lnSpc>
                <a:spcPct val="90000"/>
              </a:lnSpc>
              <a:buClr>
                <a:srgbClr val="FFFF00"/>
              </a:buClr>
              <a:buFont typeface="Wingdings" pitchFamily="2" charset="2"/>
              <a:buNone/>
              <a:defRPr/>
            </a:pPr>
            <a:endParaRPr lang="fa-IR" sz="3600" b="1" dirty="0" smtClean="0">
              <a:solidFill>
                <a:schemeClr val="bg1"/>
              </a:solidFill>
            </a:endParaRPr>
          </a:p>
          <a:p>
            <a:pPr algn="just" rtl="1" eaLnBrk="1" hangingPunct="1">
              <a:lnSpc>
                <a:spcPct val="90000"/>
              </a:lnSpc>
              <a:buClr>
                <a:srgbClr val="FFFF00"/>
              </a:buClr>
              <a:buFont typeface="Wingdings" pitchFamily="2" charset="2"/>
              <a:buChar char="ü"/>
              <a:defRPr/>
            </a:pPr>
            <a:r>
              <a:rPr lang="fa-IR" sz="3600" b="1" dirty="0" smtClean="0">
                <a:solidFill>
                  <a:schemeClr val="bg1"/>
                </a:solidFill>
              </a:rPr>
              <a:t>چه نوع  پیامهائی از نظر مخاطبین گیرا ترو مؤثرتر بوده اند؟</a:t>
            </a:r>
          </a:p>
          <a:p>
            <a:pPr algn="just" rtl="1" eaLnBrk="1" hangingPunct="1">
              <a:lnSpc>
                <a:spcPct val="90000"/>
              </a:lnSpc>
              <a:buClr>
                <a:srgbClr val="FFFF00"/>
              </a:buClr>
              <a:buFont typeface="Wingdings" pitchFamily="2" charset="2"/>
              <a:buNone/>
              <a:defRPr/>
            </a:pPr>
            <a:endParaRPr lang="en-US" sz="3600" b="1" dirty="0" smtClean="0">
              <a:solidFill>
                <a:schemeClr val="bg1"/>
              </a:solidFill>
            </a:endParaRPr>
          </a:p>
          <a:p>
            <a:pPr algn="just" rtl="1" eaLnBrk="1" hangingPunct="1">
              <a:lnSpc>
                <a:spcPct val="90000"/>
              </a:lnSpc>
              <a:buClr>
                <a:srgbClr val="FFFF00"/>
              </a:buClr>
              <a:buFont typeface="Wingdings" pitchFamily="2" charset="2"/>
              <a:buChar char="ü"/>
              <a:defRPr/>
            </a:pPr>
            <a:r>
              <a:rPr lang="fa-IR" sz="3600" b="1" dirty="0" smtClean="0">
                <a:solidFill>
                  <a:schemeClr val="bg1"/>
                </a:solidFill>
              </a:rPr>
              <a:t>طبق تحقیقات انجام شده، 7 پیام از 25پیام جالب و جذاب، فروش نزولی داشته اند.</a:t>
            </a:r>
            <a:endParaRPr lang="en-US" sz="3600" b="1" dirty="0" smtClean="0">
              <a:solidFill>
                <a:schemeClr val="bg1"/>
              </a:solidFill>
            </a:endParaRPr>
          </a:p>
        </p:txBody>
      </p:sp>
      <p:graphicFrame>
        <p:nvGraphicFramePr>
          <p:cNvPr id="102402" name="Object 3"/>
          <p:cNvGraphicFramePr>
            <a:graphicFrameLocks noChangeAspect="1"/>
          </p:cNvGraphicFramePr>
          <p:nvPr/>
        </p:nvGraphicFramePr>
        <p:xfrm>
          <a:off x="0" y="6019800"/>
          <a:ext cx="838200" cy="838200"/>
        </p:xfrm>
        <a:graphic>
          <a:graphicData uri="http://schemas.openxmlformats.org/presentationml/2006/ole">
            <p:oleObj spid="_x0000_s399362" name="Clip" r:id="rId3" imgW="1638360" imgH="3468960" progId="">
              <p:embed/>
            </p:oleObj>
          </a:graphicData>
        </a:graphic>
      </p:graphicFrame>
      <p:sp>
        <p:nvSpPr>
          <p:cNvPr id="102404" name="Text Box 4"/>
          <p:cNvSpPr txBox="1">
            <a:spLocks noChangeArrowheads="1"/>
          </p:cNvSpPr>
          <p:nvPr/>
        </p:nvSpPr>
        <p:spPr bwMode="auto">
          <a:xfrm>
            <a:off x="152400" y="6248400"/>
            <a:ext cx="990600" cy="274638"/>
          </a:xfrm>
          <a:prstGeom prst="rect">
            <a:avLst/>
          </a:prstGeom>
          <a:blipFill dpi="0" rotWithShape="1">
            <a:blip r:embed="rId4"/>
            <a:srcRect/>
            <a:tile tx="0" ty="0" sx="100000" sy="100000" flip="none" algn="tl"/>
          </a:blipFill>
          <a:ln w="9525">
            <a:noFill/>
            <a:miter lim="800000"/>
            <a:headEnd/>
            <a:tailEnd/>
          </a:ln>
        </p:spPr>
        <p:txBody>
          <a:bodyPr>
            <a:spAutoFit/>
          </a:bodyPr>
          <a:lstStyle/>
          <a:p>
            <a:pPr algn="l" rtl="0">
              <a:spcBef>
                <a:spcPct val="50000"/>
              </a:spcBef>
            </a:pPr>
            <a:r>
              <a:rPr lang="en-US" sz="1200" b="1" u="none">
                <a:solidFill>
                  <a:srgbClr val="800000"/>
                </a:solidFill>
                <a:latin typeface="Arial Black" pitchFamily="34" charset="0"/>
              </a:rPr>
              <a:t>ROOSTA</a:t>
            </a: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withEffect">
                                  <p:stCondLst>
                                    <p:cond delay="400"/>
                                  </p:stCondLst>
                                  <p:childTnLst>
                                    <p:set>
                                      <p:cBhvr>
                                        <p:cTn id="6" dur="1" fill="hold">
                                          <p:stCondLst>
                                            <p:cond delay="0"/>
                                          </p:stCondLst>
                                        </p:cTn>
                                        <p:tgtEl>
                                          <p:spTgt spid="129026">
                                            <p:txEl>
                                              <p:pRg st="0" end="0"/>
                                            </p:txEl>
                                          </p:spTgt>
                                        </p:tgtEl>
                                        <p:attrNameLst>
                                          <p:attrName>style.visibility</p:attrName>
                                        </p:attrNameLst>
                                      </p:cBhvr>
                                      <p:to>
                                        <p:strVal val="visible"/>
                                      </p:to>
                                    </p:set>
                                    <p:anim calcmode="lin" valueType="num">
                                      <p:cBhvr>
                                        <p:cTn id="7" dur="500" fill="hold"/>
                                        <p:tgtEl>
                                          <p:spTgt spid="12902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2902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29026">
                                            <p:txEl>
                                              <p:pRg st="1" end="1"/>
                                            </p:txEl>
                                          </p:spTgt>
                                        </p:tgtEl>
                                        <p:attrNameLst>
                                          <p:attrName>style.visibility</p:attrName>
                                        </p:attrNameLst>
                                      </p:cBhvr>
                                      <p:to>
                                        <p:strVal val="visible"/>
                                      </p:to>
                                    </p:set>
                                    <p:anim calcmode="lin" valueType="num">
                                      <p:cBhvr>
                                        <p:cTn id="13" dur="500" fill="hold"/>
                                        <p:tgtEl>
                                          <p:spTgt spid="129026">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129026">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129026">
                                            <p:txEl>
                                              <p:pRg st="3" end="3"/>
                                            </p:txEl>
                                          </p:spTgt>
                                        </p:tgtEl>
                                        <p:attrNameLst>
                                          <p:attrName>style.visibility</p:attrName>
                                        </p:attrNameLst>
                                      </p:cBhvr>
                                      <p:to>
                                        <p:strVal val="visible"/>
                                      </p:to>
                                    </p:set>
                                    <p:anim calcmode="lin" valueType="num">
                                      <p:cBhvr>
                                        <p:cTn id="19" dur="500" fill="hold"/>
                                        <p:tgtEl>
                                          <p:spTgt spid="129026">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129026">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129026">
                                            <p:txEl>
                                              <p:pRg st="5" end="5"/>
                                            </p:txEl>
                                          </p:spTgt>
                                        </p:tgtEl>
                                        <p:attrNameLst>
                                          <p:attrName>style.visibility</p:attrName>
                                        </p:attrNameLst>
                                      </p:cBhvr>
                                      <p:to>
                                        <p:strVal val="visible"/>
                                      </p:to>
                                    </p:set>
                                    <p:anim calcmode="lin" valueType="num">
                                      <p:cBhvr>
                                        <p:cTn id="25" dur="500" fill="hold"/>
                                        <p:tgtEl>
                                          <p:spTgt spid="129026">
                                            <p:txEl>
                                              <p:pRg st="5" end="5"/>
                                            </p:txEl>
                                          </p:spTgt>
                                        </p:tgtEl>
                                        <p:attrNameLst>
                                          <p:attrName>ppt_w</p:attrName>
                                        </p:attrNameLst>
                                      </p:cBhvr>
                                      <p:tavLst>
                                        <p:tav tm="0">
                                          <p:val>
                                            <p:fltVal val="0"/>
                                          </p:val>
                                        </p:tav>
                                        <p:tav tm="100000">
                                          <p:val>
                                            <p:strVal val="#ppt_w"/>
                                          </p:val>
                                        </p:tav>
                                      </p:tavLst>
                                    </p:anim>
                                    <p:anim calcmode="lin" valueType="num">
                                      <p:cBhvr>
                                        <p:cTn id="26" dur="500" fill="hold"/>
                                        <p:tgtEl>
                                          <p:spTgt spid="129026">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129026">
                                            <p:txEl>
                                              <p:pRg st="7" end="7"/>
                                            </p:txEl>
                                          </p:spTgt>
                                        </p:tgtEl>
                                        <p:attrNameLst>
                                          <p:attrName>style.visibility</p:attrName>
                                        </p:attrNameLst>
                                      </p:cBhvr>
                                      <p:to>
                                        <p:strVal val="visible"/>
                                      </p:to>
                                    </p:set>
                                    <p:anim calcmode="lin" valueType="num">
                                      <p:cBhvr>
                                        <p:cTn id="31" dur="500" fill="hold"/>
                                        <p:tgtEl>
                                          <p:spTgt spid="129026">
                                            <p:txEl>
                                              <p:pRg st="7" end="7"/>
                                            </p:txEl>
                                          </p:spTgt>
                                        </p:tgtEl>
                                        <p:attrNameLst>
                                          <p:attrName>ppt_w</p:attrName>
                                        </p:attrNameLst>
                                      </p:cBhvr>
                                      <p:tavLst>
                                        <p:tav tm="0">
                                          <p:val>
                                            <p:fltVal val="0"/>
                                          </p:val>
                                        </p:tav>
                                        <p:tav tm="100000">
                                          <p:val>
                                            <p:strVal val="#ppt_w"/>
                                          </p:val>
                                        </p:tav>
                                      </p:tavLst>
                                    </p:anim>
                                    <p:anim calcmode="lin" valueType="num">
                                      <p:cBhvr>
                                        <p:cTn id="32" dur="500" fill="hold"/>
                                        <p:tgtEl>
                                          <p:spTgt spid="129026">
                                            <p:txEl>
                                              <p:pRg st="7" end="7"/>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6" grpId="0" build="p"/>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050" name="Rectangle 2"/>
          <p:cNvSpPr>
            <a:spLocks noGrp="1" noChangeArrowheads="1"/>
          </p:cNvSpPr>
          <p:nvPr>
            <p:ph type="body" idx="1"/>
          </p:nvPr>
        </p:nvSpPr>
        <p:spPr>
          <a:xfrm>
            <a:off x="457200" y="620713"/>
            <a:ext cx="8229600" cy="5759450"/>
          </a:xfrm>
        </p:spPr>
        <p:txBody>
          <a:bodyPr/>
          <a:lstStyle/>
          <a:p>
            <a:pPr algn="just" rtl="1" eaLnBrk="1" hangingPunct="1">
              <a:buFont typeface="Wingdings" pitchFamily="2" charset="2"/>
              <a:buNone/>
              <a:defRPr/>
            </a:pPr>
            <a:r>
              <a:rPr lang="fa-IR" sz="4000" b="1" dirty="0" smtClean="0">
                <a:solidFill>
                  <a:srgbClr val="FF0000"/>
                </a:solidFill>
              </a:rPr>
              <a:t>استراتژی های رسانه</a:t>
            </a:r>
          </a:p>
          <a:p>
            <a:pPr algn="just" rtl="1" eaLnBrk="1" hangingPunct="1">
              <a:buFont typeface="Wingdings" pitchFamily="2" charset="2"/>
              <a:buNone/>
              <a:defRPr/>
            </a:pPr>
            <a:r>
              <a:rPr lang="en-US" sz="4000" b="1" dirty="0" smtClean="0">
                <a:solidFill>
                  <a:srgbClr val="FF0000"/>
                </a:solidFill>
              </a:rPr>
              <a:t>Media Strategies</a:t>
            </a:r>
          </a:p>
          <a:p>
            <a:pPr algn="just" rtl="1" eaLnBrk="1" hangingPunct="1">
              <a:buFont typeface="Wingdings" pitchFamily="2" charset="2"/>
              <a:buNone/>
              <a:defRPr/>
            </a:pPr>
            <a:endParaRPr lang="en-US" sz="4000" b="1" dirty="0" smtClean="0">
              <a:solidFill>
                <a:srgbClr val="FFFF99"/>
              </a:solidFill>
            </a:endParaRPr>
          </a:p>
          <a:p>
            <a:pPr algn="just" rtl="1" eaLnBrk="1" hangingPunct="1">
              <a:buClr>
                <a:srgbClr val="FFFF00"/>
              </a:buClr>
              <a:buFont typeface="Wingdings" pitchFamily="2" charset="2"/>
              <a:buChar char="ü"/>
              <a:defRPr/>
            </a:pPr>
            <a:r>
              <a:rPr lang="fa-IR" sz="3600" b="1" dirty="0" smtClean="0">
                <a:solidFill>
                  <a:schemeClr val="bg1"/>
                </a:solidFill>
              </a:rPr>
              <a:t>چه گروهی از رسانه های ارتباطی مؤثرتر هستند؟ (رادیو، تلویزیون، مطبوعات و ...)</a:t>
            </a:r>
          </a:p>
          <a:p>
            <a:pPr algn="just" rtl="1" eaLnBrk="1" hangingPunct="1">
              <a:buClr>
                <a:srgbClr val="FFFF00"/>
              </a:buClr>
              <a:buFont typeface="Wingdings" pitchFamily="2" charset="2"/>
              <a:buChar char="ü"/>
              <a:defRPr/>
            </a:pPr>
            <a:endParaRPr lang="fa-IR" sz="3600" b="1" dirty="0" smtClean="0">
              <a:solidFill>
                <a:schemeClr val="bg1"/>
              </a:solidFill>
            </a:endParaRPr>
          </a:p>
          <a:p>
            <a:pPr algn="just" rtl="1" eaLnBrk="1" hangingPunct="1">
              <a:buClr>
                <a:srgbClr val="FFFF00"/>
              </a:buClr>
              <a:buFont typeface="Wingdings" pitchFamily="2" charset="2"/>
              <a:buChar char="ü"/>
              <a:defRPr/>
            </a:pPr>
            <a:r>
              <a:rPr lang="fa-IR" sz="3600" b="1" dirty="0" smtClean="0">
                <a:solidFill>
                  <a:schemeClr val="bg1"/>
                </a:solidFill>
              </a:rPr>
              <a:t>چه رسانه خاصی از یک گروه مؤثر هستند؟ (روزنامه همشهری یا ایران) </a:t>
            </a:r>
            <a:endParaRPr lang="en-US" sz="3600" b="1" dirty="0" smtClean="0">
              <a:solidFill>
                <a:schemeClr val="bg1"/>
              </a:solidFill>
            </a:endParaRPr>
          </a:p>
        </p:txBody>
      </p:sp>
      <p:graphicFrame>
        <p:nvGraphicFramePr>
          <p:cNvPr id="103426" name="Object 3"/>
          <p:cNvGraphicFramePr>
            <a:graphicFrameLocks noChangeAspect="1"/>
          </p:cNvGraphicFramePr>
          <p:nvPr/>
        </p:nvGraphicFramePr>
        <p:xfrm>
          <a:off x="0" y="6019800"/>
          <a:ext cx="838200" cy="838200"/>
        </p:xfrm>
        <a:graphic>
          <a:graphicData uri="http://schemas.openxmlformats.org/presentationml/2006/ole">
            <p:oleObj spid="_x0000_s400386" name="Clip" r:id="rId3" imgW="1638360" imgH="3468960" progId="">
              <p:embed/>
            </p:oleObj>
          </a:graphicData>
        </a:graphic>
      </p:graphicFrame>
      <p:sp>
        <p:nvSpPr>
          <p:cNvPr id="103428" name="Text Box 4"/>
          <p:cNvSpPr txBox="1">
            <a:spLocks noChangeArrowheads="1"/>
          </p:cNvSpPr>
          <p:nvPr/>
        </p:nvSpPr>
        <p:spPr bwMode="auto">
          <a:xfrm>
            <a:off x="152400" y="6248400"/>
            <a:ext cx="990600" cy="274638"/>
          </a:xfrm>
          <a:prstGeom prst="rect">
            <a:avLst/>
          </a:prstGeom>
          <a:blipFill dpi="0" rotWithShape="1">
            <a:blip r:embed="rId4"/>
            <a:srcRect/>
            <a:tile tx="0" ty="0" sx="100000" sy="100000" flip="none" algn="tl"/>
          </a:blipFill>
          <a:ln w="9525">
            <a:noFill/>
            <a:miter lim="800000"/>
            <a:headEnd/>
            <a:tailEnd/>
          </a:ln>
        </p:spPr>
        <p:txBody>
          <a:bodyPr>
            <a:spAutoFit/>
          </a:bodyPr>
          <a:lstStyle/>
          <a:p>
            <a:pPr algn="l" rtl="0">
              <a:spcBef>
                <a:spcPct val="50000"/>
              </a:spcBef>
            </a:pPr>
            <a:r>
              <a:rPr lang="en-US" sz="1200" b="1" u="none">
                <a:solidFill>
                  <a:srgbClr val="800000"/>
                </a:solidFill>
                <a:latin typeface="Arial Black" pitchFamily="34" charset="0"/>
              </a:rPr>
              <a:t>ROOSTA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0050">
                                            <p:txEl>
                                              <p:pRg st="0" end="0"/>
                                            </p:txEl>
                                          </p:spTgt>
                                        </p:tgtEl>
                                        <p:attrNameLst>
                                          <p:attrName>style.visibility</p:attrName>
                                        </p:attrNameLst>
                                      </p:cBhvr>
                                      <p:to>
                                        <p:strVal val="visible"/>
                                      </p:to>
                                    </p:set>
                                    <p:animEffect transition="in" filter="fade">
                                      <p:cBhvr>
                                        <p:cTn id="7" dur="2000"/>
                                        <p:tgtEl>
                                          <p:spTgt spid="13005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0050">
                                            <p:txEl>
                                              <p:pRg st="1" end="1"/>
                                            </p:txEl>
                                          </p:spTgt>
                                        </p:tgtEl>
                                        <p:attrNameLst>
                                          <p:attrName>style.visibility</p:attrName>
                                        </p:attrNameLst>
                                      </p:cBhvr>
                                      <p:to>
                                        <p:strVal val="visible"/>
                                      </p:to>
                                    </p:set>
                                    <p:animEffect transition="in" filter="fade">
                                      <p:cBhvr>
                                        <p:cTn id="12" dur="2000"/>
                                        <p:tgtEl>
                                          <p:spTgt spid="13005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0050">
                                            <p:txEl>
                                              <p:pRg st="3" end="3"/>
                                            </p:txEl>
                                          </p:spTgt>
                                        </p:tgtEl>
                                        <p:attrNameLst>
                                          <p:attrName>style.visibility</p:attrName>
                                        </p:attrNameLst>
                                      </p:cBhvr>
                                      <p:to>
                                        <p:strVal val="visible"/>
                                      </p:to>
                                    </p:set>
                                    <p:animEffect transition="in" filter="fade">
                                      <p:cBhvr>
                                        <p:cTn id="17" dur="2000"/>
                                        <p:tgtEl>
                                          <p:spTgt spid="130050">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0050">
                                            <p:txEl>
                                              <p:pRg st="5" end="5"/>
                                            </p:txEl>
                                          </p:spTgt>
                                        </p:tgtEl>
                                        <p:attrNameLst>
                                          <p:attrName>style.visibility</p:attrName>
                                        </p:attrNameLst>
                                      </p:cBhvr>
                                      <p:to>
                                        <p:strVal val="visible"/>
                                      </p:to>
                                    </p:set>
                                    <p:animEffect transition="in" filter="fade">
                                      <p:cBhvr>
                                        <p:cTn id="22" dur="2000"/>
                                        <p:tgtEl>
                                          <p:spTgt spid="13005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50"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ChangeArrowheads="1"/>
          </p:cNvSpPr>
          <p:nvPr/>
        </p:nvSpPr>
        <p:spPr bwMode="auto">
          <a:xfrm>
            <a:off x="228600" y="1219200"/>
            <a:ext cx="8686800" cy="5486400"/>
          </a:xfrm>
          <a:prstGeom prst="rect">
            <a:avLst/>
          </a:prstGeom>
          <a:noFill/>
          <a:ln w="9525">
            <a:noFill/>
            <a:miter lim="800000"/>
            <a:headEnd/>
            <a:tailEnd/>
          </a:ln>
        </p:spPr>
        <p:txBody>
          <a:bodyPr wrap="none" anchor="ctr"/>
          <a:lstStyle/>
          <a:p>
            <a:pPr marL="457200" indent="-457200" algn="r" rtl="1"/>
            <a:r>
              <a:rPr lang="fa-IR" sz="3200" b="1" u="none" dirty="0">
                <a:solidFill>
                  <a:schemeClr val="bg1"/>
                </a:solidFill>
                <a:latin typeface="Arial" charset="0"/>
              </a:rPr>
              <a:t>تبليغات موفق و مؤثر نيازمند رعايت يكسری اصول و قواعدی </a:t>
            </a:r>
          </a:p>
          <a:p>
            <a:pPr marL="457200" indent="-457200" algn="r" rtl="1"/>
            <a:r>
              <a:rPr lang="fa-IR" sz="3200" b="1" u="none" dirty="0">
                <a:solidFill>
                  <a:schemeClr val="bg1"/>
                </a:solidFill>
                <a:latin typeface="Arial" charset="0"/>
              </a:rPr>
              <a:t>است كه عبارتند از:</a:t>
            </a:r>
          </a:p>
          <a:p>
            <a:pPr marL="457200" indent="-457200" algn="r" rtl="1"/>
            <a:endParaRPr lang="fa-IR" sz="3200" b="1" u="none" dirty="0">
              <a:latin typeface="Arial" charset="0"/>
            </a:endParaRPr>
          </a:p>
          <a:p>
            <a:pPr marL="457200" indent="-457200" algn="r" rtl="1">
              <a:buFontTx/>
              <a:buAutoNum type="arabicPeriod"/>
            </a:pPr>
            <a:r>
              <a:rPr lang="fa-IR" sz="3200" b="1" dirty="0">
                <a:solidFill>
                  <a:srgbClr val="FFFF00"/>
                </a:solidFill>
                <a:latin typeface="Arial" charset="0"/>
              </a:rPr>
              <a:t>توجه را جلب كنيد:</a:t>
            </a:r>
          </a:p>
          <a:p>
            <a:pPr marL="457200" indent="-457200" algn="r" rtl="1"/>
            <a:endParaRPr lang="fa-IR" sz="3200" b="1" dirty="0">
              <a:latin typeface="Arial" charset="0"/>
            </a:endParaRPr>
          </a:p>
          <a:p>
            <a:pPr marL="457200" indent="-457200" algn="r" rtl="1"/>
            <a:r>
              <a:rPr lang="fa-IR" sz="3200" b="1" u="none" dirty="0">
                <a:solidFill>
                  <a:schemeClr val="bg1"/>
                </a:solidFill>
                <a:latin typeface="Arial" charset="0"/>
              </a:rPr>
              <a:t>جلب توجه در تبليغات يك شرط لازم است اما كافی نمی باشد.</a:t>
            </a:r>
          </a:p>
          <a:p>
            <a:pPr marL="457200" indent="-457200" algn="r" rtl="1"/>
            <a:r>
              <a:rPr lang="fa-IR" sz="3200" b="1" u="none" dirty="0">
                <a:solidFill>
                  <a:schemeClr val="bg1"/>
                </a:solidFill>
                <a:latin typeface="Arial" charset="0"/>
              </a:rPr>
              <a:t> تبليغ خوب تبليغی است كه بتواند توجه مخاطبين بازار هدف را </a:t>
            </a:r>
          </a:p>
          <a:p>
            <a:pPr marL="457200" indent="-457200" algn="r" rtl="1"/>
            <a:r>
              <a:rPr lang="fa-IR" sz="3200" b="1" u="none" dirty="0">
                <a:solidFill>
                  <a:schemeClr val="bg1"/>
                </a:solidFill>
                <a:latin typeface="Arial" charset="0"/>
              </a:rPr>
              <a:t>بسوی خود جلب نمايد.</a:t>
            </a:r>
          </a:p>
          <a:p>
            <a:pPr marL="457200" indent="-457200" algn="r" rtl="1"/>
            <a:r>
              <a:rPr lang="fa-IR" sz="3200" b="1" u="none" dirty="0">
                <a:latin typeface="Arial" charset="0"/>
              </a:rPr>
              <a:t>	</a:t>
            </a:r>
          </a:p>
          <a:p>
            <a:pPr marL="457200" indent="-457200" algn="r" rtl="1"/>
            <a:endParaRPr lang="fa-IR" sz="3200" b="1" u="none" dirty="0">
              <a:latin typeface="Arial" charset="0"/>
            </a:endParaRPr>
          </a:p>
          <a:p>
            <a:pPr marL="457200" indent="-457200" algn="r" rtl="1"/>
            <a:endParaRPr lang="en-US" sz="3200" b="1" u="none" dirty="0">
              <a:latin typeface="Arial" charset="0"/>
            </a:endParaRPr>
          </a:p>
        </p:txBody>
      </p:sp>
      <p:sp>
        <p:nvSpPr>
          <p:cNvPr id="190467" name="AutoShape 3"/>
          <p:cNvSpPr>
            <a:spLocks noChangeArrowheads="1"/>
          </p:cNvSpPr>
          <p:nvPr/>
        </p:nvSpPr>
        <p:spPr bwMode="auto">
          <a:xfrm>
            <a:off x="381000" y="152400"/>
            <a:ext cx="8305800" cy="762000"/>
          </a:xfrm>
          <a:prstGeom prst="cube">
            <a:avLst>
              <a:gd name="adj" fmla="val 25000"/>
            </a:avLst>
          </a:prstGeom>
          <a:solidFill>
            <a:srgbClr val="FFFF66"/>
          </a:solidFill>
          <a:ln w="57150">
            <a:solidFill>
              <a:schemeClr val="tx1"/>
            </a:solidFill>
            <a:miter lim="800000"/>
            <a:headEnd/>
            <a:tailEnd/>
          </a:ln>
        </p:spPr>
        <p:txBody>
          <a:bodyPr wrap="none" anchor="ctr"/>
          <a:lstStyle/>
          <a:p>
            <a:pPr algn="ctr" rtl="0"/>
            <a:r>
              <a:rPr lang="fa-IR" sz="3600" b="1" u="none">
                <a:solidFill>
                  <a:srgbClr val="FF3300"/>
                </a:solidFill>
                <a:latin typeface="Arial" charset="0"/>
              </a:rPr>
              <a:t>ده فرمان تبليغات </a:t>
            </a:r>
            <a:endParaRPr lang="en-US" sz="3600" b="1" u="none">
              <a:solidFill>
                <a:srgbClr val="FF3300"/>
              </a:solidFill>
              <a:latin typeface="Arial" charset="0"/>
            </a:endParaRPr>
          </a:p>
        </p:txBody>
      </p:sp>
      <p:graphicFrame>
        <p:nvGraphicFramePr>
          <p:cNvPr id="108546" name="Object 4"/>
          <p:cNvGraphicFramePr>
            <a:graphicFrameLocks noChangeAspect="1"/>
          </p:cNvGraphicFramePr>
          <p:nvPr/>
        </p:nvGraphicFramePr>
        <p:xfrm>
          <a:off x="0" y="6019800"/>
          <a:ext cx="838200" cy="838200"/>
        </p:xfrm>
        <a:graphic>
          <a:graphicData uri="http://schemas.openxmlformats.org/presentationml/2006/ole">
            <p:oleObj spid="_x0000_s377858" name="Clip" r:id="rId3" imgW="1638360" imgH="3468960" progId="">
              <p:embed/>
            </p:oleObj>
          </a:graphicData>
        </a:graphic>
      </p:graphicFrame>
      <p:sp>
        <p:nvSpPr>
          <p:cNvPr id="108549" name="Text Box 5"/>
          <p:cNvSpPr txBox="1">
            <a:spLocks noChangeArrowheads="1"/>
          </p:cNvSpPr>
          <p:nvPr/>
        </p:nvSpPr>
        <p:spPr bwMode="auto">
          <a:xfrm>
            <a:off x="152400" y="6248400"/>
            <a:ext cx="990600" cy="274638"/>
          </a:xfrm>
          <a:prstGeom prst="rect">
            <a:avLst/>
          </a:prstGeom>
          <a:blipFill dpi="0" rotWithShape="1">
            <a:blip r:embed="rId4"/>
            <a:srcRect/>
            <a:tile tx="0" ty="0" sx="100000" sy="100000" flip="none" algn="tl"/>
          </a:blipFill>
          <a:ln w="9525">
            <a:noFill/>
            <a:miter lim="800000"/>
            <a:headEnd/>
            <a:tailEnd/>
          </a:ln>
        </p:spPr>
        <p:txBody>
          <a:bodyPr>
            <a:spAutoFit/>
          </a:bodyPr>
          <a:lstStyle/>
          <a:p>
            <a:pPr algn="l" rtl="0">
              <a:spcBef>
                <a:spcPct val="50000"/>
              </a:spcBef>
            </a:pPr>
            <a:r>
              <a:rPr lang="en-US" sz="1200" b="1" u="none">
                <a:solidFill>
                  <a:srgbClr val="800000"/>
                </a:solidFill>
                <a:latin typeface="Arial Black" pitchFamily="34" charset="0"/>
              </a:rPr>
              <a:t>ROOSTA</a:t>
            </a:r>
          </a:p>
        </p:txBody>
      </p:sp>
    </p:spTree>
  </p:cSld>
  <p:clrMapOvr>
    <a:masterClrMapping/>
  </p:clrMapOvr>
  <p:transition spd="slow">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90467"/>
                                        </p:tgtEl>
                                        <p:attrNameLst>
                                          <p:attrName>style.visibility</p:attrName>
                                        </p:attrNameLst>
                                      </p:cBhvr>
                                      <p:to>
                                        <p:strVal val="visible"/>
                                      </p:to>
                                    </p:set>
                                    <p:anim calcmode="lin" valueType="num">
                                      <p:cBhvr>
                                        <p:cTn id="7" dur="500" fill="hold"/>
                                        <p:tgtEl>
                                          <p:spTgt spid="190467"/>
                                        </p:tgtEl>
                                        <p:attrNameLst>
                                          <p:attrName>ppt_w</p:attrName>
                                        </p:attrNameLst>
                                      </p:cBhvr>
                                      <p:tavLst>
                                        <p:tav tm="0">
                                          <p:val>
                                            <p:fltVal val="0"/>
                                          </p:val>
                                        </p:tav>
                                        <p:tav tm="100000">
                                          <p:val>
                                            <p:strVal val="#ppt_w"/>
                                          </p:val>
                                        </p:tav>
                                      </p:tavLst>
                                    </p:anim>
                                    <p:anim calcmode="lin" valueType="num">
                                      <p:cBhvr>
                                        <p:cTn id="8" dur="500" fill="hold"/>
                                        <p:tgtEl>
                                          <p:spTgt spid="190467"/>
                                        </p:tgtEl>
                                        <p:attrNameLst>
                                          <p:attrName>ppt_h</p:attrName>
                                        </p:attrNameLst>
                                      </p:cBhvr>
                                      <p:tavLst>
                                        <p:tav tm="0">
                                          <p:val>
                                            <p:strVal val="#ppt_h"/>
                                          </p:val>
                                        </p:tav>
                                        <p:tav tm="100000">
                                          <p:val>
                                            <p:strVal val="#ppt_h"/>
                                          </p:val>
                                        </p:tav>
                                      </p:tavLst>
                                    </p:anim>
                                  </p:childTnLst>
                                </p:cTn>
                              </p:par>
                              <p:par>
                                <p:cTn id="9" presetID="17" presetClass="entr" presetSubtype="10" fill="hold" grpId="0" nodeType="withEffect">
                                  <p:stCondLst>
                                    <p:cond delay="0"/>
                                  </p:stCondLst>
                                  <p:childTnLst>
                                    <p:set>
                                      <p:cBhvr>
                                        <p:cTn id="10" dur="1" fill="hold">
                                          <p:stCondLst>
                                            <p:cond delay="0"/>
                                          </p:stCondLst>
                                        </p:cTn>
                                        <p:tgtEl>
                                          <p:spTgt spid="190466"/>
                                        </p:tgtEl>
                                        <p:attrNameLst>
                                          <p:attrName>style.visibility</p:attrName>
                                        </p:attrNameLst>
                                      </p:cBhvr>
                                      <p:to>
                                        <p:strVal val="visible"/>
                                      </p:to>
                                    </p:set>
                                    <p:anim calcmode="lin" valueType="num">
                                      <p:cBhvr>
                                        <p:cTn id="11" dur="500" fill="hold"/>
                                        <p:tgtEl>
                                          <p:spTgt spid="190466"/>
                                        </p:tgtEl>
                                        <p:attrNameLst>
                                          <p:attrName>ppt_w</p:attrName>
                                        </p:attrNameLst>
                                      </p:cBhvr>
                                      <p:tavLst>
                                        <p:tav tm="0">
                                          <p:val>
                                            <p:fltVal val="0"/>
                                          </p:val>
                                        </p:tav>
                                        <p:tav tm="100000">
                                          <p:val>
                                            <p:strVal val="#ppt_w"/>
                                          </p:val>
                                        </p:tav>
                                      </p:tavLst>
                                    </p:anim>
                                    <p:anim calcmode="lin" valueType="num">
                                      <p:cBhvr>
                                        <p:cTn id="12" dur="500" fill="hold"/>
                                        <p:tgtEl>
                                          <p:spTgt spid="19046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466" grpId="0"/>
      <p:bldP spid="190467"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ChangeArrowheads="1"/>
          </p:cNvSpPr>
          <p:nvPr>
            <p:ph type="body" idx="1"/>
          </p:nvPr>
        </p:nvSpPr>
        <p:spPr>
          <a:xfrm>
            <a:off x="323850" y="1341438"/>
            <a:ext cx="8496300" cy="4967287"/>
          </a:xfrm>
        </p:spPr>
        <p:txBody>
          <a:bodyPr/>
          <a:lstStyle/>
          <a:p>
            <a:pPr marL="609600" indent="-609600" algn="r" rtl="1" eaLnBrk="1" hangingPunct="1">
              <a:buFont typeface="Wingdings" pitchFamily="2" charset="2"/>
              <a:buNone/>
            </a:pPr>
            <a:r>
              <a:rPr lang="fa-IR" sz="4000" b="1" u="sng" dirty="0" smtClean="0">
                <a:solidFill>
                  <a:srgbClr val="FFFF00"/>
                </a:solidFill>
                <a:effectLst/>
              </a:rPr>
              <a:t>2- شفافيت ظاهری:</a:t>
            </a:r>
          </a:p>
          <a:p>
            <a:pPr marL="609600" indent="-609600" algn="r" rtl="1" eaLnBrk="1" hangingPunct="1">
              <a:buFont typeface="Wingdings" pitchFamily="2" charset="2"/>
              <a:buNone/>
            </a:pPr>
            <a:endParaRPr lang="fa-IR" sz="4000" b="1" u="sng" dirty="0" smtClean="0">
              <a:solidFill>
                <a:srgbClr val="FFFF00"/>
              </a:solidFill>
              <a:effectLst/>
            </a:endParaRPr>
          </a:p>
          <a:p>
            <a:pPr marL="609600" indent="-609600" algn="r" rtl="1" eaLnBrk="1" hangingPunct="1">
              <a:buFont typeface="Wingdings" pitchFamily="2" charset="2"/>
              <a:buNone/>
            </a:pPr>
            <a:r>
              <a:rPr lang="fa-IR" b="1" dirty="0" smtClean="0">
                <a:solidFill>
                  <a:srgbClr val="FFFF00"/>
                </a:solidFill>
                <a:effectLst/>
              </a:rPr>
              <a:t>	</a:t>
            </a:r>
            <a:r>
              <a:rPr lang="fa-IR" sz="4000" b="1" dirty="0" smtClean="0">
                <a:solidFill>
                  <a:schemeClr val="bg1"/>
                </a:solidFill>
                <a:effectLst/>
                <a:latin typeface="Arial" charset="0"/>
              </a:rPr>
              <a:t>در تبليغ بايد تصاوير، كلمات و مفاهيم روشن و گويا باشند زيرا در غيراينصورت باعث تشديد موانع ادراكی می گردند.</a:t>
            </a:r>
            <a:endParaRPr lang="en-US" sz="4000" b="1" dirty="0" smtClean="0">
              <a:solidFill>
                <a:schemeClr val="bg1"/>
              </a:solidFill>
              <a:effectLst/>
              <a:latin typeface="Arial" charset="0"/>
            </a:endParaRPr>
          </a:p>
        </p:txBody>
      </p:sp>
      <p:sp>
        <p:nvSpPr>
          <p:cNvPr id="191491" name="AutoShape 3"/>
          <p:cNvSpPr>
            <a:spLocks noChangeArrowheads="1"/>
          </p:cNvSpPr>
          <p:nvPr/>
        </p:nvSpPr>
        <p:spPr bwMode="auto">
          <a:xfrm>
            <a:off x="381000" y="152400"/>
            <a:ext cx="8305800" cy="762000"/>
          </a:xfrm>
          <a:prstGeom prst="cube">
            <a:avLst>
              <a:gd name="adj" fmla="val 25000"/>
            </a:avLst>
          </a:prstGeom>
          <a:solidFill>
            <a:srgbClr val="FFFF66"/>
          </a:solidFill>
          <a:ln w="57150">
            <a:solidFill>
              <a:schemeClr val="tx1"/>
            </a:solidFill>
            <a:miter lim="800000"/>
            <a:headEnd/>
            <a:tailEnd/>
          </a:ln>
        </p:spPr>
        <p:txBody>
          <a:bodyPr wrap="none" anchor="ctr"/>
          <a:lstStyle/>
          <a:p>
            <a:pPr algn="ctr" rtl="0"/>
            <a:r>
              <a:rPr lang="fa-IR" sz="3600" b="1" u="none">
                <a:solidFill>
                  <a:srgbClr val="FF3300"/>
                </a:solidFill>
                <a:latin typeface="Arial" charset="0"/>
              </a:rPr>
              <a:t>ده فرمان تبليغات </a:t>
            </a:r>
            <a:endParaRPr lang="en-US" sz="3600" b="1" u="none">
              <a:solidFill>
                <a:srgbClr val="FF3300"/>
              </a:solidFill>
              <a:latin typeface="Arial" charset="0"/>
            </a:endParaRPr>
          </a:p>
        </p:txBody>
      </p:sp>
      <p:graphicFrame>
        <p:nvGraphicFramePr>
          <p:cNvPr id="109570" name="Object 4"/>
          <p:cNvGraphicFramePr>
            <a:graphicFrameLocks noChangeAspect="1"/>
          </p:cNvGraphicFramePr>
          <p:nvPr/>
        </p:nvGraphicFramePr>
        <p:xfrm>
          <a:off x="0" y="6019800"/>
          <a:ext cx="838200" cy="838200"/>
        </p:xfrm>
        <a:graphic>
          <a:graphicData uri="http://schemas.openxmlformats.org/presentationml/2006/ole">
            <p:oleObj spid="_x0000_s378882" name="Clip" r:id="rId3" imgW="1638360" imgH="3468960" progId="">
              <p:embed/>
            </p:oleObj>
          </a:graphicData>
        </a:graphic>
      </p:graphicFrame>
      <p:sp>
        <p:nvSpPr>
          <p:cNvPr id="109573" name="Text Box 5"/>
          <p:cNvSpPr txBox="1">
            <a:spLocks noChangeArrowheads="1"/>
          </p:cNvSpPr>
          <p:nvPr/>
        </p:nvSpPr>
        <p:spPr bwMode="auto">
          <a:xfrm>
            <a:off x="152400" y="6248400"/>
            <a:ext cx="990600" cy="274638"/>
          </a:xfrm>
          <a:prstGeom prst="rect">
            <a:avLst/>
          </a:prstGeom>
          <a:blipFill dpi="0" rotWithShape="1">
            <a:blip r:embed="rId4"/>
            <a:srcRect/>
            <a:tile tx="0" ty="0" sx="100000" sy="100000" flip="none" algn="tl"/>
          </a:blipFill>
          <a:ln w="9525">
            <a:noFill/>
            <a:miter lim="800000"/>
            <a:headEnd/>
            <a:tailEnd/>
          </a:ln>
        </p:spPr>
        <p:txBody>
          <a:bodyPr>
            <a:spAutoFit/>
          </a:bodyPr>
          <a:lstStyle/>
          <a:p>
            <a:pPr algn="l" rtl="0">
              <a:spcBef>
                <a:spcPct val="50000"/>
              </a:spcBef>
            </a:pPr>
            <a:r>
              <a:rPr lang="en-US" sz="1200" b="1" u="none">
                <a:solidFill>
                  <a:srgbClr val="800000"/>
                </a:solidFill>
                <a:latin typeface="Arial Black" pitchFamily="34" charset="0"/>
              </a:rPr>
              <a:t>ROOSTA</a:t>
            </a:r>
          </a:p>
        </p:txBody>
      </p:sp>
    </p:spTree>
  </p:cSld>
  <p:clrMapOvr>
    <a:masterClrMapping/>
  </p:clrMapOvr>
  <p:transition spd="slow">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191491"/>
                                        </p:tgtEl>
                                        <p:attrNameLst>
                                          <p:attrName>style.visibility</p:attrName>
                                        </p:attrNameLst>
                                      </p:cBhvr>
                                      <p:to>
                                        <p:strVal val="visible"/>
                                      </p:to>
                                    </p:set>
                                    <p:animEffect transition="in" filter="fade">
                                      <p:cBhvr>
                                        <p:cTn id="7" dur="1000"/>
                                        <p:tgtEl>
                                          <p:spTgt spid="191491"/>
                                        </p:tgtEl>
                                      </p:cBhvr>
                                    </p:animEffect>
                                    <p:anim calcmode="lin" valueType="num">
                                      <p:cBhvr>
                                        <p:cTn id="8" dur="1000" fill="hold"/>
                                        <p:tgtEl>
                                          <p:spTgt spid="191491"/>
                                        </p:tgtEl>
                                        <p:attrNameLst>
                                          <p:attrName>ppt_x</p:attrName>
                                        </p:attrNameLst>
                                      </p:cBhvr>
                                      <p:tavLst>
                                        <p:tav tm="0">
                                          <p:val>
                                            <p:strVal val="#ppt_x"/>
                                          </p:val>
                                        </p:tav>
                                        <p:tav tm="100000">
                                          <p:val>
                                            <p:strVal val="#ppt_x"/>
                                          </p:val>
                                        </p:tav>
                                      </p:tavLst>
                                    </p:anim>
                                    <p:anim calcmode="lin" valueType="num">
                                      <p:cBhvr>
                                        <p:cTn id="9" dur="900" decel="100000" fill="hold"/>
                                        <p:tgtEl>
                                          <p:spTgt spid="191491"/>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91491"/>
                                        </p:tgtEl>
                                        <p:attrNameLst>
                                          <p:attrName>ppt_y</p:attrName>
                                        </p:attrNameLst>
                                      </p:cBhvr>
                                      <p:tavLst>
                                        <p:tav tm="0">
                                          <p:val>
                                            <p:strVal val="#ppt_y-.03"/>
                                          </p:val>
                                        </p:tav>
                                        <p:tav tm="100000">
                                          <p:val>
                                            <p:strVal val="#ppt_y"/>
                                          </p:val>
                                        </p:tav>
                                      </p:tavLst>
                                    </p:anim>
                                  </p:childTnLst>
                                </p:cTn>
                              </p:par>
                              <p:par>
                                <p:cTn id="11" presetID="37" presetClass="entr" presetSubtype="0" fill="hold" grpId="0" nodeType="withEffect">
                                  <p:stCondLst>
                                    <p:cond delay="0"/>
                                  </p:stCondLst>
                                  <p:childTnLst>
                                    <p:set>
                                      <p:cBhvr>
                                        <p:cTn id="12" dur="1" fill="hold">
                                          <p:stCondLst>
                                            <p:cond delay="0"/>
                                          </p:stCondLst>
                                        </p:cTn>
                                        <p:tgtEl>
                                          <p:spTgt spid="191490">
                                            <p:txEl>
                                              <p:pRg st="0" end="0"/>
                                            </p:txEl>
                                          </p:spTgt>
                                        </p:tgtEl>
                                        <p:attrNameLst>
                                          <p:attrName>style.visibility</p:attrName>
                                        </p:attrNameLst>
                                      </p:cBhvr>
                                      <p:to>
                                        <p:strVal val="visible"/>
                                      </p:to>
                                    </p:set>
                                    <p:animEffect transition="in" filter="fade">
                                      <p:cBhvr>
                                        <p:cTn id="13" dur="1000"/>
                                        <p:tgtEl>
                                          <p:spTgt spid="191490">
                                            <p:txEl>
                                              <p:pRg st="0" end="0"/>
                                            </p:txEl>
                                          </p:spTgt>
                                        </p:tgtEl>
                                      </p:cBhvr>
                                    </p:animEffect>
                                    <p:anim calcmode="lin" valueType="num">
                                      <p:cBhvr>
                                        <p:cTn id="14" dur="1000" fill="hold"/>
                                        <p:tgtEl>
                                          <p:spTgt spid="191490">
                                            <p:txEl>
                                              <p:pRg st="0" end="0"/>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191490">
                                            <p:txEl>
                                              <p:pRg st="0" end="0"/>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191490">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7" presetClass="entr" presetSubtype="0" fill="hold" grpId="0" nodeType="clickEffect">
                                  <p:stCondLst>
                                    <p:cond delay="0"/>
                                  </p:stCondLst>
                                  <p:childTnLst>
                                    <p:set>
                                      <p:cBhvr>
                                        <p:cTn id="20" dur="1" fill="hold">
                                          <p:stCondLst>
                                            <p:cond delay="0"/>
                                          </p:stCondLst>
                                        </p:cTn>
                                        <p:tgtEl>
                                          <p:spTgt spid="191490">
                                            <p:txEl>
                                              <p:pRg st="2" end="2"/>
                                            </p:txEl>
                                          </p:spTgt>
                                        </p:tgtEl>
                                        <p:attrNameLst>
                                          <p:attrName>style.visibility</p:attrName>
                                        </p:attrNameLst>
                                      </p:cBhvr>
                                      <p:to>
                                        <p:strVal val="visible"/>
                                      </p:to>
                                    </p:set>
                                    <p:animEffect transition="in" filter="fade">
                                      <p:cBhvr>
                                        <p:cTn id="21" dur="1000"/>
                                        <p:tgtEl>
                                          <p:spTgt spid="191490">
                                            <p:txEl>
                                              <p:pRg st="2" end="2"/>
                                            </p:txEl>
                                          </p:spTgt>
                                        </p:tgtEl>
                                      </p:cBhvr>
                                    </p:animEffect>
                                    <p:anim calcmode="lin" valueType="num">
                                      <p:cBhvr>
                                        <p:cTn id="22" dur="1000" fill="hold"/>
                                        <p:tgtEl>
                                          <p:spTgt spid="191490">
                                            <p:txEl>
                                              <p:pRg st="2" end="2"/>
                                            </p:txEl>
                                          </p:spTgt>
                                        </p:tgtEl>
                                        <p:attrNameLst>
                                          <p:attrName>ppt_x</p:attrName>
                                        </p:attrNameLst>
                                      </p:cBhvr>
                                      <p:tavLst>
                                        <p:tav tm="0">
                                          <p:val>
                                            <p:strVal val="#ppt_x"/>
                                          </p:val>
                                        </p:tav>
                                        <p:tav tm="100000">
                                          <p:val>
                                            <p:strVal val="#ppt_x"/>
                                          </p:val>
                                        </p:tav>
                                      </p:tavLst>
                                    </p:anim>
                                    <p:anim calcmode="lin" valueType="num">
                                      <p:cBhvr>
                                        <p:cTn id="23" dur="900" decel="100000" fill="hold"/>
                                        <p:tgtEl>
                                          <p:spTgt spid="191490">
                                            <p:txEl>
                                              <p:pRg st="2" end="2"/>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191490">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490" grpId="0" build="p"/>
      <p:bldP spid="191491"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ChangeArrowheads="1"/>
          </p:cNvSpPr>
          <p:nvPr>
            <p:ph type="body" idx="1"/>
          </p:nvPr>
        </p:nvSpPr>
        <p:spPr>
          <a:xfrm>
            <a:off x="323850" y="1600200"/>
            <a:ext cx="8569325" cy="4852988"/>
          </a:xfrm>
        </p:spPr>
        <p:txBody>
          <a:bodyPr/>
          <a:lstStyle/>
          <a:p>
            <a:pPr marL="609600" indent="-609600" algn="r" rtl="1" eaLnBrk="1" hangingPunct="1">
              <a:buFont typeface="Wingdings" pitchFamily="2" charset="2"/>
              <a:buNone/>
            </a:pPr>
            <a:r>
              <a:rPr lang="fa-IR" sz="3600" b="1" u="sng" dirty="0" smtClean="0">
                <a:solidFill>
                  <a:srgbClr val="FFFF00"/>
                </a:solidFill>
                <a:effectLst/>
              </a:rPr>
              <a:t>3-تمركز بر نكات اصلی و مهم:</a:t>
            </a:r>
          </a:p>
          <a:p>
            <a:pPr marL="609600" indent="-609600" algn="r" rtl="1" eaLnBrk="1" hangingPunct="1">
              <a:buFont typeface="Wingdings" pitchFamily="2" charset="2"/>
              <a:buNone/>
            </a:pPr>
            <a:endParaRPr lang="fa-IR" sz="3600" b="1" u="sng" dirty="0" smtClean="0">
              <a:solidFill>
                <a:schemeClr val="bg1"/>
              </a:solidFill>
              <a:effectLst/>
            </a:endParaRPr>
          </a:p>
          <a:p>
            <a:pPr marL="609600" indent="-609600" algn="r" rtl="1" eaLnBrk="1" hangingPunct="1">
              <a:buFont typeface="Wingdings" pitchFamily="2" charset="2"/>
              <a:buNone/>
            </a:pPr>
            <a:r>
              <a:rPr lang="fa-IR" sz="3600" b="1" dirty="0" smtClean="0">
                <a:solidFill>
                  <a:schemeClr val="bg1"/>
                </a:solidFill>
                <a:effectLst/>
              </a:rPr>
              <a:t>	يك تبليغ نبايد به بيش از يك يا دو ارزش يا “منفعت اصلی” توجه و تمركز نمايد، تبليغات با اطلاعات زياد و اضافی در خاطر مخاطب جا نمی افتد.</a:t>
            </a:r>
          </a:p>
          <a:p>
            <a:pPr marL="609600" indent="-609600" algn="r" rtl="1" eaLnBrk="1" hangingPunct="1">
              <a:buFont typeface="Wingdings" pitchFamily="2" charset="2"/>
              <a:buNone/>
            </a:pPr>
            <a:endParaRPr lang="en-US" sz="3600" b="1" dirty="0" smtClean="0">
              <a:solidFill>
                <a:srgbClr val="000000"/>
              </a:solidFill>
              <a:effectLst/>
            </a:endParaRPr>
          </a:p>
        </p:txBody>
      </p:sp>
      <p:sp>
        <p:nvSpPr>
          <p:cNvPr id="192515" name="AutoShape 3"/>
          <p:cNvSpPr>
            <a:spLocks noChangeArrowheads="1"/>
          </p:cNvSpPr>
          <p:nvPr/>
        </p:nvSpPr>
        <p:spPr bwMode="auto">
          <a:xfrm>
            <a:off x="381000" y="152400"/>
            <a:ext cx="8305800" cy="762000"/>
          </a:xfrm>
          <a:prstGeom prst="cube">
            <a:avLst>
              <a:gd name="adj" fmla="val 25000"/>
            </a:avLst>
          </a:prstGeom>
          <a:solidFill>
            <a:srgbClr val="FFFF66"/>
          </a:solidFill>
          <a:ln w="57150">
            <a:solidFill>
              <a:schemeClr val="tx1"/>
            </a:solidFill>
            <a:miter lim="800000"/>
            <a:headEnd/>
            <a:tailEnd/>
          </a:ln>
        </p:spPr>
        <p:txBody>
          <a:bodyPr wrap="none" anchor="ctr"/>
          <a:lstStyle/>
          <a:p>
            <a:pPr algn="ctr" rtl="0"/>
            <a:r>
              <a:rPr lang="fa-IR" sz="3600" b="1" u="none">
                <a:solidFill>
                  <a:srgbClr val="FF3300"/>
                </a:solidFill>
                <a:latin typeface="Arial" charset="0"/>
              </a:rPr>
              <a:t>ده فرمان تبليغات </a:t>
            </a:r>
            <a:endParaRPr lang="en-US" sz="3600" b="1" u="none">
              <a:solidFill>
                <a:srgbClr val="FF3300"/>
              </a:solidFill>
              <a:latin typeface="Arial" charset="0"/>
            </a:endParaRPr>
          </a:p>
        </p:txBody>
      </p:sp>
      <p:graphicFrame>
        <p:nvGraphicFramePr>
          <p:cNvPr id="110594" name="Object 4"/>
          <p:cNvGraphicFramePr>
            <a:graphicFrameLocks noChangeAspect="1"/>
          </p:cNvGraphicFramePr>
          <p:nvPr/>
        </p:nvGraphicFramePr>
        <p:xfrm>
          <a:off x="0" y="6019800"/>
          <a:ext cx="838200" cy="838200"/>
        </p:xfrm>
        <a:graphic>
          <a:graphicData uri="http://schemas.openxmlformats.org/presentationml/2006/ole">
            <p:oleObj spid="_x0000_s379906" name="Clip" r:id="rId3" imgW="1638360" imgH="3468960" progId="">
              <p:embed/>
            </p:oleObj>
          </a:graphicData>
        </a:graphic>
      </p:graphicFrame>
      <p:sp>
        <p:nvSpPr>
          <p:cNvPr id="110597" name="Text Box 5"/>
          <p:cNvSpPr txBox="1">
            <a:spLocks noChangeArrowheads="1"/>
          </p:cNvSpPr>
          <p:nvPr/>
        </p:nvSpPr>
        <p:spPr bwMode="auto">
          <a:xfrm>
            <a:off x="152400" y="6248400"/>
            <a:ext cx="990600" cy="274638"/>
          </a:xfrm>
          <a:prstGeom prst="rect">
            <a:avLst/>
          </a:prstGeom>
          <a:blipFill dpi="0" rotWithShape="1">
            <a:blip r:embed="rId4"/>
            <a:srcRect/>
            <a:tile tx="0" ty="0" sx="100000" sy="100000" flip="none" algn="tl"/>
          </a:blipFill>
          <a:ln w="9525">
            <a:noFill/>
            <a:miter lim="800000"/>
            <a:headEnd/>
            <a:tailEnd/>
          </a:ln>
        </p:spPr>
        <p:txBody>
          <a:bodyPr>
            <a:spAutoFit/>
          </a:bodyPr>
          <a:lstStyle/>
          <a:p>
            <a:pPr algn="l" rtl="0">
              <a:spcBef>
                <a:spcPct val="50000"/>
              </a:spcBef>
            </a:pPr>
            <a:r>
              <a:rPr lang="en-US" sz="1200" b="1" u="none">
                <a:solidFill>
                  <a:srgbClr val="800000"/>
                </a:solidFill>
                <a:latin typeface="Arial Black" pitchFamily="34" charset="0"/>
              </a:rPr>
              <a:t>ROOSTA</a:t>
            </a:r>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192515"/>
                                        </p:tgtEl>
                                        <p:attrNameLst>
                                          <p:attrName>style.visibility</p:attrName>
                                        </p:attrNameLst>
                                      </p:cBhvr>
                                      <p:to>
                                        <p:strVal val="visible"/>
                                      </p:to>
                                    </p:set>
                                    <p:animEffect transition="in" filter="barn(inHorizontal)">
                                      <p:cBhvr>
                                        <p:cTn id="7" dur="500"/>
                                        <p:tgtEl>
                                          <p:spTgt spid="192515"/>
                                        </p:tgtEl>
                                      </p:cBhvr>
                                    </p:animEffect>
                                  </p:childTnLst>
                                </p:cTn>
                              </p:par>
                              <p:par>
                                <p:cTn id="8" presetID="16" presetClass="entr" presetSubtype="26" fill="hold" grpId="0" nodeType="withEffect">
                                  <p:stCondLst>
                                    <p:cond delay="0"/>
                                  </p:stCondLst>
                                  <p:childTnLst>
                                    <p:set>
                                      <p:cBhvr>
                                        <p:cTn id="9" dur="1" fill="hold">
                                          <p:stCondLst>
                                            <p:cond delay="0"/>
                                          </p:stCondLst>
                                        </p:cTn>
                                        <p:tgtEl>
                                          <p:spTgt spid="192514">
                                            <p:txEl>
                                              <p:pRg st="0" end="0"/>
                                            </p:txEl>
                                          </p:spTgt>
                                        </p:tgtEl>
                                        <p:attrNameLst>
                                          <p:attrName>style.visibility</p:attrName>
                                        </p:attrNameLst>
                                      </p:cBhvr>
                                      <p:to>
                                        <p:strVal val="visible"/>
                                      </p:to>
                                    </p:set>
                                    <p:animEffect transition="in" filter="barn(inHorizontal)">
                                      <p:cBhvr>
                                        <p:cTn id="10" dur="500"/>
                                        <p:tgtEl>
                                          <p:spTgt spid="19251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6" fill="hold" grpId="0" nodeType="clickEffect">
                                  <p:stCondLst>
                                    <p:cond delay="0"/>
                                  </p:stCondLst>
                                  <p:childTnLst>
                                    <p:set>
                                      <p:cBhvr>
                                        <p:cTn id="14" dur="1" fill="hold">
                                          <p:stCondLst>
                                            <p:cond delay="0"/>
                                          </p:stCondLst>
                                        </p:cTn>
                                        <p:tgtEl>
                                          <p:spTgt spid="192514">
                                            <p:txEl>
                                              <p:pRg st="2" end="2"/>
                                            </p:txEl>
                                          </p:spTgt>
                                        </p:tgtEl>
                                        <p:attrNameLst>
                                          <p:attrName>style.visibility</p:attrName>
                                        </p:attrNameLst>
                                      </p:cBhvr>
                                      <p:to>
                                        <p:strVal val="visible"/>
                                      </p:to>
                                    </p:set>
                                    <p:animEffect transition="in" filter="barn(inHorizontal)">
                                      <p:cBhvr>
                                        <p:cTn id="15" dur="500"/>
                                        <p:tgtEl>
                                          <p:spTgt spid="19251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514" grpId="0" build="p"/>
      <p:bldP spid="192515"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ChangeArrowheads="1"/>
          </p:cNvSpPr>
          <p:nvPr/>
        </p:nvSpPr>
        <p:spPr bwMode="auto">
          <a:xfrm>
            <a:off x="228600" y="1219200"/>
            <a:ext cx="8736013" cy="5233988"/>
          </a:xfrm>
          <a:prstGeom prst="rect">
            <a:avLst/>
          </a:prstGeom>
          <a:noFill/>
          <a:ln w="9525">
            <a:noFill/>
            <a:miter lim="800000"/>
            <a:headEnd/>
            <a:tailEnd/>
          </a:ln>
        </p:spPr>
        <p:txBody>
          <a:bodyPr wrap="none" anchor="ctr"/>
          <a:lstStyle/>
          <a:p>
            <a:pPr marL="457200" indent="-457200" algn="just" rtl="1">
              <a:buFontTx/>
              <a:buAutoNum type="arabicPeriod" startAt="4"/>
            </a:pPr>
            <a:r>
              <a:rPr lang="fa-IR" sz="4400" b="1" dirty="0">
                <a:solidFill>
                  <a:srgbClr val="FFFF00"/>
                </a:solidFill>
                <a:latin typeface="Arial" charset="0"/>
              </a:rPr>
              <a:t>قابل درك و معتبر باشد:</a:t>
            </a:r>
          </a:p>
          <a:p>
            <a:pPr marL="457200" indent="-457200" algn="just" rtl="1"/>
            <a:endParaRPr lang="fa-IR" sz="4400" b="1" dirty="0">
              <a:solidFill>
                <a:schemeClr val="bg1"/>
              </a:solidFill>
              <a:latin typeface="Times New Roman" pitchFamily="18" charset="0"/>
              <a:cs typeface="Titr" pitchFamily="2" charset="-78"/>
            </a:endParaRPr>
          </a:p>
          <a:p>
            <a:pPr marL="457200" indent="-457200" algn="just" rtl="1"/>
            <a:r>
              <a:rPr lang="fa-IR" sz="2400" b="1" u="none" dirty="0">
                <a:solidFill>
                  <a:schemeClr val="bg1"/>
                </a:solidFill>
                <a:latin typeface="Times New Roman" pitchFamily="18" charset="0"/>
                <a:cs typeface="Titr" pitchFamily="2" charset="-78"/>
              </a:rPr>
              <a:t>	</a:t>
            </a:r>
            <a:r>
              <a:rPr lang="fa-IR" sz="3600" b="1" u="none" dirty="0">
                <a:solidFill>
                  <a:schemeClr val="bg1"/>
                </a:solidFill>
                <a:latin typeface="Arial" charset="0"/>
              </a:rPr>
              <a:t>تبليغات بايد به زبان مشتری و در ذهنيت و </a:t>
            </a:r>
          </a:p>
          <a:p>
            <a:pPr marL="457200" indent="-457200" algn="just" rtl="1"/>
            <a:r>
              <a:rPr lang="fa-IR" sz="3600" b="1" u="none" dirty="0">
                <a:solidFill>
                  <a:schemeClr val="bg1"/>
                </a:solidFill>
                <a:latin typeface="Arial" charset="0"/>
              </a:rPr>
              <a:t>   تصورات او بگنجد، مردم بسياری از نكات پيچيده</a:t>
            </a:r>
          </a:p>
          <a:p>
            <a:pPr marL="457200" indent="-457200" algn="just" rtl="1"/>
            <a:r>
              <a:rPr lang="fa-IR" sz="3600" b="1" u="none" dirty="0">
                <a:solidFill>
                  <a:schemeClr val="bg1"/>
                </a:solidFill>
                <a:latin typeface="Arial" charset="0"/>
              </a:rPr>
              <a:t>  و فنی را نميگيرند. تبليغات و ادعاهای آن بايد از</a:t>
            </a:r>
          </a:p>
          <a:p>
            <a:pPr marL="457200" indent="-457200" algn="just" rtl="1"/>
            <a:r>
              <a:rPr lang="fa-IR" sz="3600" b="1" u="none" dirty="0">
                <a:solidFill>
                  <a:schemeClr val="bg1"/>
                </a:solidFill>
                <a:latin typeface="Arial" charset="0"/>
              </a:rPr>
              <a:t>   ديد مشتری منطقی به نظر برسند يعنی قابل </a:t>
            </a:r>
          </a:p>
          <a:p>
            <a:pPr marL="457200" indent="-457200" algn="just" rtl="1"/>
            <a:r>
              <a:rPr lang="fa-IR" sz="3600" b="1" u="none" dirty="0">
                <a:solidFill>
                  <a:schemeClr val="bg1"/>
                </a:solidFill>
                <a:latin typeface="Arial" charset="0"/>
              </a:rPr>
              <a:t>  اعتبار باشند.</a:t>
            </a:r>
          </a:p>
          <a:p>
            <a:pPr marL="457200" indent="-457200" algn="just" rtl="1"/>
            <a:endParaRPr lang="fa-IR" sz="4000" b="1" u="none" dirty="0">
              <a:latin typeface="Times New Roman" pitchFamily="18" charset="0"/>
              <a:cs typeface="Titr" pitchFamily="2" charset="-78"/>
            </a:endParaRPr>
          </a:p>
        </p:txBody>
      </p:sp>
      <p:sp>
        <p:nvSpPr>
          <p:cNvPr id="193539" name="AutoShape 3"/>
          <p:cNvSpPr>
            <a:spLocks noChangeArrowheads="1"/>
          </p:cNvSpPr>
          <p:nvPr/>
        </p:nvSpPr>
        <p:spPr bwMode="auto">
          <a:xfrm>
            <a:off x="381000" y="152400"/>
            <a:ext cx="8305800" cy="762000"/>
          </a:xfrm>
          <a:prstGeom prst="cube">
            <a:avLst>
              <a:gd name="adj" fmla="val 25000"/>
            </a:avLst>
          </a:prstGeom>
          <a:solidFill>
            <a:srgbClr val="FFFF66"/>
          </a:solidFill>
          <a:ln w="57150">
            <a:solidFill>
              <a:schemeClr val="tx1"/>
            </a:solidFill>
            <a:miter lim="800000"/>
            <a:headEnd/>
            <a:tailEnd/>
          </a:ln>
        </p:spPr>
        <p:txBody>
          <a:bodyPr wrap="none" anchor="ctr"/>
          <a:lstStyle/>
          <a:p>
            <a:pPr algn="ctr" rtl="0"/>
            <a:r>
              <a:rPr lang="fa-IR" sz="3600" b="1" u="none">
                <a:solidFill>
                  <a:srgbClr val="FF3300"/>
                </a:solidFill>
                <a:latin typeface="Arial" charset="0"/>
              </a:rPr>
              <a:t>ده فرمان تبليغات </a:t>
            </a:r>
            <a:endParaRPr lang="en-US" sz="3600" b="1" u="none">
              <a:solidFill>
                <a:srgbClr val="FF3300"/>
              </a:solidFill>
              <a:latin typeface="Arial" charset="0"/>
            </a:endParaRPr>
          </a:p>
        </p:txBody>
      </p:sp>
      <p:graphicFrame>
        <p:nvGraphicFramePr>
          <p:cNvPr id="111618" name="Object 4"/>
          <p:cNvGraphicFramePr>
            <a:graphicFrameLocks noChangeAspect="1"/>
          </p:cNvGraphicFramePr>
          <p:nvPr/>
        </p:nvGraphicFramePr>
        <p:xfrm>
          <a:off x="0" y="6019800"/>
          <a:ext cx="838200" cy="838200"/>
        </p:xfrm>
        <a:graphic>
          <a:graphicData uri="http://schemas.openxmlformats.org/presentationml/2006/ole">
            <p:oleObj spid="_x0000_s380930" name="Clip" r:id="rId3" imgW="1638360" imgH="3468960" progId="">
              <p:embed/>
            </p:oleObj>
          </a:graphicData>
        </a:graphic>
      </p:graphicFrame>
      <p:sp>
        <p:nvSpPr>
          <p:cNvPr id="111621" name="Text Box 5"/>
          <p:cNvSpPr txBox="1">
            <a:spLocks noChangeArrowheads="1"/>
          </p:cNvSpPr>
          <p:nvPr/>
        </p:nvSpPr>
        <p:spPr bwMode="auto">
          <a:xfrm>
            <a:off x="152400" y="6248400"/>
            <a:ext cx="990600" cy="274638"/>
          </a:xfrm>
          <a:prstGeom prst="rect">
            <a:avLst/>
          </a:prstGeom>
          <a:blipFill dpi="0" rotWithShape="1">
            <a:blip r:embed="rId4"/>
            <a:srcRect/>
            <a:tile tx="0" ty="0" sx="100000" sy="100000" flip="none" algn="tl"/>
          </a:blipFill>
          <a:ln w="9525">
            <a:noFill/>
            <a:miter lim="800000"/>
            <a:headEnd/>
            <a:tailEnd/>
          </a:ln>
        </p:spPr>
        <p:txBody>
          <a:bodyPr>
            <a:spAutoFit/>
          </a:bodyPr>
          <a:lstStyle/>
          <a:p>
            <a:pPr algn="l" rtl="0">
              <a:spcBef>
                <a:spcPct val="50000"/>
              </a:spcBef>
            </a:pPr>
            <a:r>
              <a:rPr lang="en-US" sz="1200" b="1" u="none">
                <a:solidFill>
                  <a:srgbClr val="800000"/>
                </a:solidFill>
                <a:latin typeface="Arial Black" pitchFamily="34" charset="0"/>
              </a:rPr>
              <a:t>ROOSTA</a:t>
            </a:r>
          </a:p>
        </p:txBody>
      </p:sp>
    </p:spTree>
  </p:cSld>
  <p:clrMapOvr>
    <a:masterClrMapping/>
  </p:clrMapOvr>
  <p:transition spd="slow">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93539"/>
                                        </p:tgtEl>
                                        <p:attrNameLst>
                                          <p:attrName>style.visibility</p:attrName>
                                        </p:attrNameLst>
                                      </p:cBhvr>
                                      <p:to>
                                        <p:strVal val="visible"/>
                                      </p:to>
                                    </p:set>
                                    <p:animEffect transition="in" filter="blinds(horizontal)">
                                      <p:cBhvr>
                                        <p:cTn id="7" dur="500"/>
                                        <p:tgtEl>
                                          <p:spTgt spid="19353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93538"/>
                                        </p:tgtEl>
                                        <p:attrNameLst>
                                          <p:attrName>style.visibility</p:attrName>
                                        </p:attrNameLst>
                                      </p:cBhvr>
                                      <p:to>
                                        <p:strVal val="visible"/>
                                      </p:to>
                                    </p:set>
                                    <p:animEffect transition="in" filter="blinds(horizontal)">
                                      <p:cBhvr>
                                        <p:cTn id="10" dur="500"/>
                                        <p:tgtEl>
                                          <p:spTgt spid="1935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3538" grpId="0"/>
      <p:bldP spid="193539"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body" idx="1"/>
          </p:nvPr>
        </p:nvSpPr>
        <p:spPr/>
        <p:txBody>
          <a:bodyPr/>
          <a:lstStyle/>
          <a:p>
            <a:pPr marL="609600" indent="-609600" algn="r" rtl="1" eaLnBrk="1" hangingPunct="1">
              <a:buFont typeface="Wingdings" pitchFamily="2" charset="2"/>
              <a:buNone/>
              <a:defRPr/>
            </a:pPr>
            <a:r>
              <a:rPr lang="fa-IR" sz="4800" b="1" u="sng" dirty="0" smtClean="0">
                <a:solidFill>
                  <a:srgbClr val="FFFF00"/>
                </a:solidFill>
                <a:effectLst/>
              </a:rPr>
              <a:t>5.احساسات مثبت:</a:t>
            </a:r>
            <a:endParaRPr lang="fa-IR" sz="4800" b="1" u="sng" dirty="0" smtClean="0">
              <a:solidFill>
                <a:schemeClr val="bg1"/>
              </a:solidFill>
              <a:effectLst/>
            </a:endParaRPr>
          </a:p>
          <a:p>
            <a:pPr marL="609600" indent="-609600" algn="r" rtl="1" eaLnBrk="1" hangingPunct="1">
              <a:buFont typeface="Wingdings" pitchFamily="2" charset="2"/>
              <a:buNone/>
              <a:defRPr/>
            </a:pPr>
            <a:r>
              <a:rPr lang="fa-IR" sz="4000" b="1" dirty="0" smtClean="0">
                <a:solidFill>
                  <a:schemeClr val="bg1"/>
                </a:solidFill>
                <a:effectLst/>
              </a:rPr>
              <a:t>تبلیغات بايد در مشتری احساسی مثبت نسبت به محصول و شركت ايجاد نمايد در غير اينصورت مشتری به آن توجه نخواهد كرد.</a:t>
            </a:r>
            <a:endParaRPr lang="en-US" sz="4000" dirty="0" smtClean="0">
              <a:solidFill>
                <a:schemeClr val="bg1"/>
              </a:solidFill>
            </a:endParaRPr>
          </a:p>
        </p:txBody>
      </p:sp>
      <p:sp>
        <p:nvSpPr>
          <p:cNvPr id="194563" name="AutoShape 3"/>
          <p:cNvSpPr>
            <a:spLocks noChangeArrowheads="1"/>
          </p:cNvSpPr>
          <p:nvPr/>
        </p:nvSpPr>
        <p:spPr bwMode="auto">
          <a:xfrm>
            <a:off x="381000" y="152400"/>
            <a:ext cx="8305800" cy="762000"/>
          </a:xfrm>
          <a:prstGeom prst="cube">
            <a:avLst>
              <a:gd name="adj" fmla="val 25000"/>
            </a:avLst>
          </a:prstGeom>
          <a:solidFill>
            <a:srgbClr val="FFFF66"/>
          </a:solidFill>
          <a:ln w="57150">
            <a:solidFill>
              <a:schemeClr val="tx1"/>
            </a:solidFill>
            <a:miter lim="800000"/>
            <a:headEnd/>
            <a:tailEnd/>
          </a:ln>
        </p:spPr>
        <p:txBody>
          <a:bodyPr wrap="none" anchor="ctr"/>
          <a:lstStyle/>
          <a:p>
            <a:pPr algn="ctr" rtl="0"/>
            <a:r>
              <a:rPr lang="fa-IR" sz="3600" b="1" u="none">
                <a:solidFill>
                  <a:srgbClr val="FF3300"/>
                </a:solidFill>
                <a:latin typeface="Arial" charset="0"/>
              </a:rPr>
              <a:t>ده فرمان تبليغات </a:t>
            </a:r>
            <a:endParaRPr lang="en-US" sz="3600" b="1" u="none">
              <a:solidFill>
                <a:srgbClr val="FF3300"/>
              </a:solidFill>
              <a:latin typeface="Arial" charset="0"/>
            </a:endParaRPr>
          </a:p>
        </p:txBody>
      </p:sp>
      <p:graphicFrame>
        <p:nvGraphicFramePr>
          <p:cNvPr id="112642" name="Object 4"/>
          <p:cNvGraphicFramePr>
            <a:graphicFrameLocks noChangeAspect="1"/>
          </p:cNvGraphicFramePr>
          <p:nvPr/>
        </p:nvGraphicFramePr>
        <p:xfrm>
          <a:off x="0" y="6019800"/>
          <a:ext cx="838200" cy="838200"/>
        </p:xfrm>
        <a:graphic>
          <a:graphicData uri="http://schemas.openxmlformats.org/presentationml/2006/ole">
            <p:oleObj spid="_x0000_s381954" name="Clip" r:id="rId3" imgW="1638360" imgH="3468960" progId="">
              <p:embed/>
            </p:oleObj>
          </a:graphicData>
        </a:graphic>
      </p:graphicFrame>
      <p:sp>
        <p:nvSpPr>
          <p:cNvPr id="112645" name="Text Box 5"/>
          <p:cNvSpPr txBox="1">
            <a:spLocks noChangeArrowheads="1"/>
          </p:cNvSpPr>
          <p:nvPr/>
        </p:nvSpPr>
        <p:spPr bwMode="auto">
          <a:xfrm>
            <a:off x="152400" y="6248400"/>
            <a:ext cx="990600" cy="274638"/>
          </a:xfrm>
          <a:prstGeom prst="rect">
            <a:avLst/>
          </a:prstGeom>
          <a:blipFill dpi="0" rotWithShape="1">
            <a:blip r:embed="rId4"/>
            <a:srcRect/>
            <a:tile tx="0" ty="0" sx="100000" sy="100000" flip="none" algn="tl"/>
          </a:blipFill>
          <a:ln w="9525">
            <a:noFill/>
            <a:miter lim="800000"/>
            <a:headEnd/>
            <a:tailEnd/>
          </a:ln>
        </p:spPr>
        <p:txBody>
          <a:bodyPr>
            <a:spAutoFit/>
          </a:bodyPr>
          <a:lstStyle/>
          <a:p>
            <a:pPr algn="l" rtl="0">
              <a:spcBef>
                <a:spcPct val="50000"/>
              </a:spcBef>
            </a:pPr>
            <a:r>
              <a:rPr lang="en-US" sz="1200" b="1" u="none">
                <a:solidFill>
                  <a:srgbClr val="800000"/>
                </a:solidFill>
                <a:latin typeface="Arial Black" pitchFamily="34" charset="0"/>
              </a:rPr>
              <a:t>ROOSTA</a:t>
            </a:r>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194563"/>
                                        </p:tgtEl>
                                        <p:attrNameLst>
                                          <p:attrName>style.visibility</p:attrName>
                                        </p:attrNameLst>
                                      </p:cBhvr>
                                      <p:to>
                                        <p:strVal val="visible"/>
                                      </p:to>
                                    </p:set>
                                    <p:animEffect transition="in" filter="fade">
                                      <p:cBhvr>
                                        <p:cTn id="7" dur="1000"/>
                                        <p:tgtEl>
                                          <p:spTgt spid="194563"/>
                                        </p:tgtEl>
                                      </p:cBhvr>
                                    </p:animEffect>
                                    <p:anim calcmode="lin" valueType="num">
                                      <p:cBhvr>
                                        <p:cTn id="8" dur="1000" fill="hold"/>
                                        <p:tgtEl>
                                          <p:spTgt spid="194563"/>
                                        </p:tgtEl>
                                        <p:attrNameLst>
                                          <p:attrName>ppt_x</p:attrName>
                                        </p:attrNameLst>
                                      </p:cBhvr>
                                      <p:tavLst>
                                        <p:tav tm="0">
                                          <p:val>
                                            <p:strVal val="#ppt_x"/>
                                          </p:val>
                                        </p:tav>
                                        <p:tav tm="100000">
                                          <p:val>
                                            <p:strVal val="#ppt_x"/>
                                          </p:val>
                                        </p:tav>
                                      </p:tavLst>
                                    </p:anim>
                                    <p:anim calcmode="lin" valueType="num">
                                      <p:cBhvr>
                                        <p:cTn id="9" dur="900" decel="100000" fill="hold"/>
                                        <p:tgtEl>
                                          <p:spTgt spid="194563"/>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94563"/>
                                        </p:tgtEl>
                                        <p:attrNameLst>
                                          <p:attrName>ppt_y</p:attrName>
                                        </p:attrNameLst>
                                      </p:cBhvr>
                                      <p:tavLst>
                                        <p:tav tm="0">
                                          <p:val>
                                            <p:strVal val="#ppt_y-.03"/>
                                          </p:val>
                                        </p:tav>
                                        <p:tav tm="100000">
                                          <p:val>
                                            <p:strVal val="#ppt_y"/>
                                          </p:val>
                                        </p:tav>
                                      </p:tavLst>
                                    </p:anim>
                                  </p:childTnLst>
                                </p:cTn>
                              </p:par>
                              <p:par>
                                <p:cTn id="11" presetID="37" presetClass="entr" presetSubtype="0" fill="hold" grpId="0" nodeType="withEffect">
                                  <p:stCondLst>
                                    <p:cond delay="0"/>
                                  </p:stCondLst>
                                  <p:childTnLst>
                                    <p:set>
                                      <p:cBhvr>
                                        <p:cTn id="12" dur="1" fill="hold">
                                          <p:stCondLst>
                                            <p:cond delay="0"/>
                                          </p:stCondLst>
                                        </p:cTn>
                                        <p:tgtEl>
                                          <p:spTgt spid="194562">
                                            <p:txEl>
                                              <p:pRg st="0" end="0"/>
                                            </p:txEl>
                                          </p:spTgt>
                                        </p:tgtEl>
                                        <p:attrNameLst>
                                          <p:attrName>style.visibility</p:attrName>
                                        </p:attrNameLst>
                                      </p:cBhvr>
                                      <p:to>
                                        <p:strVal val="visible"/>
                                      </p:to>
                                    </p:set>
                                    <p:animEffect transition="in" filter="fade">
                                      <p:cBhvr>
                                        <p:cTn id="13" dur="1000"/>
                                        <p:tgtEl>
                                          <p:spTgt spid="194562">
                                            <p:txEl>
                                              <p:pRg st="0" end="0"/>
                                            </p:txEl>
                                          </p:spTgt>
                                        </p:tgtEl>
                                      </p:cBhvr>
                                    </p:animEffect>
                                    <p:anim calcmode="lin" valueType="num">
                                      <p:cBhvr>
                                        <p:cTn id="14" dur="1000" fill="hold"/>
                                        <p:tgtEl>
                                          <p:spTgt spid="194562">
                                            <p:txEl>
                                              <p:pRg st="0" end="0"/>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194562">
                                            <p:txEl>
                                              <p:pRg st="0" end="0"/>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194562">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7" presetClass="entr" presetSubtype="0" fill="hold" grpId="0" nodeType="clickEffect">
                                  <p:stCondLst>
                                    <p:cond delay="0"/>
                                  </p:stCondLst>
                                  <p:childTnLst>
                                    <p:set>
                                      <p:cBhvr>
                                        <p:cTn id="20" dur="1" fill="hold">
                                          <p:stCondLst>
                                            <p:cond delay="0"/>
                                          </p:stCondLst>
                                        </p:cTn>
                                        <p:tgtEl>
                                          <p:spTgt spid="194562">
                                            <p:txEl>
                                              <p:pRg st="1" end="1"/>
                                            </p:txEl>
                                          </p:spTgt>
                                        </p:tgtEl>
                                        <p:attrNameLst>
                                          <p:attrName>style.visibility</p:attrName>
                                        </p:attrNameLst>
                                      </p:cBhvr>
                                      <p:to>
                                        <p:strVal val="visible"/>
                                      </p:to>
                                    </p:set>
                                    <p:animEffect transition="in" filter="fade">
                                      <p:cBhvr>
                                        <p:cTn id="21" dur="1000"/>
                                        <p:tgtEl>
                                          <p:spTgt spid="194562">
                                            <p:txEl>
                                              <p:pRg st="1" end="1"/>
                                            </p:txEl>
                                          </p:spTgt>
                                        </p:tgtEl>
                                      </p:cBhvr>
                                    </p:animEffect>
                                    <p:anim calcmode="lin" valueType="num">
                                      <p:cBhvr>
                                        <p:cTn id="22" dur="1000" fill="hold"/>
                                        <p:tgtEl>
                                          <p:spTgt spid="194562">
                                            <p:txEl>
                                              <p:pRg st="1" end="1"/>
                                            </p:txEl>
                                          </p:spTgt>
                                        </p:tgtEl>
                                        <p:attrNameLst>
                                          <p:attrName>ppt_x</p:attrName>
                                        </p:attrNameLst>
                                      </p:cBhvr>
                                      <p:tavLst>
                                        <p:tav tm="0">
                                          <p:val>
                                            <p:strVal val="#ppt_x"/>
                                          </p:val>
                                        </p:tav>
                                        <p:tav tm="100000">
                                          <p:val>
                                            <p:strVal val="#ppt_x"/>
                                          </p:val>
                                        </p:tav>
                                      </p:tavLst>
                                    </p:anim>
                                    <p:anim calcmode="lin" valueType="num">
                                      <p:cBhvr>
                                        <p:cTn id="23" dur="900" decel="100000" fill="hold"/>
                                        <p:tgtEl>
                                          <p:spTgt spid="194562">
                                            <p:txEl>
                                              <p:pRg st="1" end="1"/>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194562">
                                            <p:txEl>
                                              <p:pRg st="1" end="1"/>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62" grpId="0" build="p"/>
      <p:bldP spid="194563"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noChangeArrowheads="1"/>
          </p:cNvSpPr>
          <p:nvPr>
            <p:ph type="body" idx="1"/>
          </p:nvPr>
        </p:nvSpPr>
        <p:spPr>
          <a:xfrm>
            <a:off x="539750" y="1773238"/>
            <a:ext cx="8229600" cy="4530725"/>
          </a:xfrm>
        </p:spPr>
        <p:txBody>
          <a:bodyPr/>
          <a:lstStyle/>
          <a:p>
            <a:pPr marL="609600" indent="-609600" algn="r" rtl="1" eaLnBrk="1" hangingPunct="1">
              <a:buFont typeface="Wingdings" pitchFamily="2" charset="2"/>
              <a:buNone/>
            </a:pPr>
            <a:r>
              <a:rPr lang="fa-IR" sz="4800" b="1" u="sng" dirty="0" smtClean="0">
                <a:solidFill>
                  <a:srgbClr val="FFFF00"/>
                </a:solidFill>
                <a:effectLst/>
              </a:rPr>
              <a:t>6. وحدت سبك:</a:t>
            </a:r>
          </a:p>
          <a:p>
            <a:pPr marL="609600" indent="-609600" algn="r" rtl="1" eaLnBrk="1" hangingPunct="1">
              <a:buFont typeface="Wingdings" pitchFamily="2" charset="2"/>
              <a:buNone/>
            </a:pPr>
            <a:r>
              <a:rPr lang="fa-IR" sz="4800" b="1" dirty="0" smtClean="0">
                <a:solidFill>
                  <a:schemeClr val="bg1"/>
                </a:solidFill>
                <a:effectLst/>
              </a:rPr>
              <a:t>سبك تبليغات بايد با نوع محصول و نام و نشان آن انطباق داشته باشد.</a:t>
            </a:r>
            <a:endParaRPr lang="en-US" sz="4800" b="1" dirty="0" smtClean="0">
              <a:solidFill>
                <a:schemeClr val="bg1"/>
              </a:solidFill>
              <a:effectLst/>
            </a:endParaRPr>
          </a:p>
        </p:txBody>
      </p:sp>
      <p:sp>
        <p:nvSpPr>
          <p:cNvPr id="195587" name="AutoShape 3"/>
          <p:cNvSpPr>
            <a:spLocks noChangeArrowheads="1"/>
          </p:cNvSpPr>
          <p:nvPr/>
        </p:nvSpPr>
        <p:spPr bwMode="auto">
          <a:xfrm>
            <a:off x="381000" y="152400"/>
            <a:ext cx="8305800" cy="762000"/>
          </a:xfrm>
          <a:prstGeom prst="cube">
            <a:avLst>
              <a:gd name="adj" fmla="val 25000"/>
            </a:avLst>
          </a:prstGeom>
          <a:solidFill>
            <a:srgbClr val="FFFF66"/>
          </a:solidFill>
          <a:ln w="57150">
            <a:solidFill>
              <a:schemeClr val="tx1"/>
            </a:solidFill>
            <a:miter lim="800000"/>
            <a:headEnd/>
            <a:tailEnd/>
          </a:ln>
        </p:spPr>
        <p:txBody>
          <a:bodyPr wrap="none" anchor="ctr"/>
          <a:lstStyle/>
          <a:p>
            <a:pPr algn="ctr" rtl="0"/>
            <a:r>
              <a:rPr lang="fa-IR" sz="3600" b="1" u="none">
                <a:solidFill>
                  <a:srgbClr val="FF3300"/>
                </a:solidFill>
                <a:latin typeface="Arial" charset="0"/>
              </a:rPr>
              <a:t>ده فرمان تبليغات</a:t>
            </a:r>
            <a:r>
              <a:rPr lang="fa-IR" sz="3600" b="1" u="none">
                <a:solidFill>
                  <a:srgbClr val="FF3300"/>
                </a:solidFill>
                <a:latin typeface="Times New Roman" pitchFamily="18" charset="0"/>
                <a:cs typeface="Titr" pitchFamily="2" charset="-78"/>
              </a:rPr>
              <a:t> </a:t>
            </a:r>
            <a:endParaRPr lang="en-US" sz="3600" b="1" u="none">
              <a:solidFill>
                <a:srgbClr val="FF3300"/>
              </a:solidFill>
              <a:latin typeface="Times New Roman" pitchFamily="18" charset="0"/>
              <a:cs typeface="Titr" pitchFamily="2" charset="-78"/>
            </a:endParaRPr>
          </a:p>
        </p:txBody>
      </p:sp>
      <p:graphicFrame>
        <p:nvGraphicFramePr>
          <p:cNvPr id="113666" name="Object 4"/>
          <p:cNvGraphicFramePr>
            <a:graphicFrameLocks noChangeAspect="1"/>
          </p:cNvGraphicFramePr>
          <p:nvPr/>
        </p:nvGraphicFramePr>
        <p:xfrm>
          <a:off x="0" y="6019800"/>
          <a:ext cx="838200" cy="838200"/>
        </p:xfrm>
        <a:graphic>
          <a:graphicData uri="http://schemas.openxmlformats.org/presentationml/2006/ole">
            <p:oleObj spid="_x0000_s382978" name="Clip" r:id="rId3" imgW="1638360" imgH="3468960" progId="">
              <p:embed/>
            </p:oleObj>
          </a:graphicData>
        </a:graphic>
      </p:graphicFrame>
      <p:sp>
        <p:nvSpPr>
          <p:cNvPr id="113669" name="Text Box 5"/>
          <p:cNvSpPr txBox="1">
            <a:spLocks noChangeArrowheads="1"/>
          </p:cNvSpPr>
          <p:nvPr/>
        </p:nvSpPr>
        <p:spPr bwMode="auto">
          <a:xfrm>
            <a:off x="152400" y="6248400"/>
            <a:ext cx="990600" cy="274638"/>
          </a:xfrm>
          <a:prstGeom prst="rect">
            <a:avLst/>
          </a:prstGeom>
          <a:blipFill dpi="0" rotWithShape="1">
            <a:blip r:embed="rId4"/>
            <a:srcRect/>
            <a:tile tx="0" ty="0" sx="100000" sy="100000" flip="none" algn="tl"/>
          </a:blipFill>
          <a:ln w="9525">
            <a:noFill/>
            <a:miter lim="800000"/>
            <a:headEnd/>
            <a:tailEnd/>
          </a:ln>
        </p:spPr>
        <p:txBody>
          <a:bodyPr>
            <a:spAutoFit/>
          </a:bodyPr>
          <a:lstStyle/>
          <a:p>
            <a:pPr algn="l" rtl="0">
              <a:spcBef>
                <a:spcPct val="50000"/>
              </a:spcBef>
            </a:pPr>
            <a:r>
              <a:rPr lang="en-US" sz="1200" b="1" u="none">
                <a:solidFill>
                  <a:srgbClr val="800000"/>
                </a:solidFill>
                <a:latin typeface="Arial Black" pitchFamily="34" charset="0"/>
              </a:rPr>
              <a:t>ROOSTA</a:t>
            </a:r>
          </a:p>
        </p:txBody>
      </p:sp>
    </p:spTree>
  </p:cSld>
  <p:clrMapOvr>
    <a:masterClrMapping/>
  </p:clrMapOvr>
  <p:transition spd="slow">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95587"/>
                                        </p:tgtEl>
                                        <p:attrNameLst>
                                          <p:attrName>style.visibility</p:attrName>
                                        </p:attrNameLst>
                                      </p:cBhvr>
                                      <p:to>
                                        <p:strVal val="visible"/>
                                      </p:to>
                                    </p:set>
                                    <p:anim calcmode="lin" valueType="num">
                                      <p:cBhvr>
                                        <p:cTn id="7" dur="500" fill="hold"/>
                                        <p:tgtEl>
                                          <p:spTgt spid="195587"/>
                                        </p:tgtEl>
                                        <p:attrNameLst>
                                          <p:attrName>ppt_w</p:attrName>
                                        </p:attrNameLst>
                                      </p:cBhvr>
                                      <p:tavLst>
                                        <p:tav tm="0">
                                          <p:val>
                                            <p:fltVal val="0"/>
                                          </p:val>
                                        </p:tav>
                                        <p:tav tm="100000">
                                          <p:val>
                                            <p:strVal val="#ppt_w"/>
                                          </p:val>
                                        </p:tav>
                                      </p:tavLst>
                                    </p:anim>
                                    <p:anim calcmode="lin" valueType="num">
                                      <p:cBhvr>
                                        <p:cTn id="8" dur="500" fill="hold"/>
                                        <p:tgtEl>
                                          <p:spTgt spid="195587"/>
                                        </p:tgtEl>
                                        <p:attrNameLst>
                                          <p:attrName>ppt_h</p:attrName>
                                        </p:attrNameLst>
                                      </p:cBhvr>
                                      <p:tavLst>
                                        <p:tav tm="0">
                                          <p:val>
                                            <p:fltVal val="0"/>
                                          </p:val>
                                        </p:tav>
                                        <p:tav tm="100000">
                                          <p:val>
                                            <p:strVal val="#ppt_h"/>
                                          </p:val>
                                        </p:tav>
                                      </p:tavLst>
                                    </p:anim>
                                    <p:animEffect transition="in" filter="fade">
                                      <p:cBhvr>
                                        <p:cTn id="9" dur="500"/>
                                        <p:tgtEl>
                                          <p:spTgt spid="195587"/>
                                        </p:tgtEl>
                                      </p:cBhvr>
                                    </p:animEffect>
                                  </p:childTnLst>
                                </p:cTn>
                              </p:par>
                            </p:childTnLst>
                          </p:cTn>
                        </p:par>
                      </p:childTnLst>
                    </p:cTn>
                  </p:par>
                  <p:par>
                    <p:cTn id="10" fill="hold">
                      <p:stCondLst>
                        <p:cond delay="indefinite"/>
                      </p:stCondLst>
                      <p:childTnLst>
                        <p:par>
                          <p:cTn id="11" fill="hold">
                            <p:stCondLst>
                              <p:cond delay="0"/>
                            </p:stCondLst>
                            <p:childTnLst>
                              <p:par>
                                <p:cTn id="12" presetID="17" presetClass="entr" presetSubtype="10" fill="hold" grpId="0" nodeType="clickEffect">
                                  <p:stCondLst>
                                    <p:cond delay="0"/>
                                  </p:stCondLst>
                                  <p:childTnLst>
                                    <p:set>
                                      <p:cBhvr>
                                        <p:cTn id="13" dur="1" fill="hold">
                                          <p:stCondLst>
                                            <p:cond delay="0"/>
                                          </p:stCondLst>
                                        </p:cTn>
                                        <p:tgtEl>
                                          <p:spTgt spid="195586">
                                            <p:txEl>
                                              <p:pRg st="0" end="0"/>
                                            </p:txEl>
                                          </p:spTgt>
                                        </p:tgtEl>
                                        <p:attrNameLst>
                                          <p:attrName>style.visibility</p:attrName>
                                        </p:attrNameLst>
                                      </p:cBhvr>
                                      <p:to>
                                        <p:strVal val="visible"/>
                                      </p:to>
                                    </p:set>
                                    <p:anim calcmode="lin" valueType="num">
                                      <p:cBhvr>
                                        <p:cTn id="14" dur="500" fill="hold"/>
                                        <p:tgtEl>
                                          <p:spTgt spid="195586">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195586">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6" fill="hold">
                      <p:stCondLst>
                        <p:cond delay="indefinite"/>
                      </p:stCondLst>
                      <p:childTnLst>
                        <p:par>
                          <p:cTn id="17" fill="hold">
                            <p:stCondLst>
                              <p:cond delay="0"/>
                            </p:stCondLst>
                            <p:childTnLst>
                              <p:par>
                                <p:cTn id="18" presetID="17" presetClass="entr" presetSubtype="10" fill="hold" grpId="0" nodeType="clickEffect">
                                  <p:stCondLst>
                                    <p:cond delay="0"/>
                                  </p:stCondLst>
                                  <p:childTnLst>
                                    <p:set>
                                      <p:cBhvr>
                                        <p:cTn id="19" dur="1" fill="hold">
                                          <p:stCondLst>
                                            <p:cond delay="0"/>
                                          </p:stCondLst>
                                        </p:cTn>
                                        <p:tgtEl>
                                          <p:spTgt spid="195586">
                                            <p:txEl>
                                              <p:pRg st="1" end="1"/>
                                            </p:txEl>
                                          </p:spTgt>
                                        </p:tgtEl>
                                        <p:attrNameLst>
                                          <p:attrName>style.visibility</p:attrName>
                                        </p:attrNameLst>
                                      </p:cBhvr>
                                      <p:to>
                                        <p:strVal val="visible"/>
                                      </p:to>
                                    </p:set>
                                    <p:anim calcmode="lin" valueType="num">
                                      <p:cBhvr>
                                        <p:cTn id="20" dur="500" fill="hold"/>
                                        <p:tgtEl>
                                          <p:spTgt spid="195586">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195586">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5586" grpId="0" build="p"/>
      <p:bldP spid="195587"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ChangeArrowheads="1"/>
          </p:cNvSpPr>
          <p:nvPr/>
        </p:nvSpPr>
        <p:spPr bwMode="auto">
          <a:xfrm>
            <a:off x="250825" y="1484313"/>
            <a:ext cx="8686800" cy="4657725"/>
          </a:xfrm>
          <a:prstGeom prst="rect">
            <a:avLst/>
          </a:prstGeom>
          <a:noFill/>
          <a:ln w="9525">
            <a:noFill/>
            <a:miter lim="800000"/>
            <a:headEnd/>
            <a:tailEnd/>
          </a:ln>
        </p:spPr>
        <p:txBody>
          <a:bodyPr wrap="none" anchor="ctr"/>
          <a:lstStyle/>
          <a:p>
            <a:pPr marL="457200" indent="-457200" algn="r" rtl="1">
              <a:buFontTx/>
              <a:buAutoNum type="arabicPeriod" startAt="7"/>
            </a:pPr>
            <a:r>
              <a:rPr lang="fa-IR" sz="4000" b="1" dirty="0">
                <a:solidFill>
                  <a:srgbClr val="FFFF00"/>
                </a:solidFill>
                <a:latin typeface="Arial" charset="0"/>
              </a:rPr>
              <a:t>تداوم سبك:</a:t>
            </a:r>
          </a:p>
          <a:p>
            <a:pPr marL="457200" indent="-457200" algn="r" rtl="1"/>
            <a:endParaRPr lang="fa-IR" sz="3600" b="1" dirty="0">
              <a:solidFill>
                <a:srgbClr val="000000"/>
              </a:solidFill>
              <a:latin typeface="Times New Roman" pitchFamily="18" charset="0"/>
              <a:cs typeface="Titr" pitchFamily="2" charset="-78"/>
            </a:endParaRPr>
          </a:p>
          <a:p>
            <a:pPr marL="457200" indent="-457200" algn="r" rtl="1"/>
            <a:r>
              <a:rPr lang="fa-IR" sz="3600" b="1" u="none" dirty="0">
                <a:solidFill>
                  <a:schemeClr val="bg1"/>
                </a:solidFill>
                <a:latin typeface="Times New Roman" pitchFamily="18" charset="0"/>
                <a:cs typeface="Titr" pitchFamily="2" charset="-78"/>
              </a:rPr>
              <a:t>	</a:t>
            </a:r>
            <a:r>
              <a:rPr lang="fa-IR" sz="3600" b="1" u="none" dirty="0">
                <a:solidFill>
                  <a:schemeClr val="bg1"/>
                </a:solidFill>
                <a:latin typeface="Arial" charset="0"/>
              </a:rPr>
              <a:t>سبك تبليغات بايد در يك دوره طولانی حفظ گردد و از </a:t>
            </a:r>
          </a:p>
          <a:p>
            <a:pPr marL="457200" indent="-457200" algn="r" rtl="1"/>
            <a:r>
              <a:rPr lang="fa-IR" sz="3600" b="1" u="none" dirty="0">
                <a:solidFill>
                  <a:schemeClr val="bg1"/>
                </a:solidFill>
                <a:latin typeface="Arial" charset="0"/>
              </a:rPr>
              <a:t>تغييرات شديد سبك تبليغ و آژانسهای تبليغاتی خودداری </a:t>
            </a:r>
          </a:p>
          <a:p>
            <a:pPr marL="457200" indent="-457200" algn="r" rtl="1"/>
            <a:r>
              <a:rPr lang="fa-IR" sz="3600" b="1" u="none" dirty="0">
                <a:solidFill>
                  <a:schemeClr val="bg1"/>
                </a:solidFill>
                <a:latin typeface="Arial" charset="0"/>
              </a:rPr>
              <a:t>گردد.</a:t>
            </a:r>
          </a:p>
        </p:txBody>
      </p:sp>
      <p:sp>
        <p:nvSpPr>
          <p:cNvPr id="196611" name="AutoShape 3"/>
          <p:cNvSpPr>
            <a:spLocks noChangeArrowheads="1"/>
          </p:cNvSpPr>
          <p:nvPr/>
        </p:nvSpPr>
        <p:spPr bwMode="auto">
          <a:xfrm>
            <a:off x="323850" y="333375"/>
            <a:ext cx="8305800" cy="762000"/>
          </a:xfrm>
          <a:prstGeom prst="cube">
            <a:avLst>
              <a:gd name="adj" fmla="val 25000"/>
            </a:avLst>
          </a:prstGeom>
          <a:solidFill>
            <a:srgbClr val="FFFF66"/>
          </a:solidFill>
          <a:ln w="57150">
            <a:solidFill>
              <a:schemeClr val="tx1"/>
            </a:solidFill>
            <a:miter lim="800000"/>
            <a:headEnd/>
            <a:tailEnd/>
          </a:ln>
        </p:spPr>
        <p:txBody>
          <a:bodyPr wrap="none" anchor="ctr"/>
          <a:lstStyle/>
          <a:p>
            <a:pPr algn="ctr" rtl="0"/>
            <a:r>
              <a:rPr lang="fa-IR" sz="3600" b="1" u="none">
                <a:solidFill>
                  <a:srgbClr val="FF3300"/>
                </a:solidFill>
                <a:latin typeface="Arial" charset="0"/>
              </a:rPr>
              <a:t>ده فرمان تبليغات </a:t>
            </a:r>
            <a:endParaRPr lang="en-US" sz="3600" b="1" u="none">
              <a:solidFill>
                <a:srgbClr val="FF3300"/>
              </a:solidFill>
              <a:latin typeface="Arial" charset="0"/>
            </a:endParaRPr>
          </a:p>
        </p:txBody>
      </p:sp>
      <p:graphicFrame>
        <p:nvGraphicFramePr>
          <p:cNvPr id="114690" name="Object 4"/>
          <p:cNvGraphicFramePr>
            <a:graphicFrameLocks noChangeAspect="1"/>
          </p:cNvGraphicFramePr>
          <p:nvPr/>
        </p:nvGraphicFramePr>
        <p:xfrm>
          <a:off x="0" y="6019800"/>
          <a:ext cx="838200" cy="838200"/>
        </p:xfrm>
        <a:graphic>
          <a:graphicData uri="http://schemas.openxmlformats.org/presentationml/2006/ole">
            <p:oleObj spid="_x0000_s384002" name="Clip" r:id="rId3" imgW="1638360" imgH="3468960" progId="">
              <p:embed/>
            </p:oleObj>
          </a:graphicData>
        </a:graphic>
      </p:graphicFrame>
      <p:sp>
        <p:nvSpPr>
          <p:cNvPr id="114693" name="Text Box 5"/>
          <p:cNvSpPr txBox="1">
            <a:spLocks noChangeArrowheads="1"/>
          </p:cNvSpPr>
          <p:nvPr/>
        </p:nvSpPr>
        <p:spPr bwMode="auto">
          <a:xfrm>
            <a:off x="152400" y="6248400"/>
            <a:ext cx="990600" cy="274638"/>
          </a:xfrm>
          <a:prstGeom prst="rect">
            <a:avLst/>
          </a:prstGeom>
          <a:blipFill dpi="0" rotWithShape="1">
            <a:blip r:embed="rId4"/>
            <a:srcRect/>
            <a:tile tx="0" ty="0" sx="100000" sy="100000" flip="none" algn="tl"/>
          </a:blipFill>
          <a:ln w="9525">
            <a:noFill/>
            <a:miter lim="800000"/>
            <a:headEnd/>
            <a:tailEnd/>
          </a:ln>
        </p:spPr>
        <p:txBody>
          <a:bodyPr>
            <a:spAutoFit/>
          </a:bodyPr>
          <a:lstStyle/>
          <a:p>
            <a:pPr algn="l" rtl="0">
              <a:spcBef>
                <a:spcPct val="50000"/>
              </a:spcBef>
            </a:pPr>
            <a:r>
              <a:rPr lang="en-US" sz="1200" b="1" u="none">
                <a:solidFill>
                  <a:srgbClr val="800000"/>
                </a:solidFill>
                <a:latin typeface="Arial Black" pitchFamily="34" charset="0"/>
              </a:rPr>
              <a:t>ROOSTA</a:t>
            </a: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196611"/>
                                        </p:tgtEl>
                                        <p:attrNameLst>
                                          <p:attrName>style.visibility</p:attrName>
                                        </p:attrNameLst>
                                      </p:cBhvr>
                                      <p:to>
                                        <p:strVal val="visible"/>
                                      </p:to>
                                    </p:set>
                                    <p:animEffect transition="in" filter="plus(in)">
                                      <p:cBhvr>
                                        <p:cTn id="7" dur="2000"/>
                                        <p:tgtEl>
                                          <p:spTgt spid="196611"/>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96610"/>
                                        </p:tgtEl>
                                        <p:attrNameLst>
                                          <p:attrName>style.visibility</p:attrName>
                                        </p:attrNameLst>
                                      </p:cBhvr>
                                      <p:to>
                                        <p:strVal val="visible"/>
                                      </p:to>
                                    </p:set>
                                    <p:anim to="" calcmode="lin" valueType="num">
                                      <p:cBhvr>
                                        <p:cTn id="12" dur="1" fill="hold"/>
                                        <p:tgtEl>
                                          <p:spTgt spid="196610"/>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6610" grpId="0"/>
      <p:bldP spid="1966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Autofit/>
          </a:bodyPr>
          <a:lstStyle/>
          <a:p>
            <a:pPr algn="r" rtl="1">
              <a:buFont typeface="Wingdings" pitchFamily="2" charset="2"/>
              <a:buChar char="ü"/>
            </a:pPr>
            <a:endParaRPr lang="fa-IR" b="1" dirty="0" smtClean="0">
              <a:solidFill>
                <a:schemeClr val="bg1"/>
              </a:solidFill>
            </a:endParaRPr>
          </a:p>
          <a:p>
            <a:pPr algn="r" rtl="1">
              <a:buFont typeface="Wingdings" pitchFamily="2" charset="2"/>
              <a:buChar char="ü"/>
            </a:pPr>
            <a:r>
              <a:rPr lang="fa-IR" sz="3600" b="1" dirty="0" smtClean="0">
                <a:solidFill>
                  <a:schemeClr val="bg1"/>
                </a:solidFill>
              </a:rPr>
              <a:t>مدیریت چیست؟</a:t>
            </a:r>
          </a:p>
          <a:p>
            <a:pPr algn="r" rtl="1">
              <a:buFont typeface="Wingdings" pitchFamily="2" charset="2"/>
              <a:buChar char="ü"/>
            </a:pPr>
            <a:r>
              <a:rPr lang="fa-IR" sz="3600" b="1" dirty="0" smtClean="0">
                <a:solidFill>
                  <a:schemeClr val="bg1"/>
                </a:solidFill>
              </a:rPr>
              <a:t>تبلیغ چه مفهومی دارد؟</a:t>
            </a:r>
          </a:p>
          <a:p>
            <a:pPr algn="r" rtl="1">
              <a:buFont typeface="Wingdings" pitchFamily="2" charset="2"/>
              <a:buChar char="ü"/>
            </a:pPr>
            <a:r>
              <a:rPr lang="fa-IR" sz="3600" b="1" dirty="0" smtClean="0">
                <a:solidFill>
                  <a:schemeClr val="bg1"/>
                </a:solidFill>
              </a:rPr>
              <a:t>چالشهای تبلیغ کدامند؟</a:t>
            </a:r>
          </a:p>
          <a:p>
            <a:pPr algn="r" rtl="1">
              <a:buFont typeface="Wingdings" pitchFamily="2" charset="2"/>
              <a:buChar char="ü"/>
            </a:pPr>
            <a:r>
              <a:rPr lang="fa-IR" sz="3600" b="1" dirty="0" smtClean="0">
                <a:solidFill>
                  <a:schemeClr val="bg1"/>
                </a:solidFill>
              </a:rPr>
              <a:t>عوامل آسیب رسان تبلیغات کدامند؟</a:t>
            </a:r>
          </a:p>
          <a:p>
            <a:pPr algn="r" rtl="1">
              <a:buFont typeface="Wingdings" pitchFamily="2" charset="2"/>
              <a:buChar char="ü"/>
            </a:pPr>
            <a:r>
              <a:rPr lang="fa-IR" sz="3600" b="1" dirty="0" smtClean="0">
                <a:solidFill>
                  <a:schemeClr val="bg1"/>
                </a:solidFill>
              </a:rPr>
              <a:t>مدیریت تبلیغ چه معنایی دارد؟</a:t>
            </a:r>
          </a:p>
          <a:p>
            <a:pPr algn="r" rtl="1">
              <a:buFont typeface="Wingdings" pitchFamily="2" charset="2"/>
              <a:buChar char="ü"/>
            </a:pPr>
            <a:r>
              <a:rPr lang="fa-IR" sz="3600" b="1" dirty="0" smtClean="0">
                <a:solidFill>
                  <a:schemeClr val="bg1"/>
                </a:solidFill>
              </a:rPr>
              <a:t>انسان کیست؟ </a:t>
            </a:r>
          </a:p>
          <a:p>
            <a:pPr algn="r" rtl="1">
              <a:buFont typeface="Wingdings" pitchFamily="2" charset="2"/>
              <a:buChar char="ü"/>
            </a:pPr>
            <a:r>
              <a:rPr lang="fa-IR" sz="3600" b="1" dirty="0" smtClean="0">
                <a:solidFill>
                  <a:schemeClr val="bg1"/>
                </a:solidFill>
              </a:rPr>
              <a:t>رفتارشناسی وروانشناسی  تبلیغ چه معنایی دارد؟</a:t>
            </a:r>
          </a:p>
          <a:p>
            <a:pPr algn="r" rtl="1">
              <a:buFont typeface="Wingdings" pitchFamily="2" charset="2"/>
              <a:buChar char="ü"/>
            </a:pPr>
            <a:r>
              <a:rPr lang="fa-IR" sz="3600" b="1" dirty="0" smtClean="0">
                <a:solidFill>
                  <a:schemeClr val="bg1"/>
                </a:solidFill>
              </a:rPr>
              <a:t>جایگاه تبلیغ در بازاریابی چگونه است؟</a:t>
            </a:r>
          </a:p>
        </p:txBody>
      </p:sp>
      <p:sp>
        <p:nvSpPr>
          <p:cNvPr id="4" name="Slide Number Placeholder 3"/>
          <p:cNvSpPr>
            <a:spLocks noGrp="1"/>
          </p:cNvSpPr>
          <p:nvPr>
            <p:ph type="sldNum" sz="quarter" idx="12"/>
          </p:nvPr>
        </p:nvSpPr>
        <p:spPr/>
        <p:txBody>
          <a:bodyPr/>
          <a:lstStyle/>
          <a:p>
            <a:fld id="{B890EBBE-3E5E-420A-95FE-1C2CD9EE4D36}" type="slidenum">
              <a:rPr lang="en-US" smtClean="0"/>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20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ChangeArrowheads="1"/>
          </p:cNvSpPr>
          <p:nvPr>
            <p:ph type="body" idx="1"/>
          </p:nvPr>
        </p:nvSpPr>
        <p:spPr/>
        <p:txBody>
          <a:bodyPr/>
          <a:lstStyle/>
          <a:p>
            <a:pPr marL="609600" indent="-609600" algn="r" rtl="1" eaLnBrk="1" hangingPunct="1">
              <a:buFont typeface="Wingdings" pitchFamily="2" charset="2"/>
              <a:buNone/>
              <a:defRPr/>
            </a:pPr>
            <a:r>
              <a:rPr lang="fa-IR" b="1" u="sng" dirty="0" smtClean="0">
                <a:solidFill>
                  <a:srgbClr val="FFFF00"/>
                </a:solidFill>
                <a:effectLst/>
              </a:rPr>
              <a:t>8. هم خوانی با دنيای مشتری:</a:t>
            </a:r>
          </a:p>
          <a:p>
            <a:pPr marL="609600" indent="-609600" algn="r" rtl="1" eaLnBrk="1" hangingPunct="1">
              <a:buFont typeface="Wingdings" pitchFamily="2" charset="2"/>
              <a:buNone/>
              <a:defRPr/>
            </a:pPr>
            <a:endParaRPr lang="fa-IR" b="1" u="sng" dirty="0" smtClean="0">
              <a:solidFill>
                <a:schemeClr val="bg1"/>
              </a:solidFill>
              <a:effectLst/>
            </a:endParaRPr>
          </a:p>
          <a:p>
            <a:pPr marL="609600" indent="-609600" algn="just" rtl="1" eaLnBrk="1" hangingPunct="1">
              <a:buFont typeface="Wingdings" pitchFamily="2" charset="2"/>
              <a:buNone/>
              <a:defRPr/>
            </a:pPr>
            <a:r>
              <a:rPr lang="fa-IR" b="1" dirty="0" smtClean="0">
                <a:solidFill>
                  <a:schemeClr val="bg1"/>
                </a:solidFill>
                <a:effectLst/>
              </a:rPr>
              <a:t>	در تبليغات بايد به اين نكته مهم توجه كنيم كه ارتباطات و تبليغات با گيرنده شروع ميشود و نه فرستنده و به همين دليل تبليغ مؤثر تبليغی است كه با دنيای مشتری و مخاطب نزديك باشد. مشتريان در بازارها و محيطهای بين المللی نيازمند پيامهای دلخواه خودشان هستند.	</a:t>
            </a:r>
          </a:p>
          <a:p>
            <a:pPr marL="609600" indent="-609600" algn="r" rtl="1" eaLnBrk="1" hangingPunct="1">
              <a:buFont typeface="Wingdings" pitchFamily="2" charset="2"/>
              <a:buNone/>
              <a:defRPr/>
            </a:pPr>
            <a:endParaRPr lang="en-US" dirty="0" smtClean="0">
              <a:solidFill>
                <a:srgbClr val="000000"/>
              </a:solidFill>
              <a:effectLst>
                <a:outerShdw blurRad="38100" dist="38100" dir="2700000" algn="tl">
                  <a:srgbClr val="FFFFFF"/>
                </a:outerShdw>
              </a:effectLst>
            </a:endParaRPr>
          </a:p>
        </p:txBody>
      </p:sp>
      <p:sp>
        <p:nvSpPr>
          <p:cNvPr id="197635" name="AutoShape 3"/>
          <p:cNvSpPr>
            <a:spLocks noChangeArrowheads="1"/>
          </p:cNvSpPr>
          <p:nvPr/>
        </p:nvSpPr>
        <p:spPr bwMode="auto">
          <a:xfrm>
            <a:off x="381000" y="152400"/>
            <a:ext cx="8305800" cy="762000"/>
          </a:xfrm>
          <a:prstGeom prst="cube">
            <a:avLst>
              <a:gd name="adj" fmla="val 25000"/>
            </a:avLst>
          </a:prstGeom>
          <a:solidFill>
            <a:srgbClr val="FFFF66"/>
          </a:solidFill>
          <a:ln w="57150">
            <a:solidFill>
              <a:schemeClr val="tx1"/>
            </a:solidFill>
            <a:miter lim="800000"/>
            <a:headEnd/>
            <a:tailEnd/>
          </a:ln>
        </p:spPr>
        <p:txBody>
          <a:bodyPr wrap="none" anchor="ctr"/>
          <a:lstStyle/>
          <a:p>
            <a:pPr algn="ctr" rtl="0"/>
            <a:r>
              <a:rPr lang="fa-IR" sz="3600" b="1" u="none">
                <a:solidFill>
                  <a:srgbClr val="FF3300"/>
                </a:solidFill>
                <a:latin typeface="Arial" charset="0"/>
              </a:rPr>
              <a:t>ده فرمان تبليغات </a:t>
            </a:r>
            <a:endParaRPr lang="en-US" sz="3600" b="1" u="none">
              <a:solidFill>
                <a:srgbClr val="FF3300"/>
              </a:solidFill>
              <a:latin typeface="Arial" charset="0"/>
            </a:endParaRPr>
          </a:p>
        </p:txBody>
      </p:sp>
      <p:graphicFrame>
        <p:nvGraphicFramePr>
          <p:cNvPr id="115714" name="Object 4"/>
          <p:cNvGraphicFramePr>
            <a:graphicFrameLocks noChangeAspect="1"/>
          </p:cNvGraphicFramePr>
          <p:nvPr/>
        </p:nvGraphicFramePr>
        <p:xfrm>
          <a:off x="0" y="6019800"/>
          <a:ext cx="838200" cy="838200"/>
        </p:xfrm>
        <a:graphic>
          <a:graphicData uri="http://schemas.openxmlformats.org/presentationml/2006/ole">
            <p:oleObj spid="_x0000_s385026" name="Clip" r:id="rId3" imgW="1638360" imgH="3468960" progId="">
              <p:embed/>
            </p:oleObj>
          </a:graphicData>
        </a:graphic>
      </p:graphicFrame>
      <p:sp>
        <p:nvSpPr>
          <p:cNvPr id="115717" name="Text Box 5"/>
          <p:cNvSpPr txBox="1">
            <a:spLocks noChangeArrowheads="1"/>
          </p:cNvSpPr>
          <p:nvPr/>
        </p:nvSpPr>
        <p:spPr bwMode="auto">
          <a:xfrm>
            <a:off x="152400" y="6248400"/>
            <a:ext cx="990600" cy="274638"/>
          </a:xfrm>
          <a:prstGeom prst="rect">
            <a:avLst/>
          </a:prstGeom>
          <a:blipFill dpi="0" rotWithShape="1">
            <a:blip r:embed="rId4"/>
            <a:srcRect/>
            <a:tile tx="0" ty="0" sx="100000" sy="100000" flip="none" algn="tl"/>
          </a:blipFill>
          <a:ln w="9525">
            <a:noFill/>
            <a:miter lim="800000"/>
            <a:headEnd/>
            <a:tailEnd/>
          </a:ln>
        </p:spPr>
        <p:txBody>
          <a:bodyPr>
            <a:spAutoFit/>
          </a:bodyPr>
          <a:lstStyle/>
          <a:p>
            <a:pPr algn="l" rtl="0">
              <a:spcBef>
                <a:spcPct val="50000"/>
              </a:spcBef>
            </a:pPr>
            <a:r>
              <a:rPr lang="en-US" sz="1200" b="1" u="none">
                <a:solidFill>
                  <a:srgbClr val="800000"/>
                </a:solidFill>
                <a:latin typeface="Arial Black" pitchFamily="34" charset="0"/>
              </a:rPr>
              <a:t>ROOSTA</a:t>
            </a:r>
          </a:p>
        </p:txBody>
      </p:sp>
    </p:spTree>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197635"/>
                                        </p:tgtEl>
                                        <p:attrNameLst>
                                          <p:attrName>style.visibility</p:attrName>
                                        </p:attrNameLst>
                                      </p:cBhvr>
                                      <p:to>
                                        <p:strVal val="visible"/>
                                      </p:to>
                                    </p:set>
                                    <p:animEffect transition="in" filter="fade">
                                      <p:cBhvr>
                                        <p:cTn id="7" dur="800" decel="100000"/>
                                        <p:tgtEl>
                                          <p:spTgt spid="197635"/>
                                        </p:tgtEl>
                                      </p:cBhvr>
                                    </p:animEffect>
                                    <p:anim calcmode="lin" valueType="num">
                                      <p:cBhvr>
                                        <p:cTn id="8" dur="800" decel="100000" fill="hold"/>
                                        <p:tgtEl>
                                          <p:spTgt spid="197635"/>
                                        </p:tgtEl>
                                        <p:attrNameLst>
                                          <p:attrName>style.rotation</p:attrName>
                                        </p:attrNameLst>
                                      </p:cBhvr>
                                      <p:tavLst>
                                        <p:tav tm="0">
                                          <p:val>
                                            <p:fltVal val="-90"/>
                                          </p:val>
                                        </p:tav>
                                        <p:tav tm="100000">
                                          <p:val>
                                            <p:fltVal val="0"/>
                                          </p:val>
                                        </p:tav>
                                      </p:tavLst>
                                    </p:anim>
                                    <p:anim calcmode="lin" valueType="num">
                                      <p:cBhvr>
                                        <p:cTn id="9" dur="800" decel="100000" fill="hold"/>
                                        <p:tgtEl>
                                          <p:spTgt spid="197635"/>
                                        </p:tgtEl>
                                        <p:attrNameLst>
                                          <p:attrName>ppt_x</p:attrName>
                                        </p:attrNameLst>
                                      </p:cBhvr>
                                      <p:tavLst>
                                        <p:tav tm="0">
                                          <p:val>
                                            <p:strVal val="#ppt_x+0.4"/>
                                          </p:val>
                                        </p:tav>
                                        <p:tav tm="100000">
                                          <p:val>
                                            <p:strVal val="#ppt_x-0.05"/>
                                          </p:val>
                                        </p:tav>
                                      </p:tavLst>
                                    </p:anim>
                                    <p:anim calcmode="lin" valueType="num">
                                      <p:cBhvr>
                                        <p:cTn id="10" dur="800" decel="100000" fill="hold"/>
                                        <p:tgtEl>
                                          <p:spTgt spid="197635"/>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97635"/>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97635"/>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8" presetClass="entr" presetSubtype="0" accel="50000" fill="hold" grpId="0" nodeType="clickEffect">
                                  <p:stCondLst>
                                    <p:cond delay="0"/>
                                  </p:stCondLst>
                                  <p:iterate type="lt">
                                    <p:tmPct val="50000"/>
                                  </p:iterate>
                                  <p:childTnLst>
                                    <p:set>
                                      <p:cBhvr>
                                        <p:cTn id="16" dur="1" fill="hold">
                                          <p:stCondLst>
                                            <p:cond delay="0"/>
                                          </p:stCondLst>
                                        </p:cTn>
                                        <p:tgtEl>
                                          <p:spTgt spid="197634">
                                            <p:txEl>
                                              <p:pRg st="0" end="0"/>
                                            </p:txEl>
                                          </p:spTgt>
                                        </p:tgtEl>
                                        <p:attrNameLst>
                                          <p:attrName>style.visibility</p:attrName>
                                        </p:attrNameLst>
                                      </p:cBhvr>
                                      <p:to>
                                        <p:strVal val="visible"/>
                                      </p:to>
                                    </p:set>
                                    <p:set>
                                      <p:cBhvr>
                                        <p:cTn id="17" dur="455" fill="hold">
                                          <p:stCondLst>
                                            <p:cond delay="0"/>
                                          </p:stCondLst>
                                        </p:cTn>
                                        <p:tgtEl>
                                          <p:spTgt spid="197634">
                                            <p:txEl>
                                              <p:pRg st="0" end="0"/>
                                            </p:txEl>
                                          </p:spTgt>
                                        </p:tgtEl>
                                        <p:attrNameLst>
                                          <p:attrName>style.rotation</p:attrName>
                                        </p:attrNameLst>
                                      </p:cBhvr>
                                      <p:to>
                                        <p:strVal val="-45.0"/>
                                      </p:to>
                                    </p:set>
                                    <p:anim calcmode="lin" valueType="num">
                                      <p:cBhvr>
                                        <p:cTn id="18" dur="455" fill="hold">
                                          <p:stCondLst>
                                            <p:cond delay="455"/>
                                          </p:stCondLst>
                                        </p:cTn>
                                        <p:tgtEl>
                                          <p:spTgt spid="197634">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19" dur="455" fill="hold">
                                          <p:stCondLst>
                                            <p:cond delay="0"/>
                                          </p:stCondLst>
                                        </p:cTn>
                                        <p:tgtEl>
                                          <p:spTgt spid="197634">
                                            <p:txEl>
                                              <p:pRg st="0" end="0"/>
                                            </p:txEl>
                                          </p:spTgt>
                                        </p:tgtEl>
                                        <p:attrNameLst>
                                          <p:attrName>ppt_y</p:attrName>
                                        </p:attrNameLst>
                                      </p:cBhvr>
                                      <p:tavLst>
                                        <p:tav tm="0">
                                          <p:val>
                                            <p:strVal val="#ppt_y-1"/>
                                          </p:val>
                                        </p:tav>
                                        <p:tav tm="100000">
                                          <p:val>
                                            <p:strVal val="#ppt_y-(0.354*#ppt_w-0.172*#ppt_h)"/>
                                          </p:val>
                                        </p:tav>
                                      </p:tavLst>
                                    </p:anim>
                                    <p:anim calcmode="lin" valueType="num">
                                      <p:cBhvr>
                                        <p:cTn id="20" dur="156" decel="50000" autoRev="1" fill="hold">
                                          <p:stCondLst>
                                            <p:cond delay="455"/>
                                          </p:stCondLst>
                                        </p:cTn>
                                        <p:tgtEl>
                                          <p:spTgt spid="197634">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21" dur="136" fill="hold">
                                          <p:stCondLst>
                                            <p:cond delay="864"/>
                                          </p:stCondLst>
                                        </p:cTn>
                                        <p:tgtEl>
                                          <p:spTgt spid="197634">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38" presetClass="entr" presetSubtype="0" accel="50000" fill="hold" grpId="0" nodeType="clickEffect">
                                  <p:stCondLst>
                                    <p:cond delay="0"/>
                                  </p:stCondLst>
                                  <p:iterate type="lt">
                                    <p:tmPct val="50000"/>
                                  </p:iterate>
                                  <p:childTnLst>
                                    <p:set>
                                      <p:cBhvr>
                                        <p:cTn id="25" dur="1" fill="hold">
                                          <p:stCondLst>
                                            <p:cond delay="0"/>
                                          </p:stCondLst>
                                        </p:cTn>
                                        <p:tgtEl>
                                          <p:spTgt spid="197634">
                                            <p:txEl>
                                              <p:pRg st="2" end="2"/>
                                            </p:txEl>
                                          </p:spTgt>
                                        </p:tgtEl>
                                        <p:attrNameLst>
                                          <p:attrName>style.visibility</p:attrName>
                                        </p:attrNameLst>
                                      </p:cBhvr>
                                      <p:to>
                                        <p:strVal val="visible"/>
                                      </p:to>
                                    </p:set>
                                    <p:set>
                                      <p:cBhvr>
                                        <p:cTn id="26" dur="455" fill="hold">
                                          <p:stCondLst>
                                            <p:cond delay="0"/>
                                          </p:stCondLst>
                                        </p:cTn>
                                        <p:tgtEl>
                                          <p:spTgt spid="197634">
                                            <p:txEl>
                                              <p:pRg st="2" end="2"/>
                                            </p:txEl>
                                          </p:spTgt>
                                        </p:tgtEl>
                                        <p:attrNameLst>
                                          <p:attrName>style.rotation</p:attrName>
                                        </p:attrNameLst>
                                      </p:cBhvr>
                                      <p:to>
                                        <p:strVal val="-45.0"/>
                                      </p:to>
                                    </p:set>
                                    <p:anim calcmode="lin" valueType="num">
                                      <p:cBhvr>
                                        <p:cTn id="27" dur="455" fill="hold">
                                          <p:stCondLst>
                                            <p:cond delay="455"/>
                                          </p:stCondLst>
                                        </p:cTn>
                                        <p:tgtEl>
                                          <p:spTgt spid="197634">
                                            <p:txEl>
                                              <p:pRg st="2" end="2"/>
                                            </p:txEl>
                                          </p:spTgt>
                                        </p:tgtEl>
                                        <p:attrNameLst>
                                          <p:attrName>style.rotation</p:attrName>
                                        </p:attrNameLst>
                                      </p:cBhvr>
                                      <p:tavLst>
                                        <p:tav tm="0">
                                          <p:val>
                                            <p:fltVal val="-45"/>
                                          </p:val>
                                        </p:tav>
                                        <p:tav tm="69900">
                                          <p:val>
                                            <p:fltVal val="45"/>
                                          </p:val>
                                        </p:tav>
                                        <p:tav tm="100000">
                                          <p:val>
                                            <p:fltVal val="0"/>
                                          </p:val>
                                        </p:tav>
                                      </p:tavLst>
                                    </p:anim>
                                    <p:anim calcmode="lin" valueType="num">
                                      <p:cBhvr>
                                        <p:cTn id="28" dur="455" fill="hold">
                                          <p:stCondLst>
                                            <p:cond delay="0"/>
                                          </p:stCondLst>
                                        </p:cTn>
                                        <p:tgtEl>
                                          <p:spTgt spid="197634">
                                            <p:txEl>
                                              <p:pRg st="2" end="2"/>
                                            </p:txEl>
                                          </p:spTgt>
                                        </p:tgtEl>
                                        <p:attrNameLst>
                                          <p:attrName>ppt_y</p:attrName>
                                        </p:attrNameLst>
                                      </p:cBhvr>
                                      <p:tavLst>
                                        <p:tav tm="0">
                                          <p:val>
                                            <p:strVal val="#ppt_y-1"/>
                                          </p:val>
                                        </p:tav>
                                        <p:tav tm="100000">
                                          <p:val>
                                            <p:strVal val="#ppt_y-(0.354*#ppt_w-0.172*#ppt_h)"/>
                                          </p:val>
                                        </p:tav>
                                      </p:tavLst>
                                    </p:anim>
                                    <p:anim calcmode="lin" valueType="num">
                                      <p:cBhvr>
                                        <p:cTn id="29" dur="156" decel="50000" autoRev="1" fill="hold">
                                          <p:stCondLst>
                                            <p:cond delay="455"/>
                                          </p:stCondLst>
                                        </p:cTn>
                                        <p:tgtEl>
                                          <p:spTgt spid="197634">
                                            <p:txEl>
                                              <p:pRg st="2" end="2"/>
                                            </p:txEl>
                                          </p:spTgt>
                                        </p:tgtEl>
                                        <p:attrNameLst>
                                          <p:attrName>ppt_y</p:attrName>
                                        </p:attrNameLst>
                                      </p:cBhvr>
                                      <p:tavLst>
                                        <p:tav tm="0">
                                          <p:val>
                                            <p:strVal val="#ppt_y-(0.354*#ppt_w-0.172*#ppt_h)"/>
                                          </p:val>
                                        </p:tav>
                                        <p:tav tm="100000">
                                          <p:val>
                                            <p:strVal val="#ppt_y-(0.354*#ppt_w-0.172*#ppt_h)-#ppt_h/2"/>
                                          </p:val>
                                        </p:tav>
                                      </p:tavLst>
                                    </p:anim>
                                    <p:anim calcmode="lin" valueType="num">
                                      <p:cBhvr>
                                        <p:cTn id="30" dur="136" fill="hold">
                                          <p:stCondLst>
                                            <p:cond delay="864"/>
                                          </p:stCondLst>
                                        </p:cTn>
                                        <p:tgtEl>
                                          <p:spTgt spid="197634">
                                            <p:txEl>
                                              <p:pRg st="2" end="2"/>
                                            </p:txEl>
                                          </p:spTgt>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634" grpId="0" build="p"/>
      <p:bldP spid="197635"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body" idx="1"/>
          </p:nvPr>
        </p:nvSpPr>
        <p:spPr/>
        <p:txBody>
          <a:bodyPr/>
          <a:lstStyle/>
          <a:p>
            <a:pPr marL="609600" indent="-609600" algn="just" rtl="1" eaLnBrk="1" hangingPunct="1">
              <a:buFont typeface="Wingdings" pitchFamily="2" charset="2"/>
              <a:buNone/>
              <a:defRPr/>
            </a:pPr>
            <a:r>
              <a:rPr lang="fa-IR" b="1" u="sng" dirty="0" smtClean="0">
                <a:solidFill>
                  <a:srgbClr val="FFFF00"/>
                </a:solidFill>
                <a:effectLst/>
              </a:rPr>
              <a:t>9</a:t>
            </a:r>
            <a:r>
              <a:rPr lang="fa-IR" sz="4000" b="1" u="sng" dirty="0" smtClean="0">
                <a:solidFill>
                  <a:srgbClr val="FFFF00"/>
                </a:solidFill>
                <a:effectLst/>
              </a:rPr>
              <a:t>. مزيت متفاوت:</a:t>
            </a:r>
          </a:p>
          <a:p>
            <a:pPr marL="609600" indent="-609600" algn="just" rtl="1" eaLnBrk="1" hangingPunct="1">
              <a:buFont typeface="Wingdings" pitchFamily="2" charset="2"/>
              <a:buNone/>
              <a:defRPr/>
            </a:pPr>
            <a:r>
              <a:rPr lang="fa-IR" sz="4000" b="1" dirty="0" smtClean="0">
                <a:solidFill>
                  <a:schemeClr val="bg1"/>
                </a:solidFill>
                <a:effectLst/>
              </a:rPr>
              <a:t>تبليغ بايد دارای مزيت رقابتی روشنی باشد بعبارتي تبليغ بايد متمايز بودن محصول را نسبت به ساير رقبا در بازار نشان دهد.</a:t>
            </a:r>
            <a:endParaRPr lang="en-US" sz="4000" dirty="0" smtClean="0">
              <a:solidFill>
                <a:schemeClr val="bg1"/>
              </a:solidFill>
              <a:effectLst>
                <a:outerShdw blurRad="38100" dist="38100" dir="2700000" algn="tl">
                  <a:srgbClr val="FFFFFF"/>
                </a:outerShdw>
              </a:effectLst>
            </a:endParaRPr>
          </a:p>
        </p:txBody>
      </p:sp>
      <p:sp>
        <p:nvSpPr>
          <p:cNvPr id="198659" name="AutoShape 3"/>
          <p:cNvSpPr>
            <a:spLocks noChangeArrowheads="1"/>
          </p:cNvSpPr>
          <p:nvPr/>
        </p:nvSpPr>
        <p:spPr bwMode="auto">
          <a:xfrm>
            <a:off x="395288" y="260350"/>
            <a:ext cx="8305800" cy="762000"/>
          </a:xfrm>
          <a:prstGeom prst="cube">
            <a:avLst>
              <a:gd name="adj" fmla="val 25000"/>
            </a:avLst>
          </a:prstGeom>
          <a:solidFill>
            <a:srgbClr val="FFFF66"/>
          </a:solidFill>
          <a:ln w="57150">
            <a:solidFill>
              <a:schemeClr val="tx1"/>
            </a:solidFill>
            <a:miter lim="800000"/>
            <a:headEnd/>
            <a:tailEnd/>
          </a:ln>
        </p:spPr>
        <p:txBody>
          <a:bodyPr wrap="none" anchor="ctr"/>
          <a:lstStyle/>
          <a:p>
            <a:pPr algn="ctr" rtl="0"/>
            <a:r>
              <a:rPr lang="fa-IR" sz="3600" b="1" u="none">
                <a:solidFill>
                  <a:srgbClr val="FF3300"/>
                </a:solidFill>
                <a:latin typeface="Arial" charset="0"/>
              </a:rPr>
              <a:t>ده فرمان تبليغات </a:t>
            </a:r>
            <a:endParaRPr lang="en-US" sz="3600" b="1" u="none">
              <a:solidFill>
                <a:srgbClr val="FF3300"/>
              </a:solidFill>
              <a:latin typeface="Arial" charset="0"/>
            </a:endParaRPr>
          </a:p>
        </p:txBody>
      </p:sp>
      <p:graphicFrame>
        <p:nvGraphicFramePr>
          <p:cNvPr id="116738" name="Object 4"/>
          <p:cNvGraphicFramePr>
            <a:graphicFrameLocks noChangeAspect="1"/>
          </p:cNvGraphicFramePr>
          <p:nvPr/>
        </p:nvGraphicFramePr>
        <p:xfrm>
          <a:off x="0" y="6019800"/>
          <a:ext cx="838200" cy="838200"/>
        </p:xfrm>
        <a:graphic>
          <a:graphicData uri="http://schemas.openxmlformats.org/presentationml/2006/ole">
            <p:oleObj spid="_x0000_s386050" name="Clip" r:id="rId3" imgW="1638360" imgH="3468960" progId="">
              <p:embed/>
            </p:oleObj>
          </a:graphicData>
        </a:graphic>
      </p:graphicFrame>
      <p:sp>
        <p:nvSpPr>
          <p:cNvPr id="116741" name="Text Box 5"/>
          <p:cNvSpPr txBox="1">
            <a:spLocks noChangeArrowheads="1"/>
          </p:cNvSpPr>
          <p:nvPr/>
        </p:nvSpPr>
        <p:spPr bwMode="auto">
          <a:xfrm>
            <a:off x="152400" y="6248400"/>
            <a:ext cx="990600" cy="274638"/>
          </a:xfrm>
          <a:prstGeom prst="rect">
            <a:avLst/>
          </a:prstGeom>
          <a:blipFill dpi="0" rotWithShape="1">
            <a:blip r:embed="rId4"/>
            <a:srcRect/>
            <a:tile tx="0" ty="0" sx="100000" sy="100000" flip="none" algn="tl"/>
          </a:blipFill>
          <a:ln w="9525">
            <a:noFill/>
            <a:miter lim="800000"/>
            <a:headEnd/>
            <a:tailEnd/>
          </a:ln>
        </p:spPr>
        <p:txBody>
          <a:bodyPr>
            <a:spAutoFit/>
          </a:bodyPr>
          <a:lstStyle/>
          <a:p>
            <a:pPr algn="l" rtl="0">
              <a:spcBef>
                <a:spcPct val="50000"/>
              </a:spcBef>
            </a:pPr>
            <a:r>
              <a:rPr lang="en-US" sz="1200" b="1" u="none">
                <a:solidFill>
                  <a:srgbClr val="800000"/>
                </a:solidFill>
                <a:latin typeface="Arial Black" pitchFamily="34" charset="0"/>
              </a:rPr>
              <a:t>ROOSTA</a:t>
            </a:r>
          </a:p>
        </p:txBody>
      </p:sp>
    </p:spTree>
  </p:cSld>
  <p:clrMapOvr>
    <a:masterClrMapping/>
  </p:clrMapOvr>
  <p:transition spd="slow">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198659"/>
                                        </p:tgtEl>
                                        <p:attrNameLst>
                                          <p:attrName>style.visibility</p:attrName>
                                        </p:attrNameLst>
                                      </p:cBhvr>
                                      <p:to>
                                        <p:strVal val="visible"/>
                                      </p:to>
                                    </p:set>
                                    <p:animEffect transition="in" filter="wedge">
                                      <p:cBhvr>
                                        <p:cTn id="7" dur="2000"/>
                                        <p:tgtEl>
                                          <p:spTgt spid="198659"/>
                                        </p:tgtEl>
                                      </p:cBhvr>
                                    </p:animEffect>
                                  </p:childTnLst>
                                </p:cTn>
                              </p:par>
                            </p:childTnLst>
                          </p:cTn>
                        </p:par>
                      </p:childTnLst>
                    </p:cTn>
                  </p:par>
                  <p:par>
                    <p:cTn id="8" fill="hold">
                      <p:stCondLst>
                        <p:cond delay="indefinite"/>
                      </p:stCondLst>
                      <p:childTnLst>
                        <p:par>
                          <p:cTn id="9" fill="hold">
                            <p:stCondLst>
                              <p:cond delay="0"/>
                            </p:stCondLst>
                            <p:childTnLst>
                              <p:par>
                                <p:cTn id="10" presetID="7" presetClass="entr" presetSubtype="4" fill="hold" grpId="0" nodeType="clickEffect">
                                  <p:stCondLst>
                                    <p:cond delay="0"/>
                                  </p:stCondLst>
                                  <p:childTnLst>
                                    <p:set>
                                      <p:cBhvr>
                                        <p:cTn id="11" dur="1" fill="hold">
                                          <p:stCondLst>
                                            <p:cond delay="0"/>
                                          </p:stCondLst>
                                        </p:cTn>
                                        <p:tgtEl>
                                          <p:spTgt spid="198658">
                                            <p:txEl>
                                              <p:pRg st="0" end="0"/>
                                            </p:txEl>
                                          </p:spTgt>
                                        </p:tgtEl>
                                        <p:attrNameLst>
                                          <p:attrName>style.visibility</p:attrName>
                                        </p:attrNameLst>
                                      </p:cBhvr>
                                      <p:to>
                                        <p:strVal val="visible"/>
                                      </p:to>
                                    </p:set>
                                    <p:anim calcmode="lin" valueType="num">
                                      <p:cBhvr additive="base">
                                        <p:cTn id="12" dur="5000" fill="hold"/>
                                        <p:tgtEl>
                                          <p:spTgt spid="198658">
                                            <p:txEl>
                                              <p:pRg st="0" end="0"/>
                                            </p:txEl>
                                          </p:spTgt>
                                        </p:tgtEl>
                                        <p:attrNameLst>
                                          <p:attrName>ppt_x</p:attrName>
                                        </p:attrNameLst>
                                      </p:cBhvr>
                                      <p:tavLst>
                                        <p:tav tm="0">
                                          <p:val>
                                            <p:strVal val="#ppt_x"/>
                                          </p:val>
                                        </p:tav>
                                        <p:tav tm="100000">
                                          <p:val>
                                            <p:strVal val="#ppt_x"/>
                                          </p:val>
                                        </p:tav>
                                      </p:tavLst>
                                    </p:anim>
                                    <p:anim calcmode="lin" valueType="num">
                                      <p:cBhvr additive="base">
                                        <p:cTn id="13" dur="5000" fill="hold"/>
                                        <p:tgtEl>
                                          <p:spTgt spid="19865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7" presetClass="entr" presetSubtype="4" fill="hold" grpId="0" nodeType="clickEffect">
                                  <p:stCondLst>
                                    <p:cond delay="0"/>
                                  </p:stCondLst>
                                  <p:childTnLst>
                                    <p:set>
                                      <p:cBhvr>
                                        <p:cTn id="17" dur="1" fill="hold">
                                          <p:stCondLst>
                                            <p:cond delay="0"/>
                                          </p:stCondLst>
                                        </p:cTn>
                                        <p:tgtEl>
                                          <p:spTgt spid="198658">
                                            <p:txEl>
                                              <p:pRg st="1" end="1"/>
                                            </p:txEl>
                                          </p:spTgt>
                                        </p:tgtEl>
                                        <p:attrNameLst>
                                          <p:attrName>style.visibility</p:attrName>
                                        </p:attrNameLst>
                                      </p:cBhvr>
                                      <p:to>
                                        <p:strVal val="visible"/>
                                      </p:to>
                                    </p:set>
                                    <p:anim calcmode="lin" valueType="num">
                                      <p:cBhvr additive="base">
                                        <p:cTn id="18" dur="5000" fill="hold"/>
                                        <p:tgtEl>
                                          <p:spTgt spid="198658">
                                            <p:txEl>
                                              <p:pRg st="1" end="1"/>
                                            </p:txEl>
                                          </p:spTgt>
                                        </p:tgtEl>
                                        <p:attrNameLst>
                                          <p:attrName>ppt_x</p:attrName>
                                        </p:attrNameLst>
                                      </p:cBhvr>
                                      <p:tavLst>
                                        <p:tav tm="0">
                                          <p:val>
                                            <p:strVal val="#ppt_x"/>
                                          </p:val>
                                        </p:tav>
                                        <p:tav tm="100000">
                                          <p:val>
                                            <p:strVal val="#ppt_x"/>
                                          </p:val>
                                        </p:tav>
                                      </p:tavLst>
                                    </p:anim>
                                    <p:anim calcmode="lin" valueType="num">
                                      <p:cBhvr additive="base">
                                        <p:cTn id="19" dur="5000" fill="hold"/>
                                        <p:tgtEl>
                                          <p:spTgt spid="198658">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658" grpId="0" build="p"/>
      <p:bldP spid="198659"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ChangeArrowheads="1"/>
          </p:cNvSpPr>
          <p:nvPr/>
        </p:nvSpPr>
        <p:spPr bwMode="auto">
          <a:xfrm>
            <a:off x="228600" y="1524000"/>
            <a:ext cx="8686800" cy="4425950"/>
          </a:xfrm>
          <a:prstGeom prst="rect">
            <a:avLst/>
          </a:prstGeom>
          <a:noFill/>
          <a:ln w="9525">
            <a:noFill/>
            <a:miter lim="800000"/>
            <a:headEnd/>
            <a:tailEnd/>
          </a:ln>
        </p:spPr>
        <p:txBody>
          <a:bodyPr wrap="none" anchor="ctr"/>
          <a:lstStyle/>
          <a:p>
            <a:pPr marL="457200" indent="-457200" algn="r" rtl="1">
              <a:buFontTx/>
              <a:buAutoNum type="arabicPeriod" startAt="10"/>
            </a:pPr>
            <a:r>
              <a:rPr lang="fa-IR" sz="3600" b="1" dirty="0">
                <a:solidFill>
                  <a:srgbClr val="FFFF00"/>
                </a:solidFill>
                <a:latin typeface="Arial" charset="0"/>
              </a:rPr>
              <a:t>برتری تصاوير و عوامل تجسمی نسبت به كلمات:</a:t>
            </a:r>
          </a:p>
          <a:p>
            <a:pPr marL="457200" indent="-457200" algn="r" rtl="1">
              <a:buFontTx/>
              <a:buAutoNum type="arabicPeriod" startAt="10"/>
            </a:pPr>
            <a:endParaRPr lang="fa-IR" sz="3600" b="1" dirty="0">
              <a:solidFill>
                <a:srgbClr val="000000"/>
              </a:solidFill>
              <a:latin typeface="Arial" charset="0"/>
            </a:endParaRPr>
          </a:p>
          <a:p>
            <a:pPr marL="457200" indent="-457200" algn="r" rtl="1"/>
            <a:r>
              <a:rPr lang="fa-IR" sz="2400" b="1" u="none" dirty="0">
                <a:solidFill>
                  <a:srgbClr val="000000"/>
                </a:solidFill>
                <a:latin typeface="Arial" charset="0"/>
              </a:rPr>
              <a:t>	</a:t>
            </a:r>
            <a:r>
              <a:rPr lang="fa-IR" sz="2800" b="1" u="none" dirty="0">
                <a:solidFill>
                  <a:schemeClr val="bg1"/>
                </a:solidFill>
                <a:latin typeface="Arial" charset="0"/>
              </a:rPr>
              <a:t>در پيامهای پيچيده، تصاوير و عوامل تجسمی، نسبت به كلمات برتری</a:t>
            </a:r>
          </a:p>
          <a:p>
            <a:pPr marL="457200" indent="-457200" algn="r" rtl="1"/>
            <a:r>
              <a:rPr lang="fa-IR" sz="2800" b="1" u="none" dirty="0">
                <a:solidFill>
                  <a:schemeClr val="bg1"/>
                </a:solidFill>
                <a:latin typeface="Arial" charset="0"/>
              </a:rPr>
              <a:t> دارند. در موارديكه مخاطب يا گيرنده بيش از چند ثانيه نمی تواند به تبليغ </a:t>
            </a:r>
          </a:p>
          <a:p>
            <a:pPr marL="457200" indent="-457200" algn="r" rtl="1"/>
            <a:r>
              <a:rPr lang="fa-IR" sz="2800" b="1" u="none" dirty="0">
                <a:solidFill>
                  <a:schemeClr val="bg1"/>
                </a:solidFill>
                <a:latin typeface="Arial" charset="0"/>
              </a:rPr>
              <a:t>توجه كند رعايت اين اصل بسيار ضروری است زيرا تصاوير زودتر از</a:t>
            </a:r>
          </a:p>
          <a:p>
            <a:pPr marL="457200" indent="-457200" algn="r" rtl="1"/>
            <a:r>
              <a:rPr lang="fa-IR" sz="2800" b="1" u="none" dirty="0">
                <a:solidFill>
                  <a:schemeClr val="bg1"/>
                </a:solidFill>
                <a:latin typeface="Arial" charset="0"/>
              </a:rPr>
              <a:t> كلمات انتقال می يابند. </a:t>
            </a:r>
          </a:p>
        </p:txBody>
      </p:sp>
      <p:sp>
        <p:nvSpPr>
          <p:cNvPr id="199683" name="AutoShape 3"/>
          <p:cNvSpPr>
            <a:spLocks noChangeArrowheads="1"/>
          </p:cNvSpPr>
          <p:nvPr/>
        </p:nvSpPr>
        <p:spPr bwMode="auto">
          <a:xfrm>
            <a:off x="381000" y="228600"/>
            <a:ext cx="8305800" cy="762000"/>
          </a:xfrm>
          <a:prstGeom prst="cube">
            <a:avLst>
              <a:gd name="adj" fmla="val 25000"/>
            </a:avLst>
          </a:prstGeom>
          <a:solidFill>
            <a:srgbClr val="FFFF66"/>
          </a:solidFill>
          <a:ln w="57150">
            <a:solidFill>
              <a:schemeClr val="tx1"/>
            </a:solidFill>
            <a:miter lim="800000"/>
            <a:headEnd/>
            <a:tailEnd/>
          </a:ln>
        </p:spPr>
        <p:txBody>
          <a:bodyPr wrap="none" anchor="ctr"/>
          <a:lstStyle/>
          <a:p>
            <a:pPr algn="ctr" rtl="0"/>
            <a:r>
              <a:rPr lang="fa-IR" sz="3600" b="1" u="none">
                <a:solidFill>
                  <a:srgbClr val="FF3300"/>
                </a:solidFill>
                <a:latin typeface="Arial" charset="0"/>
              </a:rPr>
              <a:t>ده فرمان تبليغات </a:t>
            </a:r>
            <a:endParaRPr lang="en-US" sz="3600" b="1" u="none">
              <a:solidFill>
                <a:srgbClr val="FF3300"/>
              </a:solidFill>
              <a:latin typeface="Arial" charset="0"/>
            </a:endParaRPr>
          </a:p>
        </p:txBody>
      </p:sp>
      <p:graphicFrame>
        <p:nvGraphicFramePr>
          <p:cNvPr id="117762" name="Object 4"/>
          <p:cNvGraphicFramePr>
            <a:graphicFrameLocks noChangeAspect="1"/>
          </p:cNvGraphicFramePr>
          <p:nvPr/>
        </p:nvGraphicFramePr>
        <p:xfrm>
          <a:off x="0" y="6019800"/>
          <a:ext cx="838200" cy="838200"/>
        </p:xfrm>
        <a:graphic>
          <a:graphicData uri="http://schemas.openxmlformats.org/presentationml/2006/ole">
            <p:oleObj spid="_x0000_s387074" name="Clip" r:id="rId3" imgW="1638360" imgH="3468960" progId="">
              <p:embed/>
            </p:oleObj>
          </a:graphicData>
        </a:graphic>
      </p:graphicFrame>
      <p:sp>
        <p:nvSpPr>
          <p:cNvPr id="117765" name="Text Box 5"/>
          <p:cNvSpPr txBox="1">
            <a:spLocks noChangeArrowheads="1"/>
          </p:cNvSpPr>
          <p:nvPr/>
        </p:nvSpPr>
        <p:spPr bwMode="auto">
          <a:xfrm>
            <a:off x="152400" y="6248400"/>
            <a:ext cx="990600" cy="274638"/>
          </a:xfrm>
          <a:prstGeom prst="rect">
            <a:avLst/>
          </a:prstGeom>
          <a:blipFill dpi="0" rotWithShape="1">
            <a:blip r:embed="rId4"/>
            <a:srcRect/>
            <a:tile tx="0" ty="0" sx="100000" sy="100000" flip="none" algn="tl"/>
          </a:blipFill>
          <a:ln w="9525">
            <a:noFill/>
            <a:miter lim="800000"/>
            <a:headEnd/>
            <a:tailEnd/>
          </a:ln>
        </p:spPr>
        <p:txBody>
          <a:bodyPr>
            <a:spAutoFit/>
          </a:bodyPr>
          <a:lstStyle/>
          <a:p>
            <a:pPr algn="l" rtl="0">
              <a:spcBef>
                <a:spcPct val="50000"/>
              </a:spcBef>
            </a:pPr>
            <a:r>
              <a:rPr lang="en-US" sz="1200" b="1" u="none">
                <a:solidFill>
                  <a:srgbClr val="800000"/>
                </a:solidFill>
                <a:latin typeface="Arial" charset="0"/>
              </a:rPr>
              <a:t>ROOSTA</a:t>
            </a: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99683"/>
                                        </p:tgtEl>
                                        <p:attrNameLst>
                                          <p:attrName>style.visibility</p:attrName>
                                        </p:attrNameLst>
                                      </p:cBhvr>
                                      <p:to>
                                        <p:strVal val="visible"/>
                                      </p:to>
                                    </p:set>
                                    <p:animEffect transition="in" filter="wheel(4)">
                                      <p:cBhvr>
                                        <p:cTn id="7" dur="2000"/>
                                        <p:tgtEl>
                                          <p:spTgt spid="199683"/>
                                        </p:tgtEl>
                                      </p:cBhvr>
                                    </p:animEffect>
                                  </p:childTnLst>
                                </p:cTn>
                              </p:par>
                            </p:childTnLst>
                          </p:cTn>
                        </p:par>
                      </p:childTnLst>
                    </p:cTn>
                  </p:par>
                  <p:par>
                    <p:cTn id="8" fill="hold">
                      <p:stCondLst>
                        <p:cond delay="indefinite"/>
                      </p:stCondLst>
                      <p:childTnLst>
                        <p:par>
                          <p:cTn id="9" fill="hold">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199682"/>
                                        </p:tgtEl>
                                        <p:attrNameLst>
                                          <p:attrName>style.visibility</p:attrName>
                                        </p:attrNameLst>
                                      </p:cBhvr>
                                      <p:to>
                                        <p:strVal val="visible"/>
                                      </p:to>
                                    </p:set>
                                    <p:anim calcmode="lin" valueType="num">
                                      <p:cBhvr>
                                        <p:cTn id="12" dur="1000" fill="hold"/>
                                        <p:tgtEl>
                                          <p:spTgt spid="199682"/>
                                        </p:tgtEl>
                                        <p:attrNameLst>
                                          <p:attrName>ppt_x</p:attrName>
                                        </p:attrNameLst>
                                      </p:cBhvr>
                                      <p:tavLst>
                                        <p:tav tm="0">
                                          <p:val>
                                            <p:strVal val="#ppt_x-.2"/>
                                          </p:val>
                                        </p:tav>
                                        <p:tav tm="100000">
                                          <p:val>
                                            <p:strVal val="#ppt_x"/>
                                          </p:val>
                                        </p:tav>
                                      </p:tavLst>
                                    </p:anim>
                                    <p:anim calcmode="lin" valueType="num">
                                      <p:cBhvr>
                                        <p:cTn id="13" dur="1000" fill="hold"/>
                                        <p:tgtEl>
                                          <p:spTgt spid="199682"/>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996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9682" grpId="0"/>
      <p:bldP spid="199683"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FFFF00"/>
          </a:solidFill>
        </p:spPr>
        <p:txBody>
          <a:bodyPr>
            <a:normAutofit/>
          </a:bodyPr>
          <a:lstStyle/>
          <a:p>
            <a:r>
              <a:rPr lang="fa-IR" sz="6000" b="1" dirty="0" smtClean="0">
                <a:cs typeface="+mn-cs"/>
              </a:rPr>
              <a:t>تعریف روانشناسی</a:t>
            </a:r>
            <a:endParaRPr lang="en-US" sz="6000" b="1" dirty="0">
              <a:cs typeface="+mn-cs"/>
            </a:endParaRPr>
          </a:p>
        </p:txBody>
      </p:sp>
      <p:sp>
        <p:nvSpPr>
          <p:cNvPr id="3" name="Content Placeholder 2"/>
          <p:cNvSpPr>
            <a:spLocks noGrp="1"/>
          </p:cNvSpPr>
          <p:nvPr>
            <p:ph idx="1"/>
          </p:nvPr>
        </p:nvSpPr>
        <p:spPr/>
        <p:txBody>
          <a:bodyPr>
            <a:normAutofit/>
          </a:bodyPr>
          <a:lstStyle/>
          <a:p>
            <a:pPr algn="r" rtl="1">
              <a:buFont typeface="Wingdings" pitchFamily="2" charset="2"/>
              <a:buChar char="ü"/>
            </a:pPr>
            <a:endParaRPr lang="fa-IR" sz="4000" dirty="0" smtClean="0">
              <a:ln w="18415" cmpd="sng">
                <a:solidFill>
                  <a:srgbClr val="FFFFFF"/>
                </a:solidFill>
                <a:prstDash val="solid"/>
              </a:ln>
              <a:solidFill>
                <a:srgbClr val="FFFFFF"/>
              </a:solidFill>
              <a:effectLst>
                <a:outerShdw blurRad="63500" dir="3600000" algn="tl" rotWithShape="0">
                  <a:srgbClr val="000000">
                    <a:alpha val="70000"/>
                  </a:srgbClr>
                </a:outerShdw>
              </a:effectLst>
            </a:endParaRPr>
          </a:p>
          <a:p>
            <a:pPr algn="r" rtl="1">
              <a:buFont typeface="Wingdings" pitchFamily="2" charset="2"/>
              <a:buChar char="ü"/>
            </a:pPr>
            <a:r>
              <a:rPr lang="fa-IR" sz="40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بررسی علمی رفتار وفرایندهای ذهنی است</a:t>
            </a:r>
          </a:p>
          <a:p>
            <a:pPr algn="r" rtl="1">
              <a:buFont typeface="Wingdings" pitchFamily="2" charset="2"/>
              <a:buChar char="ü"/>
            </a:pPr>
            <a:endParaRPr lang="fa-IR" sz="4000" dirty="0" smtClean="0">
              <a:ln w="18415" cmpd="sng">
                <a:solidFill>
                  <a:srgbClr val="FFFFFF"/>
                </a:solidFill>
                <a:prstDash val="solid"/>
              </a:ln>
              <a:solidFill>
                <a:srgbClr val="FFFFFF"/>
              </a:solidFill>
              <a:effectLst>
                <a:outerShdw blurRad="63500" dir="3600000" algn="tl" rotWithShape="0">
                  <a:srgbClr val="000000">
                    <a:alpha val="70000"/>
                  </a:srgbClr>
                </a:outerShdw>
              </a:effectLst>
            </a:endParaRPr>
          </a:p>
          <a:p>
            <a:pPr algn="r" rtl="1">
              <a:buFont typeface="Wingdings" pitchFamily="2" charset="2"/>
              <a:buChar char="ü"/>
            </a:pPr>
            <a:endParaRPr lang="fa-IR" sz="4000" dirty="0" smtClean="0">
              <a:ln w="18415" cmpd="sng">
                <a:solidFill>
                  <a:srgbClr val="FFFFFF"/>
                </a:solidFill>
                <a:prstDash val="solid"/>
              </a:ln>
              <a:solidFill>
                <a:srgbClr val="FFFFFF"/>
              </a:solidFill>
              <a:effectLst>
                <a:outerShdw blurRad="63500" dir="3600000" algn="tl" rotWithShape="0">
                  <a:srgbClr val="000000">
                    <a:alpha val="70000"/>
                  </a:srgbClr>
                </a:outerShdw>
              </a:effectLst>
            </a:endParaRPr>
          </a:p>
          <a:p>
            <a:pPr algn="r" rtl="1">
              <a:buFont typeface="Wingdings" pitchFamily="2" charset="2"/>
              <a:buChar char="ü"/>
            </a:pPr>
            <a:r>
              <a:rPr lang="fa-IR" sz="40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علم مطالعه وشناخت رفتار انسانهاست</a:t>
            </a:r>
            <a:endParaRPr lang="en-US" sz="40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4" name="Slide Number Placeholder 3"/>
          <p:cNvSpPr>
            <a:spLocks noGrp="1"/>
          </p:cNvSpPr>
          <p:nvPr>
            <p:ph type="sldNum" sz="quarter" idx="12"/>
          </p:nvPr>
        </p:nvSpPr>
        <p:spPr/>
        <p:txBody>
          <a:bodyPr/>
          <a:lstStyle/>
          <a:p>
            <a:fld id="{B890EBBE-3E5E-420A-95FE-1C2CD9EE4D36}" type="slidenum">
              <a:rPr lang="en-US" smtClean="0"/>
              <a:pPr/>
              <a:t>53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8686800" cy="6858000"/>
          </a:xfrm>
        </p:spPr>
        <p:txBody>
          <a:bodyPr>
            <a:normAutofit fontScale="85000" lnSpcReduction="10000"/>
          </a:bodyPr>
          <a:lstStyle/>
          <a:p>
            <a:pPr algn="r" rtl="1"/>
            <a:r>
              <a:rPr lang="fa-IR" sz="4700" b="1" dirty="0" smtClean="0">
                <a:solidFill>
                  <a:srgbClr val="FFFF00"/>
                </a:solidFill>
                <a:latin typeface="Arial" pitchFamily="34" charset="0"/>
                <a:cs typeface="Arial" pitchFamily="34" charset="0"/>
              </a:rPr>
              <a:t>علم: </a:t>
            </a:r>
          </a:p>
          <a:p>
            <a:pPr algn="r" rtl="1">
              <a:buFont typeface="Wingdings" pitchFamily="2" charset="2"/>
              <a:buChar char="ü"/>
            </a:pPr>
            <a:r>
              <a:rPr lang="fa-IR" sz="4000" b="1" dirty="0" smtClean="0">
                <a:solidFill>
                  <a:schemeClr val="bg1"/>
                </a:solidFill>
                <a:latin typeface="Arial" pitchFamily="34" charset="0"/>
                <a:cs typeface="Arial" pitchFamily="34" charset="0"/>
              </a:rPr>
              <a:t>دانش نظام یافته(مشاهده،معاینه، سنجش واندازه گیری)</a:t>
            </a:r>
          </a:p>
          <a:p>
            <a:pPr algn="r" rtl="1"/>
            <a:r>
              <a:rPr lang="fa-IR" sz="4700" b="1" dirty="0" smtClean="0">
                <a:solidFill>
                  <a:srgbClr val="FFFF00"/>
                </a:solidFill>
                <a:latin typeface="Arial" pitchFamily="34" charset="0"/>
                <a:cs typeface="Arial" pitchFamily="34" charset="0"/>
              </a:rPr>
              <a:t>مطالعه وشناخت:</a:t>
            </a:r>
          </a:p>
          <a:p>
            <a:pPr algn="r" rtl="1">
              <a:buFont typeface="Wingdings" pitchFamily="2" charset="2"/>
              <a:buChar char="ü"/>
            </a:pPr>
            <a:r>
              <a:rPr lang="fa-IR" sz="4000" b="1" dirty="0" smtClean="0">
                <a:solidFill>
                  <a:schemeClr val="bg1"/>
                </a:solidFill>
                <a:latin typeface="Arial" pitchFamily="34" charset="0"/>
                <a:cs typeface="Arial" pitchFamily="34" charset="0"/>
              </a:rPr>
              <a:t>تحقیق وبررسی</a:t>
            </a:r>
          </a:p>
          <a:p>
            <a:pPr algn="r" rtl="1">
              <a:buFont typeface="Wingdings" pitchFamily="2" charset="2"/>
              <a:buChar char="ü"/>
            </a:pPr>
            <a:r>
              <a:rPr lang="fa-IR" sz="4000" b="1" dirty="0" smtClean="0">
                <a:solidFill>
                  <a:schemeClr val="bg1"/>
                </a:solidFill>
                <a:latin typeface="Arial" pitchFamily="34" charset="0"/>
                <a:cs typeface="Arial" pitchFamily="34" charset="0"/>
              </a:rPr>
              <a:t>درک و احاطه</a:t>
            </a:r>
          </a:p>
          <a:p>
            <a:pPr algn="r" rtl="1"/>
            <a:r>
              <a:rPr lang="fa-IR" sz="4700" b="1" dirty="0" smtClean="0">
                <a:solidFill>
                  <a:srgbClr val="FFFF00"/>
                </a:solidFill>
                <a:latin typeface="Arial" pitchFamily="34" charset="0"/>
                <a:cs typeface="Arial" pitchFamily="34" charset="0"/>
              </a:rPr>
              <a:t>رفتار:</a:t>
            </a:r>
          </a:p>
          <a:p>
            <a:pPr algn="r" rtl="1">
              <a:buFont typeface="Wingdings" pitchFamily="2" charset="2"/>
              <a:buChar char="ü"/>
            </a:pPr>
            <a:r>
              <a:rPr lang="fa-IR" sz="4000" b="1" dirty="0" smtClean="0">
                <a:solidFill>
                  <a:schemeClr val="bg1"/>
                </a:solidFill>
                <a:latin typeface="Arial" pitchFamily="34" charset="0"/>
                <a:cs typeface="Arial" pitchFamily="34" charset="0"/>
              </a:rPr>
              <a:t>عناصر وعوامل شکل دهنده رفتار</a:t>
            </a:r>
          </a:p>
          <a:p>
            <a:pPr algn="r" rtl="1">
              <a:buFont typeface="Wingdings" pitchFamily="2" charset="2"/>
              <a:buChar char="ü"/>
            </a:pPr>
            <a:r>
              <a:rPr lang="fa-IR" sz="4000" b="1" dirty="0" smtClean="0">
                <a:solidFill>
                  <a:schemeClr val="bg1"/>
                </a:solidFill>
                <a:latin typeface="Arial" pitchFamily="34" charset="0"/>
                <a:cs typeface="Arial" pitchFamily="34" charset="0"/>
              </a:rPr>
              <a:t>انواع رفتارها</a:t>
            </a:r>
          </a:p>
          <a:p>
            <a:pPr algn="r" rtl="1"/>
            <a:r>
              <a:rPr lang="fa-IR" sz="4000" b="1" dirty="0" smtClean="0">
                <a:solidFill>
                  <a:schemeClr val="bg1"/>
                </a:solidFill>
                <a:latin typeface="Arial" pitchFamily="34" charset="0"/>
                <a:cs typeface="Arial" pitchFamily="34" charset="0"/>
              </a:rPr>
              <a:t>محسوس ونامحسوس</a:t>
            </a:r>
          </a:p>
          <a:p>
            <a:pPr algn="r" rtl="1"/>
            <a:r>
              <a:rPr lang="fa-IR" sz="4000" b="1" dirty="0" smtClean="0">
                <a:solidFill>
                  <a:schemeClr val="bg1"/>
                </a:solidFill>
                <a:latin typeface="Arial" pitchFamily="34" charset="0"/>
                <a:cs typeface="Arial" pitchFamily="34" charset="0"/>
              </a:rPr>
              <a:t>خودآگاه وناخودآگاه</a:t>
            </a:r>
          </a:p>
          <a:p>
            <a:pPr algn="r" rtl="1"/>
            <a:r>
              <a:rPr lang="fa-IR" sz="4000" b="1" dirty="0" smtClean="0">
                <a:solidFill>
                  <a:schemeClr val="bg1"/>
                </a:solidFill>
                <a:latin typeface="Arial" pitchFamily="34" charset="0"/>
                <a:cs typeface="Arial" pitchFamily="34" charset="0"/>
              </a:rPr>
              <a:t>آشکار وپنهان</a:t>
            </a:r>
          </a:p>
          <a:p>
            <a:pPr algn="r" rtl="1"/>
            <a:endParaRPr lang="en-US" sz="4000" b="1" dirty="0">
              <a:solidFill>
                <a:schemeClr val="bg1"/>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890EBBE-3E5E-420A-95FE-1C2CD9EE4D36}" type="slidenum">
              <a:rPr lang="en-US" smtClean="0"/>
              <a:pPr/>
              <a:t>54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20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FFFF00"/>
          </a:solidFill>
        </p:spPr>
        <p:txBody>
          <a:bodyPr>
            <a:normAutofit/>
          </a:bodyPr>
          <a:lstStyle/>
          <a:p>
            <a:r>
              <a:rPr lang="fa-IR" sz="6000" b="1" dirty="0" smtClean="0">
                <a:cs typeface="+mn-cs"/>
              </a:rPr>
              <a:t>اهداف روانشناسی</a:t>
            </a:r>
            <a:endParaRPr lang="en-US" sz="6000" b="1" dirty="0">
              <a:cs typeface="+mn-cs"/>
            </a:endParaRPr>
          </a:p>
        </p:txBody>
      </p:sp>
      <p:sp>
        <p:nvSpPr>
          <p:cNvPr id="3" name="Content Placeholder 2"/>
          <p:cNvSpPr>
            <a:spLocks noGrp="1"/>
          </p:cNvSpPr>
          <p:nvPr>
            <p:ph idx="1"/>
          </p:nvPr>
        </p:nvSpPr>
        <p:spPr/>
        <p:txBody>
          <a:bodyPr>
            <a:normAutofit/>
          </a:bodyPr>
          <a:lstStyle/>
          <a:p>
            <a:pPr algn="r" rtl="1"/>
            <a:endParaRPr lang="fa-IR" sz="4800" dirty="0" smtClean="0"/>
          </a:p>
          <a:p>
            <a:pPr algn="r" rtl="1"/>
            <a:r>
              <a:rPr lang="fa-IR" sz="4800" b="1" dirty="0" smtClean="0">
                <a:solidFill>
                  <a:schemeClr val="bg1"/>
                </a:solidFill>
                <a:latin typeface="Arial" pitchFamily="34" charset="0"/>
                <a:cs typeface="Arial" pitchFamily="34" charset="0"/>
              </a:rPr>
              <a:t>توصیف،تشریح ،پیش بینی وکنترل رفتارهاست.</a:t>
            </a:r>
            <a:endParaRPr lang="en-US" sz="4800" b="1" dirty="0">
              <a:solidFill>
                <a:schemeClr val="bg1"/>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890EBBE-3E5E-420A-95FE-1C2CD9EE4D36}" type="slidenum">
              <a:rPr lang="en-US" smtClean="0"/>
              <a:pPr/>
              <a:t>55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FFFF00"/>
          </a:solidFill>
        </p:spPr>
        <p:txBody>
          <a:bodyPr>
            <a:normAutofit/>
          </a:bodyPr>
          <a:lstStyle/>
          <a:p>
            <a:r>
              <a:rPr lang="fa-IR" sz="5400" b="1" dirty="0" smtClean="0">
                <a:latin typeface="Arial" pitchFamily="34" charset="0"/>
                <a:cs typeface="Arial" pitchFamily="34" charset="0"/>
              </a:rPr>
              <a:t>کاربرد روانشناسی</a:t>
            </a:r>
            <a:endParaRPr lang="en-US" sz="5400" b="1" dirty="0">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pPr algn="r" rtl="1">
              <a:buFont typeface="Wingdings" pitchFamily="2" charset="2"/>
              <a:buChar char="ü"/>
            </a:pPr>
            <a:r>
              <a:rPr lang="fa-IR" sz="4800" b="1" dirty="0" smtClean="0">
                <a:solidFill>
                  <a:schemeClr val="bg1"/>
                </a:solidFill>
              </a:rPr>
              <a:t>رفتار مصرف کننده</a:t>
            </a:r>
          </a:p>
          <a:p>
            <a:pPr algn="r" rtl="1">
              <a:buFont typeface="Wingdings" pitchFamily="2" charset="2"/>
              <a:buChar char="ü"/>
            </a:pPr>
            <a:r>
              <a:rPr lang="fa-IR" sz="4800" b="1" dirty="0" smtClean="0">
                <a:solidFill>
                  <a:schemeClr val="bg1"/>
                </a:solidFill>
              </a:rPr>
              <a:t>ارتباطات</a:t>
            </a:r>
          </a:p>
          <a:p>
            <a:pPr algn="r" rtl="1">
              <a:buFont typeface="Wingdings" pitchFamily="2" charset="2"/>
              <a:buChar char="ü"/>
            </a:pPr>
            <a:r>
              <a:rPr lang="fa-IR" sz="4800" b="1" dirty="0" smtClean="0">
                <a:solidFill>
                  <a:schemeClr val="bg1"/>
                </a:solidFill>
              </a:rPr>
              <a:t>تبلیغات</a:t>
            </a:r>
          </a:p>
          <a:p>
            <a:pPr algn="r" rtl="1">
              <a:buFont typeface="Wingdings" pitchFamily="2" charset="2"/>
              <a:buChar char="ü"/>
            </a:pPr>
            <a:r>
              <a:rPr lang="fa-IR" sz="4800" b="1" dirty="0" smtClean="0">
                <a:solidFill>
                  <a:schemeClr val="bg1"/>
                </a:solidFill>
              </a:rPr>
              <a:t>فروش</a:t>
            </a:r>
          </a:p>
          <a:p>
            <a:pPr algn="r" rtl="1">
              <a:buFont typeface="Wingdings" pitchFamily="2" charset="2"/>
              <a:buChar char="ü"/>
            </a:pPr>
            <a:r>
              <a:rPr lang="fa-IR" sz="4800" b="1" dirty="0" smtClean="0">
                <a:solidFill>
                  <a:schemeClr val="bg1"/>
                </a:solidFill>
              </a:rPr>
              <a:t>دادوستدها</a:t>
            </a:r>
            <a:endParaRPr lang="en-US" sz="4800" b="1" dirty="0">
              <a:solidFill>
                <a:schemeClr val="bg1"/>
              </a:solidFill>
            </a:endParaRPr>
          </a:p>
        </p:txBody>
      </p:sp>
      <p:sp>
        <p:nvSpPr>
          <p:cNvPr id="4" name="Slide Number Placeholder 3"/>
          <p:cNvSpPr>
            <a:spLocks noGrp="1"/>
          </p:cNvSpPr>
          <p:nvPr>
            <p:ph type="sldNum" sz="quarter" idx="12"/>
          </p:nvPr>
        </p:nvSpPr>
        <p:spPr/>
        <p:txBody>
          <a:bodyPr/>
          <a:lstStyle/>
          <a:p>
            <a:fld id="{B890EBBE-3E5E-420A-95FE-1C2CD9EE4D36}" type="slidenum">
              <a:rPr lang="en-US" smtClean="0"/>
              <a:pPr/>
              <a:t>56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Oval 2"/>
          <p:cNvSpPr>
            <a:spLocks noChangeArrowheads="1"/>
          </p:cNvSpPr>
          <p:nvPr/>
        </p:nvSpPr>
        <p:spPr bwMode="auto">
          <a:xfrm>
            <a:off x="3635375" y="2492375"/>
            <a:ext cx="2016125" cy="1871663"/>
          </a:xfrm>
          <a:prstGeom prst="ellipse">
            <a:avLst/>
          </a:prstGeom>
          <a:blipFill>
            <a:blip r:embed="rId3"/>
            <a:tile tx="0" ty="0" sx="100000" sy="100000" flip="none" algn="tl"/>
          </a:blipFill>
          <a:ln w="9525">
            <a:noFill/>
            <a:round/>
            <a:headEnd/>
            <a:tailEnd/>
          </a:ln>
        </p:spPr>
        <p:txBody>
          <a:bodyPr wrap="none" anchor="ctr"/>
          <a:lstStyle/>
          <a:p>
            <a:pPr algn="ctr" rtl="0"/>
            <a:r>
              <a:rPr lang="fa-IR" sz="2400" b="1" u="none" dirty="0" smtClean="0">
                <a:solidFill>
                  <a:srgbClr val="FF0000"/>
                </a:solidFill>
              </a:rPr>
              <a:t> </a:t>
            </a:r>
            <a:r>
              <a:rPr lang="en-US" sz="2000" b="1" u="none" dirty="0" smtClean="0">
                <a:solidFill>
                  <a:srgbClr val="FF0000"/>
                </a:solidFill>
              </a:rPr>
              <a:t>HUMAN BEING</a:t>
            </a:r>
            <a:endParaRPr lang="fa-IR" sz="2000" b="1" u="none" dirty="0" smtClean="0">
              <a:solidFill>
                <a:srgbClr val="FF0000"/>
              </a:solidFill>
            </a:endParaRPr>
          </a:p>
          <a:p>
            <a:pPr algn="ctr" rtl="0"/>
            <a:r>
              <a:rPr lang="fa-IR" sz="3600" b="1" dirty="0" smtClean="0">
                <a:solidFill>
                  <a:srgbClr val="FF0000"/>
                </a:solidFill>
              </a:rPr>
              <a:t>انسان</a:t>
            </a:r>
            <a:endParaRPr lang="en-US" sz="3600" b="1" u="none" dirty="0">
              <a:solidFill>
                <a:srgbClr val="FF0000"/>
              </a:solidFill>
            </a:endParaRPr>
          </a:p>
        </p:txBody>
      </p:sp>
      <p:sp>
        <p:nvSpPr>
          <p:cNvPr id="39939" name="Oval 3"/>
          <p:cNvSpPr>
            <a:spLocks noChangeArrowheads="1"/>
          </p:cNvSpPr>
          <p:nvPr/>
        </p:nvSpPr>
        <p:spPr bwMode="auto">
          <a:xfrm>
            <a:off x="1692275" y="4365625"/>
            <a:ext cx="2016125" cy="1871663"/>
          </a:xfrm>
          <a:prstGeom prst="ellipse">
            <a:avLst/>
          </a:prstGeom>
          <a:blipFill>
            <a:blip r:embed="rId3"/>
            <a:tile tx="0" ty="0" sx="100000" sy="100000" flip="none" algn="tl"/>
          </a:blipFill>
          <a:ln w="9525">
            <a:noFill/>
            <a:round/>
            <a:headEnd/>
            <a:tailEnd/>
          </a:ln>
        </p:spPr>
        <p:txBody>
          <a:bodyPr wrap="none" anchor="ctr"/>
          <a:lstStyle/>
          <a:p>
            <a:pPr algn="ctr" rtl="0"/>
            <a:r>
              <a:rPr lang="en-US" sz="2400" b="1" u="none" dirty="0" smtClean="0"/>
              <a:t>NOBLE</a:t>
            </a:r>
            <a:endParaRPr lang="fa-IR" sz="2400" b="1" u="none" dirty="0" smtClean="0"/>
          </a:p>
          <a:p>
            <a:pPr algn="ctr" rtl="1"/>
            <a:r>
              <a:rPr lang="fa-IR" sz="2400" b="1" dirty="0" smtClean="0"/>
              <a:t>شرافتمند</a:t>
            </a:r>
            <a:endParaRPr lang="en-US" sz="2400" b="1" u="none" dirty="0"/>
          </a:p>
        </p:txBody>
      </p:sp>
      <p:sp>
        <p:nvSpPr>
          <p:cNvPr id="39940" name="Oval 4"/>
          <p:cNvSpPr>
            <a:spLocks noChangeArrowheads="1"/>
          </p:cNvSpPr>
          <p:nvPr/>
        </p:nvSpPr>
        <p:spPr bwMode="auto">
          <a:xfrm>
            <a:off x="827088" y="2276475"/>
            <a:ext cx="2016125" cy="1871663"/>
          </a:xfrm>
          <a:prstGeom prst="ellipse">
            <a:avLst/>
          </a:prstGeom>
          <a:blipFill>
            <a:blip r:embed="rId3"/>
            <a:tile tx="0" ty="0" sx="100000" sy="100000" flip="none" algn="tl"/>
          </a:blipFill>
          <a:ln w="9525">
            <a:noFill/>
            <a:round/>
            <a:headEnd/>
            <a:tailEnd/>
          </a:ln>
        </p:spPr>
        <p:txBody>
          <a:bodyPr wrap="none" anchor="ctr"/>
          <a:lstStyle/>
          <a:p>
            <a:pPr algn="ctr" rtl="1"/>
            <a:r>
              <a:rPr lang="en-US" sz="2000" b="1" u="none" dirty="0" smtClean="0"/>
              <a:t>ENERGETIC</a:t>
            </a:r>
          </a:p>
          <a:p>
            <a:pPr algn="ctr" rtl="1"/>
            <a:r>
              <a:rPr lang="fa-IR" sz="2400" b="1" dirty="0" smtClean="0"/>
              <a:t>تلاشمند</a:t>
            </a:r>
            <a:endParaRPr lang="en-US" sz="2400" b="1" u="none" dirty="0"/>
          </a:p>
        </p:txBody>
      </p:sp>
      <p:sp>
        <p:nvSpPr>
          <p:cNvPr id="39941" name="Oval 5"/>
          <p:cNvSpPr>
            <a:spLocks noChangeArrowheads="1"/>
          </p:cNvSpPr>
          <p:nvPr/>
        </p:nvSpPr>
        <p:spPr bwMode="auto">
          <a:xfrm>
            <a:off x="6553200" y="2209800"/>
            <a:ext cx="2016125" cy="1871663"/>
          </a:xfrm>
          <a:prstGeom prst="ellipse">
            <a:avLst/>
          </a:prstGeom>
          <a:blipFill>
            <a:blip r:embed="rId3"/>
            <a:tile tx="0" ty="0" sx="100000" sy="100000" flip="none" algn="tl"/>
          </a:blipFill>
          <a:ln w="9525">
            <a:noFill/>
            <a:round/>
            <a:headEnd/>
            <a:tailEnd/>
          </a:ln>
        </p:spPr>
        <p:txBody>
          <a:bodyPr wrap="none" anchor="ctr"/>
          <a:lstStyle/>
          <a:p>
            <a:pPr algn="ctr" rtl="0"/>
            <a:r>
              <a:rPr lang="en-US" sz="2400" b="1" u="none" dirty="0" smtClean="0"/>
              <a:t>THOUGHTFUL</a:t>
            </a:r>
            <a:endParaRPr lang="fa-IR" sz="2400" b="1" u="none" dirty="0" smtClean="0"/>
          </a:p>
          <a:p>
            <a:pPr algn="ctr" rtl="1"/>
            <a:r>
              <a:rPr lang="fa-IR" sz="2400" b="1" dirty="0" smtClean="0"/>
              <a:t>اندیشمند</a:t>
            </a:r>
            <a:endParaRPr lang="en-US" sz="2400" b="1" u="none" dirty="0"/>
          </a:p>
        </p:txBody>
      </p:sp>
      <p:sp>
        <p:nvSpPr>
          <p:cNvPr id="39942" name="Oval 6"/>
          <p:cNvSpPr>
            <a:spLocks noChangeArrowheads="1"/>
          </p:cNvSpPr>
          <p:nvPr/>
        </p:nvSpPr>
        <p:spPr bwMode="auto">
          <a:xfrm>
            <a:off x="3581400" y="0"/>
            <a:ext cx="2016125" cy="1871663"/>
          </a:xfrm>
          <a:prstGeom prst="ellipse">
            <a:avLst/>
          </a:prstGeom>
          <a:blipFill>
            <a:blip r:embed="rId3"/>
            <a:tile tx="0" ty="0" sx="100000" sy="100000" flip="none" algn="tl"/>
          </a:blipFill>
          <a:ln w="9525">
            <a:noFill/>
            <a:round/>
            <a:headEnd/>
            <a:tailEnd/>
          </a:ln>
        </p:spPr>
        <p:txBody>
          <a:bodyPr wrap="none" anchor="ctr"/>
          <a:lstStyle/>
          <a:p>
            <a:pPr algn="ctr" rtl="0"/>
            <a:r>
              <a:rPr lang="en-US" sz="2400" b="1" dirty="0" smtClean="0"/>
              <a:t>INTELLIGENT</a:t>
            </a:r>
            <a:endParaRPr lang="fa-IR" sz="2400" b="1" dirty="0" smtClean="0"/>
          </a:p>
          <a:p>
            <a:pPr algn="ctr" rtl="1"/>
            <a:r>
              <a:rPr lang="fa-IR" sz="2400" b="1" u="none" dirty="0" smtClean="0"/>
              <a:t> هوشمند</a:t>
            </a:r>
          </a:p>
        </p:txBody>
      </p:sp>
      <p:sp>
        <p:nvSpPr>
          <p:cNvPr id="39943" name="Oval 7"/>
          <p:cNvSpPr>
            <a:spLocks noChangeArrowheads="1"/>
          </p:cNvSpPr>
          <p:nvPr/>
        </p:nvSpPr>
        <p:spPr bwMode="auto">
          <a:xfrm>
            <a:off x="1524000" y="304800"/>
            <a:ext cx="2016125" cy="1871662"/>
          </a:xfrm>
          <a:prstGeom prst="ellipse">
            <a:avLst/>
          </a:prstGeom>
          <a:blipFill>
            <a:blip r:embed="rId3"/>
            <a:tile tx="0" ty="0" sx="100000" sy="100000" flip="none" algn="tl"/>
          </a:blipFill>
          <a:ln w="9525">
            <a:noFill/>
            <a:round/>
            <a:headEnd/>
            <a:tailEnd/>
          </a:ln>
        </p:spPr>
        <p:txBody>
          <a:bodyPr wrap="none" anchor="ctr"/>
          <a:lstStyle/>
          <a:p>
            <a:pPr algn="ctr" rtl="0"/>
            <a:r>
              <a:rPr lang="en-US" sz="2400" b="1" dirty="0" smtClean="0"/>
              <a:t>TACTFUL</a:t>
            </a:r>
          </a:p>
          <a:p>
            <a:pPr algn="ctr" rtl="0"/>
            <a:r>
              <a:rPr lang="fa-IR" sz="2400" b="1" u="none" dirty="0" smtClean="0"/>
              <a:t>روش مند</a:t>
            </a:r>
            <a:endParaRPr lang="en-US" sz="2400" b="1" u="none" dirty="0"/>
          </a:p>
        </p:txBody>
      </p:sp>
      <p:sp>
        <p:nvSpPr>
          <p:cNvPr id="39944" name="Oval 8"/>
          <p:cNvSpPr>
            <a:spLocks noChangeArrowheads="1"/>
          </p:cNvSpPr>
          <p:nvPr/>
        </p:nvSpPr>
        <p:spPr bwMode="auto">
          <a:xfrm>
            <a:off x="3779838" y="5013325"/>
            <a:ext cx="2016125" cy="1844675"/>
          </a:xfrm>
          <a:prstGeom prst="ellipse">
            <a:avLst/>
          </a:prstGeom>
          <a:blipFill>
            <a:blip r:embed="rId3"/>
            <a:tile tx="0" ty="0" sx="100000" sy="100000" flip="none" algn="tl"/>
          </a:blipFill>
          <a:ln w="9525">
            <a:noFill/>
            <a:round/>
            <a:headEnd/>
            <a:tailEnd/>
          </a:ln>
        </p:spPr>
        <p:txBody>
          <a:bodyPr wrap="none" anchor="ctr"/>
          <a:lstStyle/>
          <a:p>
            <a:pPr algn="ctr" rtl="0"/>
            <a:r>
              <a:rPr lang="en-US" sz="2400" b="1" u="none" dirty="0" smtClean="0"/>
              <a:t>RELATIONAL</a:t>
            </a:r>
            <a:endParaRPr lang="fa-IR" sz="2400" b="1" u="none" dirty="0" smtClean="0"/>
          </a:p>
          <a:p>
            <a:pPr algn="ctr" rtl="1"/>
            <a:r>
              <a:rPr lang="fa-IR" sz="2400" b="1" dirty="0" smtClean="0"/>
              <a:t>رابطه مند </a:t>
            </a:r>
            <a:endParaRPr lang="en-US" sz="2400" b="1" u="none" dirty="0"/>
          </a:p>
        </p:txBody>
      </p:sp>
      <p:sp>
        <p:nvSpPr>
          <p:cNvPr id="39945" name="Oval 9"/>
          <p:cNvSpPr>
            <a:spLocks noChangeArrowheads="1"/>
          </p:cNvSpPr>
          <p:nvPr/>
        </p:nvSpPr>
        <p:spPr bwMode="auto">
          <a:xfrm>
            <a:off x="5795963" y="4149725"/>
            <a:ext cx="2016125" cy="1871663"/>
          </a:xfrm>
          <a:prstGeom prst="ellipse">
            <a:avLst/>
          </a:prstGeom>
          <a:blipFill>
            <a:blip r:embed="rId3"/>
            <a:tile tx="0" ty="0" sx="100000" sy="100000" flip="none" algn="tl"/>
          </a:blipFill>
          <a:ln w="9525">
            <a:noFill/>
            <a:round/>
            <a:headEnd/>
            <a:tailEnd/>
          </a:ln>
        </p:spPr>
        <p:txBody>
          <a:bodyPr wrap="none" anchor="ctr"/>
          <a:lstStyle/>
          <a:p>
            <a:pPr algn="ctr" rtl="0"/>
            <a:r>
              <a:rPr lang="en-US" sz="2400" b="1" u="none" dirty="0" smtClean="0"/>
              <a:t>EMOTIONAL</a:t>
            </a:r>
            <a:endParaRPr lang="fa-IR" sz="2400" b="1" u="none" dirty="0" smtClean="0"/>
          </a:p>
          <a:p>
            <a:pPr algn="ctr" rtl="1"/>
            <a:r>
              <a:rPr lang="fa-IR" sz="2400" b="1" dirty="0" smtClean="0"/>
              <a:t>عاطفه مند </a:t>
            </a:r>
            <a:endParaRPr lang="en-US" sz="2400" b="1" u="none" dirty="0"/>
          </a:p>
        </p:txBody>
      </p:sp>
      <p:graphicFrame>
        <p:nvGraphicFramePr>
          <p:cNvPr id="50178" name="Object 10"/>
          <p:cNvGraphicFramePr>
            <a:graphicFrameLocks noChangeAspect="1"/>
          </p:cNvGraphicFramePr>
          <p:nvPr/>
        </p:nvGraphicFramePr>
        <p:xfrm>
          <a:off x="0" y="6019800"/>
          <a:ext cx="838200" cy="838200"/>
        </p:xfrm>
        <a:graphic>
          <a:graphicData uri="http://schemas.openxmlformats.org/presentationml/2006/ole">
            <p:oleObj spid="_x0000_s363522" name="Clip" r:id="rId4" imgW="1638360" imgH="3468960" progId="">
              <p:embed/>
            </p:oleObj>
          </a:graphicData>
        </a:graphic>
      </p:graphicFrame>
      <p:sp>
        <p:nvSpPr>
          <p:cNvPr id="50187" name="Text Box 11"/>
          <p:cNvSpPr txBox="1">
            <a:spLocks noChangeArrowheads="1"/>
          </p:cNvSpPr>
          <p:nvPr/>
        </p:nvSpPr>
        <p:spPr bwMode="auto">
          <a:xfrm>
            <a:off x="152400" y="6248400"/>
            <a:ext cx="990600" cy="274638"/>
          </a:xfrm>
          <a:prstGeom prst="rect">
            <a:avLst/>
          </a:prstGeom>
          <a:blipFill>
            <a:blip r:embed="rId3"/>
            <a:tile tx="0" ty="0" sx="100000" sy="100000" flip="none" algn="tl"/>
          </a:blipFill>
          <a:ln w="9525">
            <a:noFill/>
            <a:miter lim="800000"/>
            <a:headEnd/>
            <a:tailEnd/>
          </a:ln>
        </p:spPr>
        <p:txBody>
          <a:bodyPr>
            <a:spAutoFit/>
          </a:bodyPr>
          <a:lstStyle/>
          <a:p>
            <a:pPr algn="l" rtl="0">
              <a:spcBef>
                <a:spcPct val="50000"/>
              </a:spcBef>
            </a:pPr>
            <a:r>
              <a:rPr lang="en-US" sz="1200" b="1" u="none">
                <a:solidFill>
                  <a:srgbClr val="800000"/>
                </a:solidFill>
                <a:latin typeface="Arial Black" pitchFamily="34" charset="0"/>
              </a:rPr>
              <a:t>ROOSTA</a:t>
            </a:r>
          </a:p>
        </p:txBody>
      </p:sp>
      <p:sp>
        <p:nvSpPr>
          <p:cNvPr id="39948" name="Line 12"/>
          <p:cNvSpPr>
            <a:spLocks noChangeShapeType="1"/>
          </p:cNvSpPr>
          <p:nvPr/>
        </p:nvSpPr>
        <p:spPr bwMode="auto">
          <a:xfrm>
            <a:off x="3200400" y="1905000"/>
            <a:ext cx="762000" cy="838200"/>
          </a:xfrm>
          <a:prstGeom prst="line">
            <a:avLst/>
          </a:prstGeom>
          <a:noFill/>
          <a:ln w="28575">
            <a:solidFill>
              <a:schemeClr val="bg1"/>
            </a:solidFill>
            <a:round/>
            <a:headEnd/>
            <a:tailEnd/>
          </a:ln>
        </p:spPr>
        <p:txBody>
          <a:bodyPr/>
          <a:lstStyle/>
          <a:p>
            <a:endParaRPr lang="en-US"/>
          </a:p>
        </p:txBody>
      </p:sp>
      <p:sp>
        <p:nvSpPr>
          <p:cNvPr id="39949" name="Line 13"/>
          <p:cNvSpPr>
            <a:spLocks noChangeShapeType="1"/>
          </p:cNvSpPr>
          <p:nvPr/>
        </p:nvSpPr>
        <p:spPr bwMode="auto">
          <a:xfrm>
            <a:off x="2843213" y="3357563"/>
            <a:ext cx="792162" cy="0"/>
          </a:xfrm>
          <a:prstGeom prst="line">
            <a:avLst/>
          </a:prstGeom>
          <a:noFill/>
          <a:ln w="28575">
            <a:solidFill>
              <a:schemeClr val="bg1"/>
            </a:solidFill>
            <a:round/>
            <a:headEnd/>
            <a:tailEnd/>
          </a:ln>
        </p:spPr>
        <p:txBody>
          <a:bodyPr/>
          <a:lstStyle/>
          <a:p>
            <a:endParaRPr lang="en-US"/>
          </a:p>
        </p:txBody>
      </p:sp>
      <p:sp>
        <p:nvSpPr>
          <p:cNvPr id="39950" name="Line 14"/>
          <p:cNvSpPr>
            <a:spLocks noChangeShapeType="1"/>
          </p:cNvSpPr>
          <p:nvPr/>
        </p:nvSpPr>
        <p:spPr bwMode="auto">
          <a:xfrm>
            <a:off x="4617718" y="1828800"/>
            <a:ext cx="45719" cy="685800"/>
          </a:xfrm>
          <a:prstGeom prst="line">
            <a:avLst/>
          </a:prstGeom>
          <a:noFill/>
          <a:ln w="28575">
            <a:solidFill>
              <a:schemeClr val="bg1"/>
            </a:solidFill>
            <a:round/>
            <a:headEnd/>
            <a:tailEnd/>
          </a:ln>
        </p:spPr>
        <p:txBody>
          <a:bodyPr/>
          <a:lstStyle/>
          <a:p>
            <a:endParaRPr lang="en-US"/>
          </a:p>
        </p:txBody>
      </p:sp>
      <p:sp>
        <p:nvSpPr>
          <p:cNvPr id="39951" name="Line 15"/>
          <p:cNvSpPr>
            <a:spLocks noChangeShapeType="1"/>
          </p:cNvSpPr>
          <p:nvPr/>
        </p:nvSpPr>
        <p:spPr bwMode="auto">
          <a:xfrm>
            <a:off x="5651500" y="3284538"/>
            <a:ext cx="865188" cy="0"/>
          </a:xfrm>
          <a:prstGeom prst="line">
            <a:avLst/>
          </a:prstGeom>
          <a:noFill/>
          <a:ln w="28575">
            <a:solidFill>
              <a:schemeClr val="bg1"/>
            </a:solidFill>
            <a:round/>
            <a:headEnd/>
            <a:tailEnd/>
          </a:ln>
        </p:spPr>
        <p:txBody>
          <a:bodyPr/>
          <a:lstStyle/>
          <a:p>
            <a:endParaRPr lang="en-US"/>
          </a:p>
        </p:txBody>
      </p:sp>
      <p:sp>
        <p:nvSpPr>
          <p:cNvPr id="39952" name="Line 16"/>
          <p:cNvSpPr>
            <a:spLocks noChangeShapeType="1"/>
          </p:cNvSpPr>
          <p:nvPr/>
        </p:nvSpPr>
        <p:spPr bwMode="auto">
          <a:xfrm flipH="1">
            <a:off x="3419475" y="4149725"/>
            <a:ext cx="504825" cy="574675"/>
          </a:xfrm>
          <a:prstGeom prst="line">
            <a:avLst/>
          </a:prstGeom>
          <a:noFill/>
          <a:ln w="28575">
            <a:solidFill>
              <a:schemeClr val="bg1"/>
            </a:solidFill>
            <a:round/>
            <a:headEnd/>
            <a:tailEnd/>
          </a:ln>
        </p:spPr>
        <p:txBody>
          <a:bodyPr/>
          <a:lstStyle/>
          <a:p>
            <a:endParaRPr lang="en-US"/>
          </a:p>
        </p:txBody>
      </p:sp>
      <p:sp>
        <p:nvSpPr>
          <p:cNvPr id="39953" name="Line 17"/>
          <p:cNvSpPr>
            <a:spLocks noChangeShapeType="1"/>
          </p:cNvSpPr>
          <p:nvPr/>
        </p:nvSpPr>
        <p:spPr bwMode="auto">
          <a:xfrm>
            <a:off x="4716463" y="4365625"/>
            <a:ext cx="0" cy="647700"/>
          </a:xfrm>
          <a:prstGeom prst="line">
            <a:avLst/>
          </a:prstGeom>
          <a:noFill/>
          <a:ln w="28575">
            <a:solidFill>
              <a:schemeClr val="bg1"/>
            </a:solidFill>
            <a:round/>
            <a:headEnd/>
            <a:tailEnd/>
          </a:ln>
        </p:spPr>
        <p:txBody>
          <a:bodyPr/>
          <a:lstStyle/>
          <a:p>
            <a:endParaRPr lang="en-US"/>
          </a:p>
        </p:txBody>
      </p:sp>
      <p:sp>
        <p:nvSpPr>
          <p:cNvPr id="39954" name="Line 18"/>
          <p:cNvSpPr>
            <a:spLocks noChangeShapeType="1"/>
          </p:cNvSpPr>
          <p:nvPr/>
        </p:nvSpPr>
        <p:spPr bwMode="auto">
          <a:xfrm>
            <a:off x="5364163" y="4076700"/>
            <a:ext cx="647700" cy="431800"/>
          </a:xfrm>
          <a:prstGeom prst="line">
            <a:avLst/>
          </a:prstGeom>
          <a:noFill/>
          <a:ln w="28575">
            <a:solidFill>
              <a:schemeClr val="bg1"/>
            </a:solidFill>
            <a:round/>
            <a:headEnd/>
            <a:tailEnd/>
          </a:ln>
        </p:spPr>
        <p:txBody>
          <a:bodyPr/>
          <a:lstStyle/>
          <a:p>
            <a:endParaRPr lang="en-US"/>
          </a:p>
        </p:txBody>
      </p:sp>
      <p:sp>
        <p:nvSpPr>
          <p:cNvPr id="19" name="Oval 6"/>
          <p:cNvSpPr>
            <a:spLocks noChangeArrowheads="1"/>
          </p:cNvSpPr>
          <p:nvPr/>
        </p:nvSpPr>
        <p:spPr bwMode="auto">
          <a:xfrm>
            <a:off x="5687095" y="330558"/>
            <a:ext cx="2016125" cy="1871663"/>
          </a:xfrm>
          <a:prstGeom prst="ellipse">
            <a:avLst/>
          </a:prstGeom>
          <a:blipFill>
            <a:blip r:embed="rId3"/>
            <a:tile tx="0" ty="0" sx="100000" sy="100000" flip="none" algn="tl"/>
          </a:blipFill>
          <a:ln w="9525">
            <a:noFill/>
            <a:round/>
            <a:headEnd/>
            <a:tailEnd/>
          </a:ln>
        </p:spPr>
        <p:txBody>
          <a:bodyPr wrap="none" anchor="ctr"/>
          <a:lstStyle/>
          <a:p>
            <a:pPr algn="ctr" rtl="0"/>
            <a:r>
              <a:rPr lang="en-US" sz="2400" b="1" u="none" dirty="0" smtClean="0"/>
              <a:t>NEEDY</a:t>
            </a:r>
            <a:endParaRPr lang="fa-IR" sz="2400" b="1" u="none" dirty="0" smtClean="0"/>
          </a:p>
          <a:p>
            <a:pPr algn="ctr" rtl="1"/>
            <a:r>
              <a:rPr lang="fa-IR" sz="2400" b="1" dirty="0" smtClean="0"/>
              <a:t> نیازمند </a:t>
            </a:r>
          </a:p>
        </p:txBody>
      </p:sp>
      <p:sp>
        <p:nvSpPr>
          <p:cNvPr id="22" name="Line 12"/>
          <p:cNvSpPr>
            <a:spLocks noChangeShapeType="1"/>
          </p:cNvSpPr>
          <p:nvPr/>
        </p:nvSpPr>
        <p:spPr bwMode="auto">
          <a:xfrm flipV="1">
            <a:off x="5410200" y="2057400"/>
            <a:ext cx="685800" cy="685800"/>
          </a:xfrm>
          <a:prstGeom prst="line">
            <a:avLst/>
          </a:prstGeom>
          <a:noFill/>
          <a:ln w="28575">
            <a:solidFill>
              <a:schemeClr val="bg1"/>
            </a:solidFill>
            <a:round/>
            <a:headEnd/>
            <a:tailEnd/>
          </a:ln>
        </p:spPr>
        <p:txBody>
          <a:bodyPr/>
          <a:lstStyle/>
          <a:p>
            <a:endParaRPr lang="en-US"/>
          </a:p>
        </p:txBody>
      </p:sp>
      <p:sp>
        <p:nvSpPr>
          <p:cNvPr id="21" name="Slide Number Placeholder 20"/>
          <p:cNvSpPr>
            <a:spLocks noGrp="1"/>
          </p:cNvSpPr>
          <p:nvPr>
            <p:ph type="sldNum" sz="quarter" idx="12"/>
          </p:nvPr>
        </p:nvSpPr>
        <p:spPr/>
        <p:txBody>
          <a:bodyPr/>
          <a:lstStyle/>
          <a:p>
            <a:fld id="{B890EBBE-3E5E-420A-95FE-1C2CD9EE4D36}" type="slidenum">
              <a:rPr lang="en-US" smtClean="0"/>
              <a:pPr/>
              <a:t>57</a:t>
            </a:fld>
            <a:endParaRPr lang="en-US"/>
          </a:p>
        </p:txBody>
      </p:sp>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9938"/>
                                        </p:tgtEl>
                                        <p:attrNameLst>
                                          <p:attrName>style.visibility</p:attrName>
                                        </p:attrNameLst>
                                      </p:cBhvr>
                                      <p:to>
                                        <p:strVal val="visible"/>
                                      </p:to>
                                    </p:set>
                                    <p:animEffect transition="in" filter="fade">
                                      <p:cBhvr>
                                        <p:cTn id="7" dur="2000"/>
                                        <p:tgtEl>
                                          <p:spTgt spid="3993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9950"/>
                                        </p:tgtEl>
                                        <p:attrNameLst>
                                          <p:attrName>style.visibility</p:attrName>
                                        </p:attrNameLst>
                                      </p:cBhvr>
                                      <p:to>
                                        <p:strVal val="visible"/>
                                      </p:to>
                                    </p:set>
                                    <p:animEffect transition="in" filter="fade">
                                      <p:cBhvr>
                                        <p:cTn id="12" dur="2000"/>
                                        <p:tgtEl>
                                          <p:spTgt spid="3995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9942"/>
                                        </p:tgtEl>
                                        <p:attrNameLst>
                                          <p:attrName>style.visibility</p:attrName>
                                        </p:attrNameLst>
                                      </p:cBhvr>
                                      <p:to>
                                        <p:strVal val="visible"/>
                                      </p:to>
                                    </p:set>
                                    <p:animEffect transition="in" filter="fade">
                                      <p:cBhvr>
                                        <p:cTn id="17" dur="2000"/>
                                        <p:tgtEl>
                                          <p:spTgt spid="3994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fade">
                                      <p:cBhvr>
                                        <p:cTn id="22" dur="2000"/>
                                        <p:tgtEl>
                                          <p:spTgt spid="2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fade">
                                      <p:cBhvr>
                                        <p:cTn id="27" dur="20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9951"/>
                                        </p:tgtEl>
                                        <p:attrNameLst>
                                          <p:attrName>style.visibility</p:attrName>
                                        </p:attrNameLst>
                                      </p:cBhvr>
                                      <p:to>
                                        <p:strVal val="visible"/>
                                      </p:to>
                                    </p:set>
                                    <p:animEffect transition="in" filter="fade">
                                      <p:cBhvr>
                                        <p:cTn id="32" dur="2000"/>
                                        <p:tgtEl>
                                          <p:spTgt spid="39951"/>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9941"/>
                                        </p:tgtEl>
                                        <p:attrNameLst>
                                          <p:attrName>style.visibility</p:attrName>
                                        </p:attrNameLst>
                                      </p:cBhvr>
                                      <p:to>
                                        <p:strVal val="visible"/>
                                      </p:to>
                                    </p:set>
                                    <p:animEffect transition="in" filter="fade">
                                      <p:cBhvr>
                                        <p:cTn id="37" dur="2000"/>
                                        <p:tgtEl>
                                          <p:spTgt spid="3994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9954"/>
                                        </p:tgtEl>
                                        <p:attrNameLst>
                                          <p:attrName>style.visibility</p:attrName>
                                        </p:attrNameLst>
                                      </p:cBhvr>
                                      <p:to>
                                        <p:strVal val="visible"/>
                                      </p:to>
                                    </p:set>
                                    <p:animEffect transition="in" filter="fade">
                                      <p:cBhvr>
                                        <p:cTn id="42" dur="2000"/>
                                        <p:tgtEl>
                                          <p:spTgt spid="39954"/>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9945"/>
                                        </p:tgtEl>
                                        <p:attrNameLst>
                                          <p:attrName>style.visibility</p:attrName>
                                        </p:attrNameLst>
                                      </p:cBhvr>
                                      <p:to>
                                        <p:strVal val="visible"/>
                                      </p:to>
                                    </p:set>
                                    <p:animEffect transition="in" filter="fade">
                                      <p:cBhvr>
                                        <p:cTn id="47" dur="2000"/>
                                        <p:tgtEl>
                                          <p:spTgt spid="39945"/>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9953"/>
                                        </p:tgtEl>
                                        <p:attrNameLst>
                                          <p:attrName>style.visibility</p:attrName>
                                        </p:attrNameLst>
                                      </p:cBhvr>
                                      <p:to>
                                        <p:strVal val="visible"/>
                                      </p:to>
                                    </p:set>
                                    <p:animEffect transition="in" filter="fade">
                                      <p:cBhvr>
                                        <p:cTn id="52" dur="2000"/>
                                        <p:tgtEl>
                                          <p:spTgt spid="39953"/>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9944"/>
                                        </p:tgtEl>
                                        <p:attrNameLst>
                                          <p:attrName>style.visibility</p:attrName>
                                        </p:attrNameLst>
                                      </p:cBhvr>
                                      <p:to>
                                        <p:strVal val="visible"/>
                                      </p:to>
                                    </p:set>
                                    <p:animEffect transition="in" filter="fade">
                                      <p:cBhvr>
                                        <p:cTn id="57" dur="2000"/>
                                        <p:tgtEl>
                                          <p:spTgt spid="39944"/>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9952"/>
                                        </p:tgtEl>
                                        <p:attrNameLst>
                                          <p:attrName>style.visibility</p:attrName>
                                        </p:attrNameLst>
                                      </p:cBhvr>
                                      <p:to>
                                        <p:strVal val="visible"/>
                                      </p:to>
                                    </p:set>
                                    <p:animEffect transition="in" filter="fade">
                                      <p:cBhvr>
                                        <p:cTn id="62" dur="2000"/>
                                        <p:tgtEl>
                                          <p:spTgt spid="39952"/>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39939"/>
                                        </p:tgtEl>
                                        <p:attrNameLst>
                                          <p:attrName>style.visibility</p:attrName>
                                        </p:attrNameLst>
                                      </p:cBhvr>
                                      <p:to>
                                        <p:strVal val="visible"/>
                                      </p:to>
                                    </p:set>
                                    <p:animEffect transition="in" filter="fade">
                                      <p:cBhvr>
                                        <p:cTn id="67" dur="2000"/>
                                        <p:tgtEl>
                                          <p:spTgt spid="39939"/>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39949"/>
                                        </p:tgtEl>
                                        <p:attrNameLst>
                                          <p:attrName>style.visibility</p:attrName>
                                        </p:attrNameLst>
                                      </p:cBhvr>
                                      <p:to>
                                        <p:strVal val="visible"/>
                                      </p:to>
                                    </p:set>
                                    <p:animEffect transition="in" filter="fade">
                                      <p:cBhvr>
                                        <p:cTn id="72" dur="2000"/>
                                        <p:tgtEl>
                                          <p:spTgt spid="39949"/>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39940"/>
                                        </p:tgtEl>
                                        <p:attrNameLst>
                                          <p:attrName>style.visibility</p:attrName>
                                        </p:attrNameLst>
                                      </p:cBhvr>
                                      <p:to>
                                        <p:strVal val="visible"/>
                                      </p:to>
                                    </p:set>
                                    <p:animEffect transition="in" filter="fade">
                                      <p:cBhvr>
                                        <p:cTn id="77" dur="2000"/>
                                        <p:tgtEl>
                                          <p:spTgt spid="39940"/>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39948"/>
                                        </p:tgtEl>
                                        <p:attrNameLst>
                                          <p:attrName>style.visibility</p:attrName>
                                        </p:attrNameLst>
                                      </p:cBhvr>
                                      <p:to>
                                        <p:strVal val="visible"/>
                                      </p:to>
                                    </p:set>
                                    <p:animEffect transition="in" filter="fade">
                                      <p:cBhvr>
                                        <p:cTn id="82" dur="2000"/>
                                        <p:tgtEl>
                                          <p:spTgt spid="39948"/>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39943"/>
                                        </p:tgtEl>
                                        <p:attrNameLst>
                                          <p:attrName>style.visibility</p:attrName>
                                        </p:attrNameLst>
                                      </p:cBhvr>
                                      <p:to>
                                        <p:strVal val="visible"/>
                                      </p:to>
                                    </p:set>
                                    <p:animEffect transition="in" filter="fade">
                                      <p:cBhvr>
                                        <p:cTn id="87" dur="2000"/>
                                        <p:tgtEl>
                                          <p:spTgt spid="399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animBg="1"/>
      <p:bldP spid="39939" grpId="0" animBg="1"/>
      <p:bldP spid="39940" grpId="0" animBg="1"/>
      <p:bldP spid="39941" grpId="0" animBg="1"/>
      <p:bldP spid="39942" grpId="0" animBg="1"/>
      <p:bldP spid="39943" grpId="0" animBg="1"/>
      <p:bldP spid="39944" grpId="0" animBg="1"/>
      <p:bldP spid="39945" grpId="0" animBg="1"/>
      <p:bldP spid="39948" grpId="0" animBg="1"/>
      <p:bldP spid="39949" grpId="0" animBg="1"/>
      <p:bldP spid="39950" grpId="0" animBg="1"/>
      <p:bldP spid="39951" grpId="0" animBg="1"/>
      <p:bldP spid="39952" grpId="0" animBg="1"/>
      <p:bldP spid="39953" grpId="0" animBg="1"/>
      <p:bldP spid="39954" grpId="0" animBg="1"/>
      <p:bldP spid="19" grpId="0" animBg="1"/>
      <p:bldP spid="22"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686800" cy="6400800"/>
          </a:xfrm>
        </p:spPr>
        <p:txBody>
          <a:bodyPr>
            <a:normAutofit/>
          </a:bodyPr>
          <a:lstStyle/>
          <a:p>
            <a:pPr algn="r" rtl="1">
              <a:buNone/>
            </a:pPr>
            <a:r>
              <a:rPr lang="fa-IR" sz="3600" b="1" dirty="0" smtClean="0">
                <a:solidFill>
                  <a:srgbClr val="FFFF00"/>
                </a:solidFill>
                <a:latin typeface="Arial" pitchFamily="34" charset="0"/>
                <a:cs typeface="Arial" pitchFamily="34" charset="0"/>
              </a:rPr>
              <a:t>تبلیغ</a:t>
            </a:r>
            <a:r>
              <a:rPr lang="fa-IR" sz="3600" b="1" dirty="0" smtClean="0">
                <a:solidFill>
                  <a:schemeClr val="bg1"/>
                </a:solidFill>
                <a:latin typeface="Arial" pitchFamily="34" charset="0"/>
                <a:cs typeface="Arial" pitchFamily="34" charset="0"/>
              </a:rPr>
              <a:t> برای انسانهاست بنابراین:</a:t>
            </a:r>
          </a:p>
          <a:p>
            <a:pPr algn="r" rtl="1">
              <a:buNone/>
            </a:pPr>
            <a:r>
              <a:rPr lang="fa-IR" sz="3600" b="1" dirty="0" smtClean="0">
                <a:solidFill>
                  <a:srgbClr val="FFFF00"/>
                </a:solidFill>
                <a:latin typeface="Arial" pitchFamily="34" charset="0"/>
                <a:cs typeface="Arial" pitchFamily="34" charset="0"/>
              </a:rPr>
              <a:t>تبلیغ</a:t>
            </a:r>
            <a:r>
              <a:rPr lang="fa-IR" sz="3600" b="1" dirty="0" smtClean="0">
                <a:solidFill>
                  <a:schemeClr val="bg1"/>
                </a:solidFill>
                <a:latin typeface="Arial" pitchFamily="34" charset="0"/>
                <a:cs typeface="Arial" pitchFamily="34" charset="0"/>
              </a:rPr>
              <a:t> موثر تبلیغی است که:</a:t>
            </a:r>
          </a:p>
          <a:p>
            <a:pPr algn="r" rtl="1"/>
            <a:endParaRPr lang="fa-IR" sz="3600" b="1" dirty="0" smtClean="0">
              <a:solidFill>
                <a:schemeClr val="bg1"/>
              </a:solidFill>
              <a:latin typeface="Arial" pitchFamily="34" charset="0"/>
              <a:cs typeface="Arial" pitchFamily="34" charset="0"/>
            </a:endParaRPr>
          </a:p>
          <a:p>
            <a:pPr algn="r" rtl="1"/>
            <a:r>
              <a:rPr lang="fa-IR" sz="3600" b="1" dirty="0" smtClean="0">
                <a:solidFill>
                  <a:schemeClr val="bg1"/>
                </a:solidFill>
                <a:latin typeface="Arial" pitchFamily="34" charset="0"/>
                <a:cs typeface="Arial" pitchFamily="34" charset="0"/>
              </a:rPr>
              <a:t>هوشمندانه باشد.</a:t>
            </a:r>
          </a:p>
          <a:p>
            <a:pPr algn="r" rtl="1"/>
            <a:r>
              <a:rPr lang="fa-IR" sz="3600" b="1" dirty="0" smtClean="0">
                <a:solidFill>
                  <a:schemeClr val="bg1"/>
                </a:solidFill>
                <a:latin typeface="Arial" pitchFamily="34" charset="0"/>
                <a:cs typeface="Arial" pitchFamily="34" charset="0"/>
              </a:rPr>
              <a:t>مبتنی بر درک نیازمندی ،آرزومندی وآزمندی. انسانهای مخاطب.</a:t>
            </a:r>
          </a:p>
          <a:p>
            <a:pPr algn="r" rtl="1"/>
            <a:r>
              <a:rPr lang="fa-IR" sz="3600" b="1" dirty="0" smtClean="0">
                <a:solidFill>
                  <a:schemeClr val="bg1"/>
                </a:solidFill>
                <a:latin typeface="Arial" pitchFamily="34" charset="0"/>
                <a:cs typeface="Arial" pitchFamily="34" charset="0"/>
              </a:rPr>
              <a:t>بر پایه تفکر وتعقل ودانش و معلومات باشد.</a:t>
            </a:r>
          </a:p>
          <a:p>
            <a:pPr algn="r" rtl="1"/>
            <a:r>
              <a:rPr lang="fa-IR" sz="3600" b="1" dirty="0" smtClean="0">
                <a:solidFill>
                  <a:schemeClr val="bg1"/>
                </a:solidFill>
                <a:latin typeface="Arial" pitchFamily="34" charset="0"/>
                <a:cs typeface="Arial" pitchFamily="34" charset="0"/>
              </a:rPr>
              <a:t>به عواطف، علائق واحساسات وهیجانات توجه کند.</a:t>
            </a:r>
          </a:p>
        </p:txBody>
      </p:sp>
      <p:sp>
        <p:nvSpPr>
          <p:cNvPr id="4" name="Slide Number Placeholder 3"/>
          <p:cNvSpPr>
            <a:spLocks noGrp="1"/>
          </p:cNvSpPr>
          <p:nvPr>
            <p:ph type="sldNum" sz="quarter" idx="12"/>
          </p:nvPr>
        </p:nvSpPr>
        <p:spPr/>
        <p:txBody>
          <a:bodyPr/>
          <a:lstStyle/>
          <a:p>
            <a:fld id="{B890EBBE-3E5E-420A-95FE-1C2CD9EE4D36}" type="slidenum">
              <a:rPr lang="en-US" smtClean="0"/>
              <a:pPr/>
              <a:t>58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19800"/>
          </a:xfrm>
        </p:spPr>
        <p:txBody>
          <a:bodyPr>
            <a:normAutofit/>
          </a:bodyPr>
          <a:lstStyle/>
          <a:p>
            <a:pPr algn="r" rtl="1"/>
            <a:endParaRPr lang="fa-IR" sz="3600" b="1" dirty="0" smtClean="0">
              <a:solidFill>
                <a:schemeClr val="bg1"/>
              </a:solidFill>
              <a:latin typeface="Arial" pitchFamily="34" charset="0"/>
              <a:cs typeface="Arial" pitchFamily="34" charset="0"/>
            </a:endParaRPr>
          </a:p>
          <a:p>
            <a:pPr algn="r" rtl="1"/>
            <a:r>
              <a:rPr lang="fa-IR" sz="3600" b="1" dirty="0" smtClean="0">
                <a:solidFill>
                  <a:schemeClr val="bg1"/>
                </a:solidFill>
                <a:latin typeface="Arial" pitchFamily="34" charset="0"/>
                <a:cs typeface="Arial" pitchFamily="34" charset="0"/>
              </a:rPr>
              <a:t>با مخاطب ارتباط برقرار کرده وحفظ کند وبه رابطه مندی مخاطب با دیگران وتأثیر بر دیگران واز دیگران توجه کند.</a:t>
            </a:r>
          </a:p>
          <a:p>
            <a:pPr algn="r" rtl="1"/>
            <a:endParaRPr lang="fa-IR" sz="3600" b="1" dirty="0" smtClean="0">
              <a:solidFill>
                <a:schemeClr val="bg1"/>
              </a:solidFill>
              <a:latin typeface="Arial" pitchFamily="34" charset="0"/>
              <a:cs typeface="Arial" pitchFamily="34" charset="0"/>
            </a:endParaRPr>
          </a:p>
          <a:p>
            <a:pPr algn="r" rtl="1"/>
            <a:r>
              <a:rPr lang="fa-IR" sz="3600" b="1" dirty="0" smtClean="0">
                <a:solidFill>
                  <a:schemeClr val="bg1"/>
                </a:solidFill>
                <a:latin typeface="Arial" pitchFamily="34" charset="0"/>
                <a:cs typeface="Arial" pitchFamily="34" charset="0"/>
              </a:rPr>
              <a:t>اصیل باشد واز آنچه بر اصالت ومتانت ،نجابت وشرافت واحترام وآبرومندی انسانها آسیب می رساند بپرهیزد واخلاقیات وارزشهای انسانی واجتماعی در همه شرایط احترام بگذارد.</a:t>
            </a:r>
            <a:endParaRPr lang="en-US" sz="3600" b="1" dirty="0" smtClean="0">
              <a:solidFill>
                <a:schemeClr val="bg1"/>
              </a:solidFill>
              <a:latin typeface="Arial" pitchFamily="34" charset="0"/>
              <a:cs typeface="Arial" pitchFamily="34" charset="0"/>
            </a:endParaRPr>
          </a:p>
          <a:p>
            <a:pPr algn="r" rtl="1"/>
            <a:endParaRPr lang="en-US" sz="3600" b="1" dirty="0">
              <a:solidFill>
                <a:schemeClr val="bg1"/>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890EBBE-3E5E-420A-95FE-1C2CD9EE4D36}" type="slidenum">
              <a:rPr lang="en-US" smtClean="0"/>
              <a:pPr/>
              <a:t>59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914400"/>
            <a:ext cx="8382000" cy="5334000"/>
          </a:xfrm>
        </p:spPr>
        <p:txBody>
          <a:bodyPr>
            <a:normAutofit/>
          </a:bodyPr>
          <a:lstStyle/>
          <a:p>
            <a:pPr algn="r" rtl="1">
              <a:buFont typeface="Wingdings" pitchFamily="2" charset="2"/>
              <a:buChar char="ü"/>
            </a:pPr>
            <a:r>
              <a:rPr lang="fa-IR" sz="3600" b="1" dirty="0" smtClean="0">
                <a:solidFill>
                  <a:schemeClr val="bg1"/>
                </a:solidFill>
              </a:rPr>
              <a:t>ارتباطات کدام است؟</a:t>
            </a:r>
          </a:p>
          <a:p>
            <a:pPr algn="r" rtl="1">
              <a:buFont typeface="Wingdings" pitchFamily="2" charset="2"/>
              <a:buChar char="ü"/>
            </a:pPr>
            <a:r>
              <a:rPr lang="fa-IR" sz="3600" b="1" dirty="0" smtClean="0">
                <a:solidFill>
                  <a:schemeClr val="bg1"/>
                </a:solidFill>
              </a:rPr>
              <a:t>مهارتهای ارتباطی کدامند؟</a:t>
            </a:r>
          </a:p>
          <a:p>
            <a:pPr algn="r" rtl="1">
              <a:buFont typeface="Wingdings" pitchFamily="2" charset="2"/>
              <a:buChar char="ü"/>
            </a:pPr>
            <a:r>
              <a:rPr lang="fa-IR" sz="3600" b="1" dirty="0" smtClean="0">
                <a:solidFill>
                  <a:schemeClr val="bg1"/>
                </a:solidFill>
              </a:rPr>
              <a:t>مهمترین اشتباهات تبلیغات چیست؟</a:t>
            </a:r>
          </a:p>
          <a:p>
            <a:pPr algn="r" rtl="1">
              <a:buFont typeface="Wingdings" pitchFamily="2" charset="2"/>
              <a:buChar char="ü"/>
            </a:pPr>
            <a:r>
              <a:rPr lang="fa-IR" sz="3600" b="1" dirty="0" smtClean="0">
                <a:solidFill>
                  <a:schemeClr val="bg1"/>
                </a:solidFill>
              </a:rPr>
              <a:t>ده فرمان تبلیغات چیست؟</a:t>
            </a:r>
          </a:p>
          <a:p>
            <a:pPr algn="r" rtl="1">
              <a:buFont typeface="Wingdings" pitchFamily="2" charset="2"/>
              <a:buChar char="ü"/>
            </a:pPr>
            <a:r>
              <a:rPr lang="fa-IR" sz="3600" b="1" dirty="0" smtClean="0">
                <a:solidFill>
                  <a:schemeClr val="bg1"/>
                </a:solidFill>
              </a:rPr>
              <a:t>برنامه ریزی تبلیغات چگونه است؟</a:t>
            </a:r>
          </a:p>
          <a:p>
            <a:pPr algn="r" rtl="1">
              <a:buFont typeface="Wingdings" pitchFamily="2" charset="2"/>
              <a:buChar char="ü"/>
            </a:pPr>
            <a:r>
              <a:rPr lang="fa-IR" sz="3600" b="1" dirty="0" smtClean="0">
                <a:solidFill>
                  <a:schemeClr val="bg1"/>
                </a:solidFill>
              </a:rPr>
              <a:t>تبلیغات خلاق کدام است؟</a:t>
            </a:r>
            <a:endParaRPr lang="en-US" sz="3600" b="1" dirty="0" smtClean="0">
              <a:solidFill>
                <a:schemeClr val="bg1"/>
              </a:solidFill>
            </a:endParaRPr>
          </a:p>
          <a:p>
            <a:endParaRPr lang="en-US" sz="3600" dirty="0"/>
          </a:p>
        </p:txBody>
      </p:sp>
      <p:sp>
        <p:nvSpPr>
          <p:cNvPr id="4" name="Slide Number Placeholder 3"/>
          <p:cNvSpPr>
            <a:spLocks noGrp="1"/>
          </p:cNvSpPr>
          <p:nvPr>
            <p:ph type="sldNum" sz="quarter" idx="12"/>
          </p:nvPr>
        </p:nvSpPr>
        <p:spPr/>
        <p:txBody>
          <a:bodyPr/>
          <a:lstStyle/>
          <a:p>
            <a:fld id="{B890EBBE-3E5E-420A-95FE-1C2CD9EE4D36}" type="slidenum">
              <a:rPr lang="en-US" smtClean="0"/>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762000"/>
            <a:ext cx="8382000" cy="5105400"/>
          </a:xfrm>
        </p:spPr>
        <p:txBody>
          <a:bodyPr>
            <a:normAutofit/>
          </a:bodyPr>
          <a:lstStyle/>
          <a:p>
            <a:pPr algn="r" rtl="1"/>
            <a:r>
              <a:rPr lang="fa-IR" sz="4000" b="1" dirty="0" smtClean="0">
                <a:solidFill>
                  <a:schemeClr val="bg1"/>
                </a:solidFill>
                <a:latin typeface="Arial" pitchFamily="34" charset="0"/>
                <a:cs typeface="Arial" pitchFamily="34" charset="0"/>
              </a:rPr>
              <a:t>باید باعث تقویت،تلاش وکوشش، پویش ورویش وانگیزش وجوشش بیشتر شود.</a:t>
            </a:r>
          </a:p>
          <a:p>
            <a:pPr algn="r" rtl="1"/>
            <a:endParaRPr lang="fa-IR" sz="4000" b="1" dirty="0" smtClean="0">
              <a:solidFill>
                <a:schemeClr val="bg1"/>
              </a:solidFill>
              <a:latin typeface="Arial" pitchFamily="34" charset="0"/>
              <a:cs typeface="Arial" pitchFamily="34" charset="0"/>
            </a:endParaRPr>
          </a:p>
          <a:p>
            <a:pPr algn="r" rtl="1"/>
            <a:r>
              <a:rPr lang="fa-IR" sz="4000" b="1" dirty="0" smtClean="0">
                <a:solidFill>
                  <a:schemeClr val="bg1"/>
                </a:solidFill>
                <a:latin typeface="Arial" pitchFamily="34" charset="0"/>
                <a:cs typeface="Arial" pitchFamily="34" charset="0"/>
              </a:rPr>
              <a:t>باید هدفمند،روش مند وتأثیرگذار وتحول آفرین باشد و «</a:t>
            </a:r>
            <a:r>
              <a:rPr lang="fa-IR" sz="4000" b="1" dirty="0" smtClean="0">
                <a:solidFill>
                  <a:srgbClr val="FFFF00"/>
                </a:solidFill>
                <a:latin typeface="Arial" pitchFamily="34" charset="0"/>
                <a:cs typeface="Arial" pitchFamily="34" charset="0"/>
              </a:rPr>
              <a:t> مدیریت </a:t>
            </a:r>
            <a:r>
              <a:rPr lang="fa-IR" sz="4000" b="1" dirty="0" smtClean="0">
                <a:solidFill>
                  <a:schemeClr val="bg1"/>
                </a:solidFill>
                <a:latin typeface="Arial" pitchFamily="34" charset="0"/>
                <a:cs typeface="Arial" pitchFamily="34" charset="0"/>
              </a:rPr>
              <a:t>»  داشته باشد تا بر انسان کیاستمند وسیاستمند تأثیرگذار باشد.</a:t>
            </a:r>
          </a:p>
        </p:txBody>
      </p:sp>
      <p:sp>
        <p:nvSpPr>
          <p:cNvPr id="4" name="Slide Number Placeholder 3"/>
          <p:cNvSpPr>
            <a:spLocks noGrp="1"/>
          </p:cNvSpPr>
          <p:nvPr>
            <p:ph type="sldNum" sz="quarter" idx="12"/>
          </p:nvPr>
        </p:nvSpPr>
        <p:spPr/>
        <p:txBody>
          <a:bodyPr/>
          <a:lstStyle/>
          <a:p>
            <a:fld id="{B890EBBE-3E5E-420A-95FE-1C2CD9EE4D36}" type="slidenum">
              <a:rPr lang="en-US" smtClean="0"/>
              <a:pPr/>
              <a:t>60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1826" name="Oval 2"/>
          <p:cNvSpPr>
            <a:spLocks noChangeArrowheads="1"/>
          </p:cNvSpPr>
          <p:nvPr/>
        </p:nvSpPr>
        <p:spPr bwMode="auto">
          <a:xfrm>
            <a:off x="3635375" y="2492375"/>
            <a:ext cx="2016125" cy="1871663"/>
          </a:xfrm>
          <a:prstGeom prst="ellipse">
            <a:avLst/>
          </a:prstGeom>
          <a:blipFill>
            <a:blip r:embed="rId3"/>
            <a:tile tx="0" ty="0" sx="100000" sy="100000" flip="none" algn="tl"/>
          </a:blipFill>
          <a:ln w="9525">
            <a:noFill/>
            <a:round/>
            <a:headEnd/>
            <a:tailEnd/>
          </a:ln>
        </p:spPr>
        <p:txBody>
          <a:bodyPr wrap="none" anchor="ctr"/>
          <a:lstStyle/>
          <a:p>
            <a:pPr algn="ctr" rtl="0">
              <a:defRPr/>
            </a:pPr>
            <a:r>
              <a:rPr lang="fa-IR" sz="3200" b="1" dirty="0" smtClean="0">
                <a:solidFill>
                  <a:srgbClr val="FF0000"/>
                </a:solidFill>
                <a:latin typeface="Garamond" pitchFamily="18" charset="0"/>
              </a:rPr>
              <a:t>تبلیغات و</a:t>
            </a:r>
          </a:p>
          <a:p>
            <a:pPr algn="ctr" rtl="0">
              <a:defRPr/>
            </a:pPr>
            <a:r>
              <a:rPr lang="fa-IR" sz="3200" b="1" dirty="0" smtClean="0">
                <a:solidFill>
                  <a:srgbClr val="FF0000"/>
                </a:solidFill>
                <a:latin typeface="Garamond" pitchFamily="18" charset="0"/>
              </a:rPr>
              <a:t>علوم مرتبط</a:t>
            </a:r>
            <a:endParaRPr lang="en-US" sz="3200" b="1" dirty="0">
              <a:solidFill>
                <a:srgbClr val="FF0000"/>
              </a:solidFill>
              <a:latin typeface="Garamond" pitchFamily="18" charset="0"/>
            </a:endParaRPr>
          </a:p>
        </p:txBody>
      </p:sp>
      <p:sp>
        <p:nvSpPr>
          <p:cNvPr id="1101827" name="Oval 3"/>
          <p:cNvSpPr>
            <a:spLocks noChangeArrowheads="1"/>
          </p:cNvSpPr>
          <p:nvPr/>
        </p:nvSpPr>
        <p:spPr bwMode="auto">
          <a:xfrm>
            <a:off x="1692275" y="4365625"/>
            <a:ext cx="2016125" cy="1871663"/>
          </a:xfrm>
          <a:prstGeom prst="ellipse">
            <a:avLst/>
          </a:prstGeom>
          <a:blipFill>
            <a:blip r:embed="rId3"/>
            <a:tile tx="0" ty="0" sx="100000" sy="100000" flip="none" algn="tl"/>
          </a:blipFill>
          <a:ln w="9525">
            <a:noFill/>
            <a:round/>
            <a:headEnd/>
            <a:tailEnd/>
          </a:ln>
        </p:spPr>
        <p:txBody>
          <a:bodyPr wrap="none" anchor="ctr"/>
          <a:lstStyle/>
          <a:p>
            <a:pPr algn="ctr" rtl="0">
              <a:defRPr/>
            </a:pPr>
            <a:r>
              <a:rPr lang="fa-IR" sz="3200" b="1" dirty="0" smtClean="0">
                <a:solidFill>
                  <a:schemeClr val="accent5">
                    <a:lumMod val="10000"/>
                  </a:schemeClr>
                </a:solidFill>
                <a:latin typeface="Garamond" pitchFamily="18" charset="0"/>
              </a:rPr>
              <a:t>مدیریت</a:t>
            </a:r>
            <a:endParaRPr lang="en-US" sz="2800" b="1" dirty="0">
              <a:solidFill>
                <a:schemeClr val="accent5">
                  <a:lumMod val="10000"/>
                </a:schemeClr>
              </a:solidFill>
              <a:latin typeface="Garamond" pitchFamily="18" charset="0"/>
            </a:endParaRPr>
          </a:p>
        </p:txBody>
      </p:sp>
      <p:sp>
        <p:nvSpPr>
          <p:cNvPr id="1101828" name="Oval 4"/>
          <p:cNvSpPr>
            <a:spLocks noChangeArrowheads="1"/>
          </p:cNvSpPr>
          <p:nvPr/>
        </p:nvSpPr>
        <p:spPr bwMode="auto">
          <a:xfrm>
            <a:off x="827088" y="2276475"/>
            <a:ext cx="2016125" cy="1871663"/>
          </a:xfrm>
          <a:prstGeom prst="ellipse">
            <a:avLst/>
          </a:prstGeom>
          <a:blipFill>
            <a:blip r:embed="rId3"/>
            <a:tile tx="0" ty="0" sx="100000" sy="100000" flip="none" algn="tl"/>
          </a:blipFill>
          <a:ln w="9525">
            <a:noFill/>
            <a:round/>
            <a:headEnd/>
            <a:tailEnd/>
          </a:ln>
        </p:spPr>
        <p:txBody>
          <a:bodyPr wrap="none" anchor="ctr"/>
          <a:lstStyle/>
          <a:p>
            <a:pPr algn="ctr" rtl="0">
              <a:defRPr/>
            </a:pPr>
            <a:r>
              <a:rPr lang="fa-IR" sz="3600" b="1" dirty="0" smtClean="0">
                <a:solidFill>
                  <a:schemeClr val="accent5">
                    <a:lumMod val="10000"/>
                  </a:schemeClr>
                </a:solidFill>
                <a:latin typeface="Garamond" pitchFamily="18" charset="0"/>
              </a:rPr>
              <a:t>بازاریابی</a:t>
            </a:r>
            <a:endParaRPr lang="en-US" sz="3600" b="1" dirty="0">
              <a:solidFill>
                <a:schemeClr val="accent5">
                  <a:lumMod val="10000"/>
                </a:schemeClr>
              </a:solidFill>
              <a:latin typeface="Garamond" pitchFamily="18" charset="0"/>
            </a:endParaRPr>
          </a:p>
        </p:txBody>
      </p:sp>
      <p:sp>
        <p:nvSpPr>
          <p:cNvPr id="1101829" name="Oval 5"/>
          <p:cNvSpPr>
            <a:spLocks noChangeArrowheads="1"/>
          </p:cNvSpPr>
          <p:nvPr/>
        </p:nvSpPr>
        <p:spPr bwMode="auto">
          <a:xfrm>
            <a:off x="6516688" y="2276475"/>
            <a:ext cx="2016125" cy="1871663"/>
          </a:xfrm>
          <a:prstGeom prst="ellipse">
            <a:avLst/>
          </a:prstGeom>
          <a:blipFill>
            <a:blip r:embed="rId3"/>
            <a:tile tx="0" ty="0" sx="100000" sy="100000" flip="none" algn="tl"/>
          </a:blipFill>
          <a:ln w="9525">
            <a:noFill/>
            <a:round/>
            <a:headEnd/>
            <a:tailEnd/>
          </a:ln>
        </p:spPr>
        <p:txBody>
          <a:bodyPr wrap="none" anchor="ctr"/>
          <a:lstStyle/>
          <a:p>
            <a:pPr algn="ctr" rtl="0">
              <a:defRPr/>
            </a:pPr>
            <a:r>
              <a:rPr lang="fa-IR" sz="3600" b="1" dirty="0" smtClean="0">
                <a:solidFill>
                  <a:schemeClr val="accent5">
                    <a:lumMod val="10000"/>
                  </a:schemeClr>
                </a:solidFill>
                <a:latin typeface="Garamond" pitchFamily="18" charset="0"/>
              </a:rPr>
              <a:t>جامعه </a:t>
            </a:r>
          </a:p>
          <a:p>
            <a:pPr algn="ctr" rtl="0">
              <a:defRPr/>
            </a:pPr>
            <a:r>
              <a:rPr lang="fa-IR" sz="3600" b="1" dirty="0" smtClean="0">
                <a:solidFill>
                  <a:schemeClr val="accent5">
                    <a:lumMod val="10000"/>
                  </a:schemeClr>
                </a:solidFill>
                <a:latin typeface="Garamond" pitchFamily="18" charset="0"/>
              </a:rPr>
              <a:t>شناسی</a:t>
            </a:r>
            <a:endParaRPr lang="en-US" sz="3600" b="1" dirty="0">
              <a:solidFill>
                <a:schemeClr val="accent5">
                  <a:lumMod val="10000"/>
                </a:schemeClr>
              </a:solidFill>
              <a:latin typeface="Garamond" pitchFamily="18" charset="0"/>
            </a:endParaRPr>
          </a:p>
        </p:txBody>
      </p:sp>
      <p:sp>
        <p:nvSpPr>
          <p:cNvPr id="1101830" name="Oval 6"/>
          <p:cNvSpPr>
            <a:spLocks noChangeArrowheads="1"/>
          </p:cNvSpPr>
          <p:nvPr/>
        </p:nvSpPr>
        <p:spPr bwMode="auto">
          <a:xfrm>
            <a:off x="4932363" y="333375"/>
            <a:ext cx="2016125" cy="1871663"/>
          </a:xfrm>
          <a:prstGeom prst="ellipse">
            <a:avLst/>
          </a:prstGeom>
          <a:blipFill>
            <a:blip r:embed="rId3"/>
            <a:tile tx="0" ty="0" sx="100000" sy="100000" flip="none" algn="tl"/>
          </a:blipFill>
          <a:ln w="9525">
            <a:noFill/>
            <a:round/>
            <a:headEnd/>
            <a:tailEnd/>
          </a:ln>
        </p:spPr>
        <p:txBody>
          <a:bodyPr wrap="none" anchor="ctr"/>
          <a:lstStyle/>
          <a:p>
            <a:pPr algn="ctr" rtl="0">
              <a:defRPr/>
            </a:pPr>
            <a:r>
              <a:rPr lang="fa-IR" sz="3200" b="1" dirty="0" smtClean="0">
                <a:solidFill>
                  <a:schemeClr val="accent5">
                    <a:lumMod val="10000"/>
                  </a:schemeClr>
                </a:solidFill>
                <a:latin typeface="Garamond" pitchFamily="18" charset="0"/>
              </a:rPr>
              <a:t>روانشناسی</a:t>
            </a:r>
            <a:endParaRPr lang="en-US" sz="4800" b="1" dirty="0">
              <a:solidFill>
                <a:schemeClr val="accent5">
                  <a:lumMod val="10000"/>
                </a:schemeClr>
              </a:solidFill>
              <a:latin typeface="Garamond" pitchFamily="18" charset="0"/>
            </a:endParaRPr>
          </a:p>
        </p:txBody>
      </p:sp>
      <p:sp>
        <p:nvSpPr>
          <p:cNvPr id="1101831" name="Oval 7"/>
          <p:cNvSpPr>
            <a:spLocks noChangeArrowheads="1"/>
          </p:cNvSpPr>
          <p:nvPr/>
        </p:nvSpPr>
        <p:spPr bwMode="auto">
          <a:xfrm>
            <a:off x="2484438" y="188913"/>
            <a:ext cx="2016125" cy="1871662"/>
          </a:xfrm>
          <a:prstGeom prst="ellipse">
            <a:avLst/>
          </a:prstGeom>
          <a:blipFill>
            <a:blip r:embed="rId3"/>
            <a:tile tx="0" ty="0" sx="100000" sy="100000" flip="none" algn="tl"/>
          </a:blipFill>
          <a:ln w="9525">
            <a:noFill/>
            <a:round/>
            <a:headEnd/>
            <a:tailEnd/>
          </a:ln>
        </p:spPr>
        <p:txBody>
          <a:bodyPr wrap="none" anchor="ctr"/>
          <a:lstStyle/>
          <a:p>
            <a:pPr algn="ctr" rtl="0">
              <a:defRPr/>
            </a:pPr>
            <a:r>
              <a:rPr lang="fa-IR" sz="3200" b="1" dirty="0" smtClean="0">
                <a:solidFill>
                  <a:schemeClr val="accent5">
                    <a:lumMod val="10000"/>
                  </a:schemeClr>
                </a:solidFill>
                <a:latin typeface="Garamond" pitchFamily="18" charset="0"/>
              </a:rPr>
              <a:t>علوم تربیتی</a:t>
            </a:r>
            <a:endParaRPr lang="en-US" sz="3200" b="1" dirty="0">
              <a:solidFill>
                <a:schemeClr val="accent5">
                  <a:lumMod val="10000"/>
                </a:schemeClr>
              </a:solidFill>
              <a:latin typeface="Garamond" pitchFamily="18" charset="0"/>
            </a:endParaRPr>
          </a:p>
        </p:txBody>
      </p:sp>
      <p:sp>
        <p:nvSpPr>
          <p:cNvPr id="1101832" name="Oval 8"/>
          <p:cNvSpPr>
            <a:spLocks noChangeArrowheads="1"/>
          </p:cNvSpPr>
          <p:nvPr/>
        </p:nvSpPr>
        <p:spPr bwMode="auto">
          <a:xfrm>
            <a:off x="3779838" y="5013325"/>
            <a:ext cx="2016125" cy="1844675"/>
          </a:xfrm>
          <a:prstGeom prst="ellipse">
            <a:avLst/>
          </a:prstGeom>
          <a:blipFill>
            <a:blip r:embed="rId3"/>
            <a:tile tx="0" ty="0" sx="100000" sy="100000" flip="none" algn="tl"/>
          </a:blipFill>
          <a:ln w="9525">
            <a:noFill/>
            <a:round/>
            <a:headEnd/>
            <a:tailEnd/>
          </a:ln>
        </p:spPr>
        <p:txBody>
          <a:bodyPr wrap="none" anchor="ctr"/>
          <a:lstStyle/>
          <a:p>
            <a:pPr algn="ctr" rtl="0">
              <a:defRPr/>
            </a:pPr>
            <a:r>
              <a:rPr lang="fa-IR" sz="3600" b="1" dirty="0" smtClean="0">
                <a:solidFill>
                  <a:schemeClr val="accent5">
                    <a:lumMod val="10000"/>
                  </a:schemeClr>
                </a:solidFill>
                <a:latin typeface="Garamond" pitchFamily="18" charset="0"/>
              </a:rPr>
              <a:t>اقتصاد</a:t>
            </a:r>
            <a:endParaRPr lang="en-US" sz="3600" b="1" dirty="0">
              <a:solidFill>
                <a:schemeClr val="accent5">
                  <a:lumMod val="10000"/>
                </a:schemeClr>
              </a:solidFill>
              <a:latin typeface="Garamond" pitchFamily="18" charset="0"/>
            </a:endParaRPr>
          </a:p>
        </p:txBody>
      </p:sp>
      <p:sp>
        <p:nvSpPr>
          <p:cNvPr id="1101833" name="Oval 9"/>
          <p:cNvSpPr>
            <a:spLocks noChangeArrowheads="1"/>
          </p:cNvSpPr>
          <p:nvPr/>
        </p:nvSpPr>
        <p:spPr bwMode="auto">
          <a:xfrm>
            <a:off x="5795963" y="4149725"/>
            <a:ext cx="2016125" cy="1871663"/>
          </a:xfrm>
          <a:prstGeom prst="ellipse">
            <a:avLst/>
          </a:prstGeom>
          <a:blipFill>
            <a:blip r:embed="rId3"/>
            <a:tile tx="0" ty="0" sx="100000" sy="100000" flip="none" algn="tl"/>
          </a:blipFill>
          <a:ln w="9525">
            <a:noFill/>
            <a:round/>
            <a:headEnd/>
            <a:tailEnd/>
          </a:ln>
        </p:spPr>
        <p:txBody>
          <a:bodyPr wrap="none" anchor="ctr"/>
          <a:lstStyle/>
          <a:p>
            <a:pPr algn="ctr" rtl="0">
              <a:defRPr/>
            </a:pPr>
            <a:r>
              <a:rPr lang="fa-IR" sz="3600" b="1" dirty="0" smtClean="0">
                <a:solidFill>
                  <a:schemeClr val="accent5">
                    <a:lumMod val="10000"/>
                  </a:schemeClr>
                </a:solidFill>
                <a:latin typeface="Garamond" pitchFamily="18" charset="0"/>
              </a:rPr>
              <a:t>ارتباطات</a:t>
            </a:r>
            <a:endParaRPr lang="en-US" sz="3600" b="1" dirty="0">
              <a:solidFill>
                <a:schemeClr val="accent5">
                  <a:lumMod val="10000"/>
                </a:schemeClr>
              </a:solidFill>
              <a:latin typeface="Garamond" pitchFamily="18" charset="0"/>
            </a:endParaRPr>
          </a:p>
        </p:txBody>
      </p:sp>
      <p:graphicFrame>
        <p:nvGraphicFramePr>
          <p:cNvPr id="4098" name="Object 10"/>
          <p:cNvGraphicFramePr>
            <a:graphicFrameLocks noChangeAspect="1"/>
          </p:cNvGraphicFramePr>
          <p:nvPr/>
        </p:nvGraphicFramePr>
        <p:xfrm>
          <a:off x="0" y="6019800"/>
          <a:ext cx="838200" cy="838200"/>
        </p:xfrm>
        <a:graphic>
          <a:graphicData uri="http://schemas.openxmlformats.org/presentationml/2006/ole">
            <p:oleObj spid="_x0000_s362498" name="Clip" r:id="rId4" imgW="1638360" imgH="3468960" progId="">
              <p:embed/>
            </p:oleObj>
          </a:graphicData>
        </a:graphic>
      </p:graphicFrame>
      <p:sp>
        <p:nvSpPr>
          <p:cNvPr id="4107" name="Text Box 11"/>
          <p:cNvSpPr txBox="1">
            <a:spLocks noChangeArrowheads="1"/>
          </p:cNvSpPr>
          <p:nvPr/>
        </p:nvSpPr>
        <p:spPr bwMode="auto">
          <a:xfrm>
            <a:off x="152400" y="6248400"/>
            <a:ext cx="990600" cy="261610"/>
          </a:xfrm>
          <a:prstGeom prst="rect">
            <a:avLst/>
          </a:prstGeom>
          <a:blipFill>
            <a:blip r:embed="rId3"/>
            <a:tile tx="0" ty="0" sx="100000" sy="100000" flip="none" algn="tl"/>
          </a:blipFill>
          <a:ln w="9525">
            <a:noFill/>
            <a:miter lim="800000"/>
            <a:headEnd/>
            <a:tailEnd/>
          </a:ln>
        </p:spPr>
        <p:txBody>
          <a:bodyPr>
            <a:spAutoFit/>
          </a:bodyPr>
          <a:lstStyle/>
          <a:p>
            <a:pPr algn="l" rtl="0">
              <a:spcBef>
                <a:spcPct val="50000"/>
              </a:spcBef>
              <a:defRPr/>
            </a:pPr>
            <a:r>
              <a:rPr lang="en-US" sz="1100" b="1" dirty="0">
                <a:solidFill>
                  <a:schemeClr val="accent5">
                    <a:lumMod val="10000"/>
                  </a:schemeClr>
                </a:solidFill>
                <a:latin typeface="Arial Black" pitchFamily="34" charset="0"/>
              </a:rPr>
              <a:t>ROOSTA</a:t>
            </a:r>
          </a:p>
        </p:txBody>
      </p:sp>
      <p:sp>
        <p:nvSpPr>
          <p:cNvPr id="1101836" name="Line 12"/>
          <p:cNvSpPr>
            <a:spLocks noChangeShapeType="1"/>
          </p:cNvSpPr>
          <p:nvPr/>
        </p:nvSpPr>
        <p:spPr bwMode="auto">
          <a:xfrm>
            <a:off x="3851275" y="1989138"/>
            <a:ext cx="360363" cy="576262"/>
          </a:xfrm>
          <a:prstGeom prst="line">
            <a:avLst/>
          </a:prstGeom>
          <a:noFill/>
          <a:ln w="28575">
            <a:solidFill>
              <a:schemeClr val="bg1"/>
            </a:solidFill>
            <a:round/>
            <a:headEnd/>
            <a:tailEnd/>
          </a:ln>
        </p:spPr>
        <p:txBody>
          <a:bodyPr/>
          <a:lstStyle/>
          <a:p>
            <a:pPr>
              <a:defRPr/>
            </a:pPr>
            <a:endParaRPr lang="en-US" sz="4800">
              <a:solidFill>
                <a:schemeClr val="accent5">
                  <a:lumMod val="10000"/>
                </a:schemeClr>
              </a:solidFill>
            </a:endParaRPr>
          </a:p>
        </p:txBody>
      </p:sp>
      <p:sp>
        <p:nvSpPr>
          <p:cNvPr id="1101837" name="Line 13"/>
          <p:cNvSpPr>
            <a:spLocks noChangeShapeType="1"/>
          </p:cNvSpPr>
          <p:nvPr/>
        </p:nvSpPr>
        <p:spPr bwMode="auto">
          <a:xfrm>
            <a:off x="2843213" y="3357563"/>
            <a:ext cx="792162" cy="0"/>
          </a:xfrm>
          <a:prstGeom prst="line">
            <a:avLst/>
          </a:prstGeom>
          <a:noFill/>
          <a:ln w="28575">
            <a:solidFill>
              <a:schemeClr val="bg1"/>
            </a:solidFill>
            <a:round/>
            <a:headEnd/>
            <a:tailEnd/>
          </a:ln>
        </p:spPr>
        <p:txBody>
          <a:bodyPr/>
          <a:lstStyle/>
          <a:p>
            <a:pPr>
              <a:defRPr/>
            </a:pPr>
            <a:endParaRPr lang="en-US" sz="4800">
              <a:solidFill>
                <a:schemeClr val="accent5">
                  <a:lumMod val="10000"/>
                </a:schemeClr>
              </a:solidFill>
            </a:endParaRPr>
          </a:p>
        </p:txBody>
      </p:sp>
      <p:sp>
        <p:nvSpPr>
          <p:cNvPr id="1101838" name="Line 14"/>
          <p:cNvSpPr>
            <a:spLocks noChangeShapeType="1"/>
          </p:cNvSpPr>
          <p:nvPr/>
        </p:nvSpPr>
        <p:spPr bwMode="auto">
          <a:xfrm flipH="1">
            <a:off x="5148263" y="2133600"/>
            <a:ext cx="431800" cy="503238"/>
          </a:xfrm>
          <a:prstGeom prst="line">
            <a:avLst/>
          </a:prstGeom>
          <a:noFill/>
          <a:ln w="28575">
            <a:solidFill>
              <a:schemeClr val="bg1"/>
            </a:solidFill>
            <a:round/>
            <a:headEnd/>
            <a:tailEnd/>
          </a:ln>
        </p:spPr>
        <p:txBody>
          <a:bodyPr/>
          <a:lstStyle/>
          <a:p>
            <a:pPr>
              <a:defRPr/>
            </a:pPr>
            <a:endParaRPr lang="en-US" sz="4800">
              <a:solidFill>
                <a:schemeClr val="accent5">
                  <a:lumMod val="10000"/>
                </a:schemeClr>
              </a:solidFill>
            </a:endParaRPr>
          </a:p>
        </p:txBody>
      </p:sp>
      <p:sp>
        <p:nvSpPr>
          <p:cNvPr id="1101839" name="Line 15"/>
          <p:cNvSpPr>
            <a:spLocks noChangeShapeType="1"/>
          </p:cNvSpPr>
          <p:nvPr/>
        </p:nvSpPr>
        <p:spPr bwMode="auto">
          <a:xfrm>
            <a:off x="5651500" y="3284538"/>
            <a:ext cx="865188" cy="0"/>
          </a:xfrm>
          <a:prstGeom prst="line">
            <a:avLst/>
          </a:prstGeom>
          <a:noFill/>
          <a:ln w="28575">
            <a:solidFill>
              <a:schemeClr val="bg1"/>
            </a:solidFill>
            <a:round/>
            <a:headEnd/>
            <a:tailEnd/>
          </a:ln>
        </p:spPr>
        <p:txBody>
          <a:bodyPr/>
          <a:lstStyle/>
          <a:p>
            <a:pPr>
              <a:defRPr/>
            </a:pPr>
            <a:endParaRPr lang="en-US" sz="4800">
              <a:solidFill>
                <a:schemeClr val="accent5">
                  <a:lumMod val="10000"/>
                </a:schemeClr>
              </a:solidFill>
            </a:endParaRPr>
          </a:p>
        </p:txBody>
      </p:sp>
      <p:sp>
        <p:nvSpPr>
          <p:cNvPr id="1101840" name="Line 16"/>
          <p:cNvSpPr>
            <a:spLocks noChangeShapeType="1"/>
          </p:cNvSpPr>
          <p:nvPr/>
        </p:nvSpPr>
        <p:spPr bwMode="auto">
          <a:xfrm flipH="1">
            <a:off x="3419475" y="4149725"/>
            <a:ext cx="504825" cy="574675"/>
          </a:xfrm>
          <a:prstGeom prst="line">
            <a:avLst/>
          </a:prstGeom>
          <a:noFill/>
          <a:ln w="28575">
            <a:solidFill>
              <a:schemeClr val="bg1"/>
            </a:solidFill>
            <a:round/>
            <a:headEnd/>
            <a:tailEnd/>
          </a:ln>
        </p:spPr>
        <p:txBody>
          <a:bodyPr/>
          <a:lstStyle/>
          <a:p>
            <a:pPr>
              <a:defRPr/>
            </a:pPr>
            <a:endParaRPr lang="en-US" sz="4800">
              <a:solidFill>
                <a:schemeClr val="accent5">
                  <a:lumMod val="10000"/>
                </a:schemeClr>
              </a:solidFill>
            </a:endParaRPr>
          </a:p>
        </p:txBody>
      </p:sp>
      <p:sp>
        <p:nvSpPr>
          <p:cNvPr id="1101841" name="Line 17"/>
          <p:cNvSpPr>
            <a:spLocks noChangeShapeType="1"/>
          </p:cNvSpPr>
          <p:nvPr/>
        </p:nvSpPr>
        <p:spPr bwMode="auto">
          <a:xfrm>
            <a:off x="4716463" y="4365625"/>
            <a:ext cx="0" cy="647700"/>
          </a:xfrm>
          <a:prstGeom prst="line">
            <a:avLst/>
          </a:prstGeom>
          <a:noFill/>
          <a:ln w="28575">
            <a:solidFill>
              <a:schemeClr val="bg1"/>
            </a:solidFill>
            <a:round/>
            <a:headEnd/>
            <a:tailEnd/>
          </a:ln>
        </p:spPr>
        <p:txBody>
          <a:bodyPr/>
          <a:lstStyle/>
          <a:p>
            <a:pPr>
              <a:defRPr/>
            </a:pPr>
            <a:endParaRPr lang="en-US" sz="4800">
              <a:solidFill>
                <a:schemeClr val="accent5">
                  <a:lumMod val="10000"/>
                </a:schemeClr>
              </a:solidFill>
            </a:endParaRPr>
          </a:p>
        </p:txBody>
      </p:sp>
      <p:sp>
        <p:nvSpPr>
          <p:cNvPr id="1101842" name="Line 18"/>
          <p:cNvSpPr>
            <a:spLocks noChangeShapeType="1"/>
          </p:cNvSpPr>
          <p:nvPr/>
        </p:nvSpPr>
        <p:spPr bwMode="auto">
          <a:xfrm>
            <a:off x="5364163" y="4076700"/>
            <a:ext cx="647700" cy="431800"/>
          </a:xfrm>
          <a:prstGeom prst="line">
            <a:avLst/>
          </a:prstGeom>
          <a:noFill/>
          <a:ln w="28575">
            <a:solidFill>
              <a:schemeClr val="bg1"/>
            </a:solidFill>
            <a:round/>
            <a:headEnd/>
            <a:tailEnd/>
          </a:ln>
        </p:spPr>
        <p:txBody>
          <a:bodyPr/>
          <a:lstStyle/>
          <a:p>
            <a:pPr>
              <a:defRPr/>
            </a:pPr>
            <a:endParaRPr lang="en-US" sz="4800">
              <a:solidFill>
                <a:schemeClr val="accent5">
                  <a:lumMod val="10000"/>
                </a:schemeClr>
              </a:solidFill>
            </a:endParaRPr>
          </a:p>
        </p:txBody>
      </p:sp>
      <p:sp>
        <p:nvSpPr>
          <p:cNvPr id="19" name="Slide Number Placeholder 18"/>
          <p:cNvSpPr>
            <a:spLocks noGrp="1"/>
          </p:cNvSpPr>
          <p:nvPr>
            <p:ph type="sldNum" sz="quarter" idx="12"/>
          </p:nvPr>
        </p:nvSpPr>
        <p:spPr/>
        <p:txBody>
          <a:bodyPr/>
          <a:lstStyle/>
          <a:p>
            <a:fld id="{B890EBBE-3E5E-420A-95FE-1C2CD9EE4D36}" type="slidenum">
              <a:rPr lang="en-US" smtClean="0"/>
              <a:pPr/>
              <a:t>61</a:t>
            </a:fld>
            <a:endParaRPr lang="en-US"/>
          </a:p>
        </p:txBody>
      </p:sp>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01826"/>
                                        </p:tgtEl>
                                        <p:attrNameLst>
                                          <p:attrName>style.visibility</p:attrName>
                                        </p:attrNameLst>
                                      </p:cBhvr>
                                      <p:to>
                                        <p:strVal val="visible"/>
                                      </p:to>
                                    </p:set>
                                    <p:animEffect transition="in" filter="fade">
                                      <p:cBhvr>
                                        <p:cTn id="7" dur="2000"/>
                                        <p:tgtEl>
                                          <p:spTgt spid="110182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01838"/>
                                        </p:tgtEl>
                                        <p:attrNameLst>
                                          <p:attrName>style.visibility</p:attrName>
                                        </p:attrNameLst>
                                      </p:cBhvr>
                                      <p:to>
                                        <p:strVal val="visible"/>
                                      </p:to>
                                    </p:set>
                                    <p:animEffect transition="in" filter="fade">
                                      <p:cBhvr>
                                        <p:cTn id="12" dur="2000"/>
                                        <p:tgtEl>
                                          <p:spTgt spid="110183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01830"/>
                                        </p:tgtEl>
                                        <p:attrNameLst>
                                          <p:attrName>style.visibility</p:attrName>
                                        </p:attrNameLst>
                                      </p:cBhvr>
                                      <p:to>
                                        <p:strVal val="visible"/>
                                      </p:to>
                                    </p:set>
                                    <p:animEffect transition="in" filter="fade">
                                      <p:cBhvr>
                                        <p:cTn id="17" dur="2000"/>
                                        <p:tgtEl>
                                          <p:spTgt spid="110183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01839"/>
                                        </p:tgtEl>
                                        <p:attrNameLst>
                                          <p:attrName>style.visibility</p:attrName>
                                        </p:attrNameLst>
                                      </p:cBhvr>
                                      <p:to>
                                        <p:strVal val="visible"/>
                                      </p:to>
                                    </p:set>
                                    <p:animEffect transition="in" filter="fade">
                                      <p:cBhvr>
                                        <p:cTn id="22" dur="2000"/>
                                        <p:tgtEl>
                                          <p:spTgt spid="110183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01829"/>
                                        </p:tgtEl>
                                        <p:attrNameLst>
                                          <p:attrName>style.visibility</p:attrName>
                                        </p:attrNameLst>
                                      </p:cBhvr>
                                      <p:to>
                                        <p:strVal val="visible"/>
                                      </p:to>
                                    </p:set>
                                    <p:animEffect transition="in" filter="fade">
                                      <p:cBhvr>
                                        <p:cTn id="27" dur="2000"/>
                                        <p:tgtEl>
                                          <p:spTgt spid="110182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01842"/>
                                        </p:tgtEl>
                                        <p:attrNameLst>
                                          <p:attrName>style.visibility</p:attrName>
                                        </p:attrNameLst>
                                      </p:cBhvr>
                                      <p:to>
                                        <p:strVal val="visible"/>
                                      </p:to>
                                    </p:set>
                                    <p:animEffect transition="in" filter="fade">
                                      <p:cBhvr>
                                        <p:cTn id="32" dur="2000"/>
                                        <p:tgtEl>
                                          <p:spTgt spid="1101842"/>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01833"/>
                                        </p:tgtEl>
                                        <p:attrNameLst>
                                          <p:attrName>style.visibility</p:attrName>
                                        </p:attrNameLst>
                                      </p:cBhvr>
                                      <p:to>
                                        <p:strVal val="visible"/>
                                      </p:to>
                                    </p:set>
                                    <p:animEffect transition="in" filter="fade">
                                      <p:cBhvr>
                                        <p:cTn id="37" dur="2000"/>
                                        <p:tgtEl>
                                          <p:spTgt spid="1101833"/>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101841"/>
                                        </p:tgtEl>
                                        <p:attrNameLst>
                                          <p:attrName>style.visibility</p:attrName>
                                        </p:attrNameLst>
                                      </p:cBhvr>
                                      <p:to>
                                        <p:strVal val="visible"/>
                                      </p:to>
                                    </p:set>
                                    <p:animEffect transition="in" filter="fade">
                                      <p:cBhvr>
                                        <p:cTn id="42" dur="2000"/>
                                        <p:tgtEl>
                                          <p:spTgt spid="1101841"/>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101832"/>
                                        </p:tgtEl>
                                        <p:attrNameLst>
                                          <p:attrName>style.visibility</p:attrName>
                                        </p:attrNameLst>
                                      </p:cBhvr>
                                      <p:to>
                                        <p:strVal val="visible"/>
                                      </p:to>
                                    </p:set>
                                    <p:animEffect transition="in" filter="fade">
                                      <p:cBhvr>
                                        <p:cTn id="47" dur="2000"/>
                                        <p:tgtEl>
                                          <p:spTgt spid="1101832"/>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101840"/>
                                        </p:tgtEl>
                                        <p:attrNameLst>
                                          <p:attrName>style.visibility</p:attrName>
                                        </p:attrNameLst>
                                      </p:cBhvr>
                                      <p:to>
                                        <p:strVal val="visible"/>
                                      </p:to>
                                    </p:set>
                                    <p:animEffect transition="in" filter="fade">
                                      <p:cBhvr>
                                        <p:cTn id="52" dur="2000"/>
                                        <p:tgtEl>
                                          <p:spTgt spid="1101840"/>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101827"/>
                                        </p:tgtEl>
                                        <p:attrNameLst>
                                          <p:attrName>style.visibility</p:attrName>
                                        </p:attrNameLst>
                                      </p:cBhvr>
                                      <p:to>
                                        <p:strVal val="visible"/>
                                      </p:to>
                                    </p:set>
                                    <p:animEffect transition="in" filter="fade">
                                      <p:cBhvr>
                                        <p:cTn id="57" dur="2000"/>
                                        <p:tgtEl>
                                          <p:spTgt spid="1101827"/>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101837"/>
                                        </p:tgtEl>
                                        <p:attrNameLst>
                                          <p:attrName>style.visibility</p:attrName>
                                        </p:attrNameLst>
                                      </p:cBhvr>
                                      <p:to>
                                        <p:strVal val="visible"/>
                                      </p:to>
                                    </p:set>
                                    <p:animEffect transition="in" filter="fade">
                                      <p:cBhvr>
                                        <p:cTn id="62" dur="2000"/>
                                        <p:tgtEl>
                                          <p:spTgt spid="1101837"/>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1101828"/>
                                        </p:tgtEl>
                                        <p:attrNameLst>
                                          <p:attrName>style.visibility</p:attrName>
                                        </p:attrNameLst>
                                      </p:cBhvr>
                                      <p:to>
                                        <p:strVal val="visible"/>
                                      </p:to>
                                    </p:set>
                                    <p:animEffect transition="in" filter="fade">
                                      <p:cBhvr>
                                        <p:cTn id="67" dur="2000"/>
                                        <p:tgtEl>
                                          <p:spTgt spid="1101828"/>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1101836"/>
                                        </p:tgtEl>
                                        <p:attrNameLst>
                                          <p:attrName>style.visibility</p:attrName>
                                        </p:attrNameLst>
                                      </p:cBhvr>
                                      <p:to>
                                        <p:strVal val="visible"/>
                                      </p:to>
                                    </p:set>
                                    <p:animEffect transition="in" filter="fade">
                                      <p:cBhvr>
                                        <p:cTn id="72" dur="2000"/>
                                        <p:tgtEl>
                                          <p:spTgt spid="1101836"/>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1101831"/>
                                        </p:tgtEl>
                                        <p:attrNameLst>
                                          <p:attrName>style.visibility</p:attrName>
                                        </p:attrNameLst>
                                      </p:cBhvr>
                                      <p:to>
                                        <p:strVal val="visible"/>
                                      </p:to>
                                    </p:set>
                                    <p:animEffect transition="in" filter="fade">
                                      <p:cBhvr>
                                        <p:cTn id="77" dur="2000"/>
                                        <p:tgtEl>
                                          <p:spTgt spid="11018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1826" grpId="0" animBg="1"/>
      <p:bldP spid="1101827" grpId="0" animBg="1"/>
      <p:bldP spid="1101828" grpId="0" animBg="1"/>
      <p:bldP spid="1101829" grpId="0" animBg="1"/>
      <p:bldP spid="1101830" grpId="0" animBg="1"/>
      <p:bldP spid="1101831" grpId="0" animBg="1"/>
      <p:bldP spid="1101832" grpId="0" animBg="1"/>
      <p:bldP spid="1101833" grpId="0" animBg="1"/>
      <p:bldP spid="1101836" grpId="0" animBg="1"/>
      <p:bldP spid="1101837" grpId="0" animBg="1"/>
      <p:bldP spid="1101838" grpId="0" animBg="1"/>
      <p:bldP spid="1101839" grpId="0" animBg="1"/>
      <p:bldP spid="1101840" grpId="0" animBg="1"/>
      <p:bldP spid="1101841" grpId="0" animBg="1"/>
      <p:bldP spid="1101842"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4484" name="Rectangle 4"/>
          <p:cNvSpPr>
            <a:spLocks noGrp="1" noChangeArrowheads="1"/>
          </p:cNvSpPr>
          <p:nvPr>
            <p:ph type="title"/>
          </p:nvPr>
        </p:nvSpPr>
        <p:spPr>
          <a:xfrm>
            <a:off x="6400800" y="49213"/>
            <a:ext cx="2514600" cy="588962"/>
          </a:xfrm>
          <a:solidFill>
            <a:srgbClr val="FFFF00"/>
          </a:solidFill>
          <a:ln>
            <a:solidFill>
              <a:srgbClr val="FFFF00"/>
            </a:solidFill>
          </a:ln>
          <a:effectLst>
            <a:outerShdw dist="107763" dir="2700000" algn="ctr" rotWithShape="0">
              <a:schemeClr val="bg2"/>
            </a:outerShdw>
          </a:effectLst>
        </p:spPr>
        <p:txBody>
          <a:bodyPr>
            <a:normAutofit fontScale="90000"/>
          </a:bodyPr>
          <a:lstStyle/>
          <a:p>
            <a:r>
              <a:rPr lang="fa-IR" b="1" dirty="0">
                <a:latin typeface="Arial" pitchFamily="34" charset="0"/>
                <a:cs typeface="Arial" pitchFamily="34" charset="0"/>
              </a:rPr>
              <a:t>مدل شتابان </a:t>
            </a:r>
            <a:endParaRPr lang="en-US" b="1" dirty="0">
              <a:latin typeface="Arial" pitchFamily="34" charset="0"/>
              <a:cs typeface="Arial" pitchFamily="34" charset="0"/>
            </a:endParaRPr>
          </a:p>
        </p:txBody>
      </p:sp>
      <p:sp>
        <p:nvSpPr>
          <p:cNvPr id="404485" name="Rectangle 5"/>
          <p:cNvSpPr>
            <a:spLocks noChangeArrowheads="1"/>
          </p:cNvSpPr>
          <p:nvPr/>
        </p:nvSpPr>
        <p:spPr bwMode="auto">
          <a:xfrm>
            <a:off x="611188" y="549275"/>
            <a:ext cx="4465637" cy="533400"/>
          </a:xfrm>
          <a:prstGeom prst="rect">
            <a:avLst/>
          </a:prstGeom>
          <a:solidFill>
            <a:srgbClr val="99CCFF"/>
          </a:solidFill>
          <a:ln w="28575">
            <a:solidFill>
              <a:schemeClr val="tx1"/>
            </a:solidFill>
            <a:miter lim="800000"/>
            <a:headEnd/>
            <a:tailEnd/>
          </a:ln>
          <a:effectLst/>
        </p:spPr>
        <p:txBody>
          <a:bodyPr wrap="none" anchor="ctr"/>
          <a:lstStyle/>
          <a:p>
            <a:pPr algn="ctr"/>
            <a:r>
              <a:rPr lang="fa-IR" sz="2900" b="1" dirty="0">
                <a:latin typeface="Arial" pitchFamily="34" charset="0"/>
                <a:cs typeface="Arial" pitchFamily="34" charset="0"/>
              </a:rPr>
              <a:t>شناخت شرايط بازارها و محيط ها</a:t>
            </a:r>
            <a:endParaRPr lang="en-US" sz="2900" b="1" dirty="0">
              <a:latin typeface="Arial" pitchFamily="34" charset="0"/>
              <a:cs typeface="Arial" pitchFamily="34" charset="0"/>
            </a:endParaRPr>
          </a:p>
        </p:txBody>
      </p:sp>
      <p:sp>
        <p:nvSpPr>
          <p:cNvPr id="404486" name="Rectangle 6"/>
          <p:cNvSpPr>
            <a:spLocks noChangeArrowheads="1"/>
          </p:cNvSpPr>
          <p:nvPr/>
        </p:nvSpPr>
        <p:spPr bwMode="auto">
          <a:xfrm>
            <a:off x="611188" y="1447800"/>
            <a:ext cx="4494212" cy="533400"/>
          </a:xfrm>
          <a:prstGeom prst="rect">
            <a:avLst/>
          </a:prstGeom>
          <a:solidFill>
            <a:srgbClr val="99CCFF"/>
          </a:solidFill>
          <a:ln w="28575">
            <a:solidFill>
              <a:schemeClr val="tx1"/>
            </a:solidFill>
            <a:miter lim="800000"/>
            <a:headEnd/>
            <a:tailEnd/>
          </a:ln>
          <a:effectLst/>
        </p:spPr>
        <p:txBody>
          <a:bodyPr wrap="none" anchor="ctr"/>
          <a:lstStyle/>
          <a:p>
            <a:pPr algn="ctr"/>
            <a:r>
              <a:rPr lang="fa-IR" sz="2900" b="1">
                <a:latin typeface="Arial" pitchFamily="34" charset="0"/>
                <a:cs typeface="Arial" pitchFamily="34" charset="0"/>
              </a:rPr>
              <a:t>توان سنجي بنگاه (خود)</a:t>
            </a:r>
            <a:endParaRPr lang="en-US" sz="2900" b="1">
              <a:latin typeface="Arial" pitchFamily="34" charset="0"/>
              <a:cs typeface="Arial" pitchFamily="34" charset="0"/>
            </a:endParaRPr>
          </a:p>
        </p:txBody>
      </p:sp>
      <p:sp>
        <p:nvSpPr>
          <p:cNvPr id="404487" name="Rectangle 7"/>
          <p:cNvSpPr>
            <a:spLocks noChangeArrowheads="1"/>
          </p:cNvSpPr>
          <p:nvPr/>
        </p:nvSpPr>
        <p:spPr bwMode="auto">
          <a:xfrm>
            <a:off x="611188" y="2362200"/>
            <a:ext cx="4494212" cy="533400"/>
          </a:xfrm>
          <a:prstGeom prst="rect">
            <a:avLst/>
          </a:prstGeom>
          <a:solidFill>
            <a:srgbClr val="99CCFF"/>
          </a:solidFill>
          <a:ln w="28575">
            <a:solidFill>
              <a:schemeClr val="tx1"/>
            </a:solidFill>
            <a:miter lim="800000"/>
            <a:headEnd/>
            <a:tailEnd/>
          </a:ln>
          <a:effectLst/>
        </p:spPr>
        <p:txBody>
          <a:bodyPr wrap="none" anchor="ctr"/>
          <a:lstStyle/>
          <a:p>
            <a:pPr algn="ctr"/>
            <a:r>
              <a:rPr lang="fa-IR" sz="2900" b="1">
                <a:latin typeface="Arial" pitchFamily="34" charset="0"/>
                <a:cs typeface="Arial" pitchFamily="34" charset="0"/>
              </a:rPr>
              <a:t>انتخاب استراتژي </a:t>
            </a:r>
            <a:endParaRPr lang="en-US" sz="2900" b="1">
              <a:latin typeface="Arial" pitchFamily="34" charset="0"/>
              <a:cs typeface="Arial" pitchFamily="34" charset="0"/>
            </a:endParaRPr>
          </a:p>
        </p:txBody>
      </p:sp>
      <p:sp>
        <p:nvSpPr>
          <p:cNvPr id="404488" name="Rectangle 8"/>
          <p:cNvSpPr>
            <a:spLocks noChangeArrowheads="1"/>
          </p:cNvSpPr>
          <p:nvPr/>
        </p:nvSpPr>
        <p:spPr bwMode="auto">
          <a:xfrm>
            <a:off x="611188" y="3276600"/>
            <a:ext cx="4494212" cy="533400"/>
          </a:xfrm>
          <a:prstGeom prst="rect">
            <a:avLst/>
          </a:prstGeom>
          <a:solidFill>
            <a:srgbClr val="99CCFF"/>
          </a:solidFill>
          <a:ln w="28575">
            <a:solidFill>
              <a:schemeClr val="tx1"/>
            </a:solidFill>
            <a:miter lim="800000"/>
            <a:headEnd/>
            <a:tailEnd/>
          </a:ln>
          <a:effectLst/>
        </p:spPr>
        <p:txBody>
          <a:bodyPr wrap="none" anchor="ctr"/>
          <a:lstStyle/>
          <a:p>
            <a:pPr algn="ctr"/>
            <a:r>
              <a:rPr lang="fa-IR" sz="2900" b="1" dirty="0">
                <a:latin typeface="Arial" pitchFamily="34" charset="0"/>
                <a:cs typeface="Arial" pitchFamily="34" charset="0"/>
              </a:rPr>
              <a:t>برنامه ريزي آميزه بازاريابي </a:t>
            </a:r>
            <a:endParaRPr lang="en-US" sz="2900" b="1" dirty="0">
              <a:latin typeface="Arial" pitchFamily="34" charset="0"/>
              <a:cs typeface="Arial" pitchFamily="34" charset="0"/>
            </a:endParaRPr>
          </a:p>
        </p:txBody>
      </p:sp>
      <p:sp>
        <p:nvSpPr>
          <p:cNvPr id="404489" name="Rectangle 9"/>
          <p:cNvSpPr>
            <a:spLocks noChangeArrowheads="1"/>
          </p:cNvSpPr>
          <p:nvPr/>
        </p:nvSpPr>
        <p:spPr bwMode="auto">
          <a:xfrm>
            <a:off x="611188" y="4191000"/>
            <a:ext cx="4494212" cy="533400"/>
          </a:xfrm>
          <a:prstGeom prst="rect">
            <a:avLst/>
          </a:prstGeom>
          <a:solidFill>
            <a:srgbClr val="99CCFF"/>
          </a:solidFill>
          <a:ln w="28575">
            <a:solidFill>
              <a:schemeClr val="tx1"/>
            </a:solidFill>
            <a:miter lim="800000"/>
            <a:headEnd/>
            <a:tailEnd/>
          </a:ln>
          <a:effectLst/>
        </p:spPr>
        <p:txBody>
          <a:bodyPr wrap="none" anchor="ctr"/>
          <a:lstStyle/>
          <a:p>
            <a:pPr algn="ctr"/>
            <a:r>
              <a:rPr lang="fa-IR" sz="2900" b="1">
                <a:latin typeface="Arial" pitchFamily="34" charset="0"/>
                <a:cs typeface="Arial" pitchFamily="34" charset="0"/>
              </a:rPr>
              <a:t>امور اجرايي </a:t>
            </a:r>
            <a:endParaRPr lang="en-US" sz="2900" b="1">
              <a:latin typeface="Arial" pitchFamily="34" charset="0"/>
              <a:cs typeface="Arial" pitchFamily="34" charset="0"/>
            </a:endParaRPr>
          </a:p>
        </p:txBody>
      </p:sp>
      <p:sp>
        <p:nvSpPr>
          <p:cNvPr id="404490" name="Rectangle 10"/>
          <p:cNvSpPr>
            <a:spLocks noChangeArrowheads="1"/>
          </p:cNvSpPr>
          <p:nvPr/>
        </p:nvSpPr>
        <p:spPr bwMode="auto">
          <a:xfrm>
            <a:off x="611188" y="5029200"/>
            <a:ext cx="4494212" cy="533400"/>
          </a:xfrm>
          <a:prstGeom prst="rect">
            <a:avLst/>
          </a:prstGeom>
          <a:solidFill>
            <a:srgbClr val="99CCFF"/>
          </a:solidFill>
          <a:ln w="28575">
            <a:solidFill>
              <a:schemeClr val="tx1"/>
            </a:solidFill>
            <a:miter lim="800000"/>
            <a:headEnd/>
            <a:tailEnd/>
          </a:ln>
          <a:effectLst/>
        </p:spPr>
        <p:txBody>
          <a:bodyPr wrap="none" anchor="ctr"/>
          <a:lstStyle/>
          <a:p>
            <a:pPr algn="ctr"/>
            <a:r>
              <a:rPr lang="fa-IR" sz="2900" b="1">
                <a:latin typeface="Arial" pitchFamily="34" charset="0"/>
                <a:cs typeface="Arial" pitchFamily="34" charset="0"/>
              </a:rPr>
              <a:t>نظارت و نتيجه سنجي </a:t>
            </a:r>
            <a:endParaRPr lang="en-US" sz="2900" b="1">
              <a:latin typeface="Arial" pitchFamily="34" charset="0"/>
              <a:cs typeface="Arial" pitchFamily="34" charset="0"/>
            </a:endParaRPr>
          </a:p>
        </p:txBody>
      </p:sp>
      <p:sp>
        <p:nvSpPr>
          <p:cNvPr id="404492" name="Line 12"/>
          <p:cNvSpPr>
            <a:spLocks noChangeShapeType="1"/>
          </p:cNvSpPr>
          <p:nvPr/>
        </p:nvSpPr>
        <p:spPr bwMode="auto">
          <a:xfrm>
            <a:off x="3352800" y="1143000"/>
            <a:ext cx="0" cy="304800"/>
          </a:xfrm>
          <a:prstGeom prst="line">
            <a:avLst/>
          </a:prstGeom>
          <a:noFill/>
          <a:ln w="28575">
            <a:solidFill>
              <a:schemeClr val="bg1"/>
            </a:solidFill>
            <a:round/>
            <a:headEnd/>
            <a:tailEnd type="triangle" w="med" len="med"/>
          </a:ln>
          <a:effectLst/>
        </p:spPr>
        <p:txBody>
          <a:bodyPr/>
          <a:lstStyle/>
          <a:p>
            <a:endParaRPr lang="en-US" b="1">
              <a:latin typeface="Arial" pitchFamily="34" charset="0"/>
              <a:cs typeface="Arial" pitchFamily="34" charset="0"/>
            </a:endParaRPr>
          </a:p>
        </p:txBody>
      </p:sp>
      <p:sp>
        <p:nvSpPr>
          <p:cNvPr id="404493" name="Line 13"/>
          <p:cNvSpPr>
            <a:spLocks noChangeShapeType="1"/>
          </p:cNvSpPr>
          <p:nvPr/>
        </p:nvSpPr>
        <p:spPr bwMode="auto">
          <a:xfrm>
            <a:off x="3352800" y="1981200"/>
            <a:ext cx="0" cy="381000"/>
          </a:xfrm>
          <a:prstGeom prst="line">
            <a:avLst/>
          </a:prstGeom>
          <a:noFill/>
          <a:ln w="28575">
            <a:solidFill>
              <a:schemeClr val="bg1"/>
            </a:solidFill>
            <a:round/>
            <a:headEnd/>
            <a:tailEnd type="triangle" w="med" len="med"/>
          </a:ln>
          <a:effectLst/>
        </p:spPr>
        <p:txBody>
          <a:bodyPr/>
          <a:lstStyle/>
          <a:p>
            <a:endParaRPr lang="en-US" b="1">
              <a:latin typeface="Arial" pitchFamily="34" charset="0"/>
              <a:cs typeface="Arial" pitchFamily="34" charset="0"/>
            </a:endParaRPr>
          </a:p>
        </p:txBody>
      </p:sp>
      <p:sp>
        <p:nvSpPr>
          <p:cNvPr id="404494" name="Line 14"/>
          <p:cNvSpPr>
            <a:spLocks noChangeShapeType="1"/>
          </p:cNvSpPr>
          <p:nvPr/>
        </p:nvSpPr>
        <p:spPr bwMode="auto">
          <a:xfrm>
            <a:off x="3352800" y="2895600"/>
            <a:ext cx="0" cy="381000"/>
          </a:xfrm>
          <a:prstGeom prst="line">
            <a:avLst/>
          </a:prstGeom>
          <a:noFill/>
          <a:ln w="28575">
            <a:solidFill>
              <a:schemeClr val="bg1"/>
            </a:solidFill>
            <a:round/>
            <a:headEnd/>
            <a:tailEnd type="triangle" w="med" len="med"/>
          </a:ln>
          <a:effectLst/>
        </p:spPr>
        <p:txBody>
          <a:bodyPr/>
          <a:lstStyle/>
          <a:p>
            <a:endParaRPr lang="en-US" b="1">
              <a:latin typeface="Arial" pitchFamily="34" charset="0"/>
              <a:cs typeface="Arial" pitchFamily="34" charset="0"/>
            </a:endParaRPr>
          </a:p>
        </p:txBody>
      </p:sp>
      <p:sp>
        <p:nvSpPr>
          <p:cNvPr id="404495" name="Line 15"/>
          <p:cNvSpPr>
            <a:spLocks noChangeShapeType="1"/>
          </p:cNvSpPr>
          <p:nvPr/>
        </p:nvSpPr>
        <p:spPr bwMode="auto">
          <a:xfrm>
            <a:off x="3352800" y="3810000"/>
            <a:ext cx="0" cy="381000"/>
          </a:xfrm>
          <a:prstGeom prst="line">
            <a:avLst/>
          </a:prstGeom>
          <a:noFill/>
          <a:ln w="28575">
            <a:solidFill>
              <a:schemeClr val="bg1"/>
            </a:solidFill>
            <a:round/>
            <a:headEnd/>
            <a:tailEnd type="triangle" w="med" len="med"/>
          </a:ln>
          <a:effectLst/>
        </p:spPr>
        <p:txBody>
          <a:bodyPr/>
          <a:lstStyle/>
          <a:p>
            <a:endParaRPr lang="en-US" b="1">
              <a:latin typeface="Arial" pitchFamily="34" charset="0"/>
              <a:cs typeface="Arial" pitchFamily="34" charset="0"/>
            </a:endParaRPr>
          </a:p>
        </p:txBody>
      </p:sp>
      <p:sp>
        <p:nvSpPr>
          <p:cNvPr id="404496" name="Line 16"/>
          <p:cNvSpPr>
            <a:spLocks noChangeShapeType="1"/>
          </p:cNvSpPr>
          <p:nvPr/>
        </p:nvSpPr>
        <p:spPr bwMode="auto">
          <a:xfrm>
            <a:off x="3352800" y="4724400"/>
            <a:ext cx="0" cy="304800"/>
          </a:xfrm>
          <a:prstGeom prst="line">
            <a:avLst/>
          </a:prstGeom>
          <a:noFill/>
          <a:ln w="28575">
            <a:solidFill>
              <a:schemeClr val="bg1"/>
            </a:solidFill>
            <a:round/>
            <a:headEnd/>
            <a:tailEnd type="triangle" w="med" len="med"/>
          </a:ln>
          <a:effectLst/>
        </p:spPr>
        <p:txBody>
          <a:bodyPr/>
          <a:lstStyle/>
          <a:p>
            <a:endParaRPr lang="en-US" b="1">
              <a:latin typeface="Arial" pitchFamily="34" charset="0"/>
              <a:cs typeface="Arial" pitchFamily="34" charset="0"/>
            </a:endParaRPr>
          </a:p>
        </p:txBody>
      </p:sp>
      <p:sp>
        <p:nvSpPr>
          <p:cNvPr id="404497" name="Line 17"/>
          <p:cNvSpPr>
            <a:spLocks noChangeShapeType="1"/>
          </p:cNvSpPr>
          <p:nvPr/>
        </p:nvSpPr>
        <p:spPr bwMode="auto">
          <a:xfrm>
            <a:off x="6324600" y="838200"/>
            <a:ext cx="0" cy="4800600"/>
          </a:xfrm>
          <a:prstGeom prst="line">
            <a:avLst/>
          </a:prstGeom>
          <a:noFill/>
          <a:ln w="28575">
            <a:solidFill>
              <a:schemeClr val="bg1"/>
            </a:solidFill>
            <a:round/>
            <a:headEnd/>
            <a:tailEnd/>
          </a:ln>
          <a:effectLst/>
        </p:spPr>
        <p:txBody>
          <a:bodyPr/>
          <a:lstStyle/>
          <a:p>
            <a:endParaRPr lang="en-US" b="1">
              <a:latin typeface="Arial" pitchFamily="34" charset="0"/>
              <a:cs typeface="Arial" pitchFamily="34" charset="0"/>
            </a:endParaRPr>
          </a:p>
        </p:txBody>
      </p:sp>
      <p:sp>
        <p:nvSpPr>
          <p:cNvPr id="404498" name="Line 18"/>
          <p:cNvSpPr>
            <a:spLocks noChangeShapeType="1"/>
          </p:cNvSpPr>
          <p:nvPr/>
        </p:nvSpPr>
        <p:spPr bwMode="auto">
          <a:xfrm flipH="1">
            <a:off x="5105400" y="838200"/>
            <a:ext cx="1219200" cy="0"/>
          </a:xfrm>
          <a:prstGeom prst="line">
            <a:avLst/>
          </a:prstGeom>
          <a:noFill/>
          <a:ln w="28575">
            <a:solidFill>
              <a:schemeClr val="bg1"/>
            </a:solidFill>
            <a:round/>
            <a:headEnd/>
            <a:tailEnd type="triangle" w="med" len="med"/>
          </a:ln>
          <a:effectLst/>
        </p:spPr>
        <p:txBody>
          <a:bodyPr/>
          <a:lstStyle/>
          <a:p>
            <a:endParaRPr lang="en-US" b="1">
              <a:latin typeface="Arial" pitchFamily="34" charset="0"/>
              <a:cs typeface="Arial" pitchFamily="34" charset="0"/>
            </a:endParaRPr>
          </a:p>
        </p:txBody>
      </p:sp>
      <p:sp>
        <p:nvSpPr>
          <p:cNvPr id="404499" name="Line 19"/>
          <p:cNvSpPr>
            <a:spLocks noChangeShapeType="1"/>
          </p:cNvSpPr>
          <p:nvPr/>
        </p:nvSpPr>
        <p:spPr bwMode="auto">
          <a:xfrm flipH="1">
            <a:off x="5105400" y="1676400"/>
            <a:ext cx="1219200" cy="0"/>
          </a:xfrm>
          <a:prstGeom prst="line">
            <a:avLst/>
          </a:prstGeom>
          <a:noFill/>
          <a:ln w="28575">
            <a:solidFill>
              <a:schemeClr val="bg1"/>
            </a:solidFill>
            <a:round/>
            <a:headEnd/>
            <a:tailEnd type="triangle" w="med" len="med"/>
          </a:ln>
          <a:effectLst/>
        </p:spPr>
        <p:txBody>
          <a:bodyPr/>
          <a:lstStyle/>
          <a:p>
            <a:endParaRPr lang="en-US" b="1">
              <a:latin typeface="Arial" pitchFamily="34" charset="0"/>
              <a:cs typeface="Arial" pitchFamily="34" charset="0"/>
            </a:endParaRPr>
          </a:p>
        </p:txBody>
      </p:sp>
      <p:sp>
        <p:nvSpPr>
          <p:cNvPr id="404500" name="Line 20"/>
          <p:cNvSpPr>
            <a:spLocks noChangeShapeType="1"/>
          </p:cNvSpPr>
          <p:nvPr/>
        </p:nvSpPr>
        <p:spPr bwMode="auto">
          <a:xfrm flipH="1">
            <a:off x="5105400" y="2590800"/>
            <a:ext cx="1219200" cy="0"/>
          </a:xfrm>
          <a:prstGeom prst="line">
            <a:avLst/>
          </a:prstGeom>
          <a:noFill/>
          <a:ln w="28575">
            <a:solidFill>
              <a:schemeClr val="bg1"/>
            </a:solidFill>
            <a:round/>
            <a:headEnd/>
            <a:tailEnd type="triangle" w="med" len="med"/>
          </a:ln>
          <a:effectLst/>
        </p:spPr>
        <p:txBody>
          <a:bodyPr/>
          <a:lstStyle/>
          <a:p>
            <a:endParaRPr lang="en-US" b="1">
              <a:latin typeface="Arial" pitchFamily="34" charset="0"/>
              <a:cs typeface="Arial" pitchFamily="34" charset="0"/>
            </a:endParaRPr>
          </a:p>
        </p:txBody>
      </p:sp>
      <p:sp>
        <p:nvSpPr>
          <p:cNvPr id="404501" name="Line 21"/>
          <p:cNvSpPr>
            <a:spLocks noChangeShapeType="1"/>
          </p:cNvSpPr>
          <p:nvPr/>
        </p:nvSpPr>
        <p:spPr bwMode="auto">
          <a:xfrm flipH="1">
            <a:off x="5105400" y="3505200"/>
            <a:ext cx="1219200" cy="0"/>
          </a:xfrm>
          <a:prstGeom prst="line">
            <a:avLst/>
          </a:prstGeom>
          <a:noFill/>
          <a:ln w="28575">
            <a:solidFill>
              <a:schemeClr val="bg1"/>
            </a:solidFill>
            <a:round/>
            <a:headEnd/>
            <a:tailEnd type="triangle" w="med" len="med"/>
          </a:ln>
          <a:effectLst/>
        </p:spPr>
        <p:txBody>
          <a:bodyPr/>
          <a:lstStyle/>
          <a:p>
            <a:endParaRPr lang="en-US" b="1">
              <a:latin typeface="Arial" pitchFamily="34" charset="0"/>
              <a:cs typeface="Arial" pitchFamily="34" charset="0"/>
            </a:endParaRPr>
          </a:p>
        </p:txBody>
      </p:sp>
      <p:sp>
        <p:nvSpPr>
          <p:cNvPr id="404502" name="Line 22"/>
          <p:cNvSpPr>
            <a:spLocks noChangeShapeType="1"/>
          </p:cNvSpPr>
          <p:nvPr/>
        </p:nvSpPr>
        <p:spPr bwMode="auto">
          <a:xfrm flipH="1">
            <a:off x="5105400" y="4495800"/>
            <a:ext cx="1219200" cy="0"/>
          </a:xfrm>
          <a:prstGeom prst="line">
            <a:avLst/>
          </a:prstGeom>
          <a:noFill/>
          <a:ln w="28575">
            <a:solidFill>
              <a:schemeClr val="bg1"/>
            </a:solidFill>
            <a:round/>
            <a:headEnd/>
            <a:tailEnd type="triangle" w="med" len="med"/>
          </a:ln>
          <a:effectLst/>
        </p:spPr>
        <p:txBody>
          <a:bodyPr/>
          <a:lstStyle/>
          <a:p>
            <a:endParaRPr lang="en-US" b="1">
              <a:latin typeface="Arial" pitchFamily="34" charset="0"/>
              <a:cs typeface="Arial" pitchFamily="34" charset="0"/>
            </a:endParaRPr>
          </a:p>
        </p:txBody>
      </p:sp>
      <p:sp>
        <p:nvSpPr>
          <p:cNvPr id="404503" name="Line 23"/>
          <p:cNvSpPr>
            <a:spLocks noChangeShapeType="1"/>
          </p:cNvSpPr>
          <p:nvPr/>
        </p:nvSpPr>
        <p:spPr bwMode="auto">
          <a:xfrm flipH="1">
            <a:off x="5105400" y="5257800"/>
            <a:ext cx="1219200" cy="0"/>
          </a:xfrm>
          <a:prstGeom prst="line">
            <a:avLst/>
          </a:prstGeom>
          <a:noFill/>
          <a:ln w="28575">
            <a:solidFill>
              <a:schemeClr val="bg1"/>
            </a:solidFill>
            <a:round/>
            <a:headEnd/>
            <a:tailEnd type="triangle" w="med" len="med"/>
          </a:ln>
          <a:effectLst/>
        </p:spPr>
        <p:txBody>
          <a:bodyPr/>
          <a:lstStyle/>
          <a:p>
            <a:endParaRPr lang="en-US" b="1">
              <a:latin typeface="Arial" pitchFamily="34" charset="0"/>
              <a:cs typeface="Arial" pitchFamily="34" charset="0"/>
            </a:endParaRPr>
          </a:p>
        </p:txBody>
      </p:sp>
      <p:sp>
        <p:nvSpPr>
          <p:cNvPr id="404504" name="Line 24"/>
          <p:cNvSpPr>
            <a:spLocks noChangeShapeType="1"/>
          </p:cNvSpPr>
          <p:nvPr/>
        </p:nvSpPr>
        <p:spPr bwMode="auto">
          <a:xfrm>
            <a:off x="3429000" y="5562600"/>
            <a:ext cx="0" cy="914400"/>
          </a:xfrm>
          <a:prstGeom prst="line">
            <a:avLst/>
          </a:prstGeom>
          <a:noFill/>
          <a:ln w="28575">
            <a:solidFill>
              <a:schemeClr val="bg1"/>
            </a:solidFill>
            <a:round/>
            <a:headEnd/>
            <a:tailEnd/>
          </a:ln>
          <a:effectLst/>
        </p:spPr>
        <p:txBody>
          <a:bodyPr/>
          <a:lstStyle/>
          <a:p>
            <a:endParaRPr lang="en-US" b="1">
              <a:latin typeface="Arial" pitchFamily="34" charset="0"/>
              <a:cs typeface="Arial" pitchFamily="34" charset="0"/>
            </a:endParaRPr>
          </a:p>
        </p:txBody>
      </p:sp>
      <p:sp>
        <p:nvSpPr>
          <p:cNvPr id="404505" name="Line 25"/>
          <p:cNvSpPr>
            <a:spLocks noChangeShapeType="1"/>
          </p:cNvSpPr>
          <p:nvPr/>
        </p:nvSpPr>
        <p:spPr bwMode="auto">
          <a:xfrm>
            <a:off x="3429000" y="6477000"/>
            <a:ext cx="2514600" cy="0"/>
          </a:xfrm>
          <a:prstGeom prst="line">
            <a:avLst/>
          </a:prstGeom>
          <a:noFill/>
          <a:ln w="28575">
            <a:solidFill>
              <a:schemeClr val="bg1"/>
            </a:solidFill>
            <a:round/>
            <a:headEnd/>
            <a:tailEnd/>
          </a:ln>
          <a:effectLst/>
        </p:spPr>
        <p:txBody>
          <a:bodyPr/>
          <a:lstStyle/>
          <a:p>
            <a:endParaRPr lang="en-US" b="1">
              <a:latin typeface="Arial" pitchFamily="34" charset="0"/>
              <a:cs typeface="Arial" pitchFamily="34" charset="0"/>
            </a:endParaRPr>
          </a:p>
        </p:txBody>
      </p:sp>
      <p:graphicFrame>
        <p:nvGraphicFramePr>
          <p:cNvPr id="404506" name="Object 26"/>
          <p:cNvGraphicFramePr>
            <a:graphicFrameLocks noChangeAspect="1"/>
          </p:cNvGraphicFramePr>
          <p:nvPr/>
        </p:nvGraphicFramePr>
        <p:xfrm>
          <a:off x="242888" y="6019800"/>
          <a:ext cx="838200" cy="838200"/>
        </p:xfrm>
        <a:graphic>
          <a:graphicData uri="http://schemas.openxmlformats.org/presentationml/2006/ole">
            <p:oleObj spid="_x0000_s361474" name="Clip" r:id="rId3" imgW="1638360" imgH="3468960" progId="">
              <p:embed/>
            </p:oleObj>
          </a:graphicData>
        </a:graphic>
      </p:graphicFrame>
      <p:sp>
        <p:nvSpPr>
          <p:cNvPr id="404507" name="Text Box 27"/>
          <p:cNvSpPr txBox="1">
            <a:spLocks noChangeArrowheads="1"/>
          </p:cNvSpPr>
          <p:nvPr/>
        </p:nvSpPr>
        <p:spPr bwMode="auto">
          <a:xfrm>
            <a:off x="395288" y="6248400"/>
            <a:ext cx="990600" cy="581025"/>
          </a:xfrm>
          <a:prstGeom prst="rect">
            <a:avLst/>
          </a:prstGeom>
          <a:noFill/>
          <a:ln w="9525">
            <a:noFill/>
            <a:miter lim="800000"/>
            <a:headEnd/>
            <a:tailEnd/>
          </a:ln>
          <a:effectLst/>
        </p:spPr>
        <p:txBody>
          <a:bodyPr>
            <a:spAutoFit/>
          </a:bodyPr>
          <a:lstStyle/>
          <a:p>
            <a:pPr>
              <a:spcBef>
                <a:spcPct val="50000"/>
              </a:spcBef>
            </a:pPr>
            <a:r>
              <a:rPr lang="en-US" sz="1600" b="1">
                <a:latin typeface="Arial" pitchFamily="34" charset="0"/>
                <a:cs typeface="Arial" pitchFamily="34" charset="0"/>
              </a:rPr>
              <a:t>ROOSTA</a:t>
            </a:r>
          </a:p>
        </p:txBody>
      </p:sp>
      <p:sp>
        <p:nvSpPr>
          <p:cNvPr id="26" name="Slide Number Placeholder 25"/>
          <p:cNvSpPr>
            <a:spLocks noGrp="1"/>
          </p:cNvSpPr>
          <p:nvPr>
            <p:ph type="sldNum" sz="quarter" idx="12"/>
          </p:nvPr>
        </p:nvSpPr>
        <p:spPr/>
        <p:txBody>
          <a:bodyPr/>
          <a:lstStyle/>
          <a:p>
            <a:fld id="{B890EBBE-3E5E-420A-95FE-1C2CD9EE4D36}" type="slidenum">
              <a:rPr lang="en-US" smtClean="0"/>
              <a:pPr/>
              <a:t>62</a:t>
            </a:fld>
            <a:endParaRPr lang="en-US"/>
          </a:p>
        </p:txBody>
      </p:sp>
      <p:cxnSp>
        <p:nvCxnSpPr>
          <p:cNvPr id="28" name="Straight Connector 27"/>
          <p:cNvCxnSpPr>
            <a:stCxn id="404497" idx="1"/>
          </p:cNvCxnSpPr>
          <p:nvPr/>
        </p:nvCxnSpPr>
        <p:spPr>
          <a:xfrm rot="16200000" flipH="1">
            <a:off x="5905500" y="6057900"/>
            <a:ext cx="83820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a:stCxn id="404505" idx="1"/>
          </p:cNvCxnSpPr>
          <p:nvPr/>
        </p:nvCxnSpPr>
        <p:spPr>
          <a:xfrm rot="5400000" flipH="1" flipV="1">
            <a:off x="6134100" y="6286500"/>
            <a:ext cx="1588" cy="3810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4484"/>
                                        </p:tgtEl>
                                        <p:attrNameLst>
                                          <p:attrName>style.visibility</p:attrName>
                                        </p:attrNameLst>
                                      </p:cBhvr>
                                      <p:to>
                                        <p:strVal val="visible"/>
                                      </p:to>
                                    </p:set>
                                    <p:animEffect transition="in" filter="fade">
                                      <p:cBhvr>
                                        <p:cTn id="7" dur="2000"/>
                                        <p:tgtEl>
                                          <p:spTgt spid="40448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04485"/>
                                        </p:tgtEl>
                                        <p:attrNameLst>
                                          <p:attrName>style.visibility</p:attrName>
                                        </p:attrNameLst>
                                      </p:cBhvr>
                                      <p:to>
                                        <p:strVal val="visible"/>
                                      </p:to>
                                    </p:set>
                                    <p:animEffect transition="in" filter="fade">
                                      <p:cBhvr>
                                        <p:cTn id="12" dur="2000"/>
                                        <p:tgtEl>
                                          <p:spTgt spid="40448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04486"/>
                                        </p:tgtEl>
                                        <p:attrNameLst>
                                          <p:attrName>style.visibility</p:attrName>
                                        </p:attrNameLst>
                                      </p:cBhvr>
                                      <p:to>
                                        <p:strVal val="visible"/>
                                      </p:to>
                                    </p:set>
                                    <p:animEffect transition="in" filter="fade">
                                      <p:cBhvr>
                                        <p:cTn id="17" dur="2000"/>
                                        <p:tgtEl>
                                          <p:spTgt spid="40448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04487"/>
                                        </p:tgtEl>
                                        <p:attrNameLst>
                                          <p:attrName>style.visibility</p:attrName>
                                        </p:attrNameLst>
                                      </p:cBhvr>
                                      <p:to>
                                        <p:strVal val="visible"/>
                                      </p:to>
                                    </p:set>
                                    <p:animEffect transition="in" filter="fade">
                                      <p:cBhvr>
                                        <p:cTn id="22" dur="2000"/>
                                        <p:tgtEl>
                                          <p:spTgt spid="40448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04488"/>
                                        </p:tgtEl>
                                        <p:attrNameLst>
                                          <p:attrName>style.visibility</p:attrName>
                                        </p:attrNameLst>
                                      </p:cBhvr>
                                      <p:to>
                                        <p:strVal val="visible"/>
                                      </p:to>
                                    </p:set>
                                    <p:animEffect transition="in" filter="fade">
                                      <p:cBhvr>
                                        <p:cTn id="27" dur="2000"/>
                                        <p:tgtEl>
                                          <p:spTgt spid="40448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04489"/>
                                        </p:tgtEl>
                                        <p:attrNameLst>
                                          <p:attrName>style.visibility</p:attrName>
                                        </p:attrNameLst>
                                      </p:cBhvr>
                                      <p:to>
                                        <p:strVal val="visible"/>
                                      </p:to>
                                    </p:set>
                                    <p:animEffect transition="in" filter="fade">
                                      <p:cBhvr>
                                        <p:cTn id="32" dur="2000"/>
                                        <p:tgtEl>
                                          <p:spTgt spid="40448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04490"/>
                                        </p:tgtEl>
                                        <p:attrNameLst>
                                          <p:attrName>style.visibility</p:attrName>
                                        </p:attrNameLst>
                                      </p:cBhvr>
                                      <p:to>
                                        <p:strVal val="visible"/>
                                      </p:to>
                                    </p:set>
                                    <p:animEffect transition="in" filter="fade">
                                      <p:cBhvr>
                                        <p:cTn id="37" dur="2000"/>
                                        <p:tgtEl>
                                          <p:spTgt spid="4044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4484" grpId="0" animBg="1"/>
      <p:bldP spid="404485" grpId="0" animBg="1"/>
      <p:bldP spid="404486" grpId="0" animBg="1"/>
      <p:bldP spid="404487" grpId="0" animBg="1"/>
      <p:bldP spid="404488" grpId="0" animBg="1"/>
      <p:bldP spid="404489" grpId="0" animBg="1"/>
      <p:bldP spid="404490" grpId="0" animBg="1"/>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FFFF00"/>
          </a:solidFill>
        </p:spPr>
        <p:txBody>
          <a:bodyPr>
            <a:normAutofit/>
          </a:bodyPr>
          <a:lstStyle/>
          <a:p>
            <a:r>
              <a:rPr lang="fa-IR" b="1" dirty="0" smtClean="0">
                <a:latin typeface="Arial" pitchFamily="34" charset="0"/>
                <a:cs typeface="Arial" pitchFamily="34" charset="0"/>
              </a:rPr>
              <a:t>شناخت عوامل مربوط به محیط،صنعت وبازار</a:t>
            </a:r>
            <a:endParaRPr lang="en-US" b="1" dirty="0">
              <a:latin typeface="Arial" pitchFamily="34" charset="0"/>
              <a:cs typeface="Arial" pitchFamily="34" charset="0"/>
            </a:endParaRPr>
          </a:p>
        </p:txBody>
      </p:sp>
      <p:sp>
        <p:nvSpPr>
          <p:cNvPr id="3" name="Content Placeholder 2"/>
          <p:cNvSpPr>
            <a:spLocks noGrp="1"/>
          </p:cNvSpPr>
          <p:nvPr>
            <p:ph idx="1"/>
          </p:nvPr>
        </p:nvSpPr>
        <p:spPr/>
        <p:txBody>
          <a:bodyPr/>
          <a:lstStyle/>
          <a:p>
            <a:pPr algn="r" rtl="1"/>
            <a:r>
              <a:rPr lang="fa-IR" b="1" i="1" u="sng" dirty="0" smtClean="0">
                <a:solidFill>
                  <a:srgbClr val="FFFF00"/>
                </a:solidFill>
                <a:latin typeface="Arial" pitchFamily="34" charset="0"/>
                <a:cs typeface="Arial" pitchFamily="34" charset="0"/>
              </a:rPr>
              <a:t>عوامل فرهنگی واجتماعی جامعه</a:t>
            </a:r>
            <a:endParaRPr lang="fa-IR" b="1" dirty="0" smtClean="0">
              <a:solidFill>
                <a:schemeClr val="bg1"/>
              </a:solidFill>
              <a:latin typeface="Arial" pitchFamily="34" charset="0"/>
              <a:cs typeface="Arial" pitchFamily="34" charset="0"/>
            </a:endParaRPr>
          </a:p>
          <a:p>
            <a:pPr algn="r" rtl="1">
              <a:buFont typeface="Wingdings" pitchFamily="2" charset="2"/>
              <a:buChar char="ü"/>
            </a:pPr>
            <a:endParaRPr lang="fa-IR" b="1" dirty="0" smtClean="0">
              <a:solidFill>
                <a:schemeClr val="bg1"/>
              </a:solidFill>
              <a:latin typeface="Arial" pitchFamily="34" charset="0"/>
              <a:cs typeface="Arial" pitchFamily="34" charset="0"/>
            </a:endParaRPr>
          </a:p>
          <a:p>
            <a:pPr algn="r" rtl="1">
              <a:buFont typeface="Wingdings" pitchFamily="2" charset="2"/>
              <a:buChar char="ü"/>
            </a:pPr>
            <a:r>
              <a:rPr lang="fa-IR" sz="3600" b="1" dirty="0" smtClean="0">
                <a:solidFill>
                  <a:schemeClr val="bg1"/>
                </a:solidFill>
                <a:latin typeface="Arial" pitchFamily="34" charset="0"/>
                <a:cs typeface="Arial" pitchFamily="34" charset="0"/>
              </a:rPr>
              <a:t>فرهنگ وسنت ها</a:t>
            </a:r>
          </a:p>
          <a:p>
            <a:pPr algn="r" rtl="1">
              <a:buFont typeface="Wingdings" pitchFamily="2" charset="2"/>
              <a:buChar char="ü"/>
            </a:pPr>
            <a:r>
              <a:rPr lang="fa-IR" sz="3600" b="1" dirty="0" smtClean="0">
                <a:solidFill>
                  <a:schemeClr val="bg1"/>
                </a:solidFill>
                <a:latin typeface="Arial" pitchFamily="34" charset="0"/>
                <a:cs typeface="Arial" pitchFamily="34" charset="0"/>
              </a:rPr>
              <a:t>ارزشها وباورها</a:t>
            </a:r>
          </a:p>
          <a:p>
            <a:pPr algn="r" rtl="1">
              <a:buFont typeface="Wingdings" pitchFamily="2" charset="2"/>
              <a:buChar char="ü"/>
            </a:pPr>
            <a:r>
              <a:rPr lang="fa-IR" sz="3600" b="1" dirty="0" smtClean="0">
                <a:solidFill>
                  <a:schemeClr val="bg1"/>
                </a:solidFill>
                <a:latin typeface="Arial" pitchFamily="34" charset="0"/>
                <a:cs typeface="Arial" pitchFamily="34" charset="0"/>
              </a:rPr>
              <a:t>جامعه شناسی عمومی</a:t>
            </a:r>
          </a:p>
          <a:p>
            <a:pPr algn="r" rtl="1">
              <a:buFont typeface="Wingdings" pitchFamily="2" charset="2"/>
              <a:buChar char="ü"/>
            </a:pPr>
            <a:r>
              <a:rPr lang="fa-IR" sz="3600" b="1" dirty="0" smtClean="0">
                <a:solidFill>
                  <a:schemeClr val="bg1"/>
                </a:solidFill>
                <a:latin typeface="Arial" pitchFamily="34" charset="0"/>
                <a:cs typeface="Arial" pitchFamily="34" charset="0"/>
              </a:rPr>
              <a:t>مردم شناسی</a:t>
            </a:r>
          </a:p>
          <a:p>
            <a:pPr algn="r" rtl="1">
              <a:buFont typeface="Wingdings" pitchFamily="2" charset="2"/>
              <a:buChar char="ü"/>
            </a:pPr>
            <a:r>
              <a:rPr lang="fa-IR" sz="3600" b="1" dirty="0" smtClean="0">
                <a:solidFill>
                  <a:schemeClr val="bg1"/>
                </a:solidFill>
                <a:latin typeface="Arial" pitchFamily="34" charset="0"/>
                <a:cs typeface="Arial" pitchFamily="34" charset="0"/>
              </a:rPr>
              <a:t>معیارها ورفتارهای خرید</a:t>
            </a:r>
            <a:endParaRPr lang="en-US" sz="3600" b="1" dirty="0">
              <a:solidFill>
                <a:schemeClr val="bg1"/>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890EBBE-3E5E-420A-95FE-1C2CD9EE4D36}" type="slidenum">
              <a:rPr lang="en-US" smtClean="0"/>
              <a:pPr/>
              <a:t>63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867400"/>
          </a:xfrm>
        </p:spPr>
        <p:txBody>
          <a:bodyPr>
            <a:normAutofit lnSpcReduction="10000"/>
          </a:bodyPr>
          <a:lstStyle/>
          <a:p>
            <a:pPr algn="r" rtl="1"/>
            <a:r>
              <a:rPr lang="fa-IR" sz="4000" b="1" i="1" u="sng" dirty="0" smtClean="0">
                <a:solidFill>
                  <a:srgbClr val="FFFF00"/>
                </a:solidFill>
                <a:latin typeface="Arial" pitchFamily="34" charset="0"/>
                <a:cs typeface="Arial" pitchFamily="34" charset="0"/>
              </a:rPr>
              <a:t>عوامل اقتصادی</a:t>
            </a:r>
          </a:p>
          <a:p>
            <a:pPr algn="r" rtl="1">
              <a:buFont typeface="Wingdings" pitchFamily="2" charset="2"/>
              <a:buChar char="ü"/>
            </a:pPr>
            <a:r>
              <a:rPr lang="fa-IR" sz="3600" b="1" dirty="0" smtClean="0">
                <a:solidFill>
                  <a:schemeClr val="bg1"/>
                </a:solidFill>
                <a:latin typeface="Arial" pitchFamily="34" charset="0"/>
                <a:cs typeface="Arial" pitchFamily="34" charset="0"/>
              </a:rPr>
              <a:t>شرایط اقتصادی جامعه</a:t>
            </a:r>
          </a:p>
          <a:p>
            <a:pPr algn="r" rtl="1">
              <a:buFont typeface="Wingdings" pitchFamily="2" charset="2"/>
              <a:buChar char="ü"/>
            </a:pPr>
            <a:r>
              <a:rPr lang="fa-IR" sz="3600" b="1" dirty="0" smtClean="0">
                <a:solidFill>
                  <a:schemeClr val="bg1"/>
                </a:solidFill>
                <a:latin typeface="Arial" pitchFamily="34" charset="0"/>
                <a:cs typeface="Arial" pitchFamily="34" charset="0"/>
              </a:rPr>
              <a:t>وضعیت رقابت</a:t>
            </a:r>
          </a:p>
          <a:p>
            <a:pPr algn="r" rtl="1">
              <a:buFont typeface="Wingdings" pitchFamily="2" charset="2"/>
              <a:buChar char="ü"/>
            </a:pPr>
            <a:r>
              <a:rPr lang="fa-IR" sz="3600" b="1" dirty="0" smtClean="0">
                <a:solidFill>
                  <a:schemeClr val="bg1"/>
                </a:solidFill>
                <a:latin typeface="Arial" pitchFamily="34" charset="0"/>
                <a:cs typeface="Arial" pitchFamily="34" charset="0"/>
              </a:rPr>
              <a:t>وضعیت بازار</a:t>
            </a:r>
          </a:p>
          <a:p>
            <a:pPr algn="r" rtl="1">
              <a:buFont typeface="Wingdings" pitchFamily="2" charset="2"/>
              <a:buChar char="ü"/>
            </a:pPr>
            <a:r>
              <a:rPr lang="fa-IR" sz="3600" b="1" dirty="0" smtClean="0">
                <a:solidFill>
                  <a:schemeClr val="bg1"/>
                </a:solidFill>
                <a:latin typeface="Arial" pitchFamily="34" charset="0"/>
                <a:cs typeface="Arial" pitchFamily="34" charset="0"/>
              </a:rPr>
              <a:t>شرایط صنعت</a:t>
            </a:r>
          </a:p>
          <a:p>
            <a:pPr algn="r" rtl="1"/>
            <a:r>
              <a:rPr lang="fa-IR" sz="4000" b="1" i="1" u="sng" dirty="0" smtClean="0">
                <a:solidFill>
                  <a:srgbClr val="FFFF00"/>
                </a:solidFill>
                <a:latin typeface="Arial" pitchFamily="34" charset="0"/>
                <a:cs typeface="Arial" pitchFamily="34" charset="0"/>
              </a:rPr>
              <a:t>عوامل سیاسی/ قانونی</a:t>
            </a:r>
          </a:p>
          <a:p>
            <a:pPr algn="r" rtl="1">
              <a:buFont typeface="Wingdings" pitchFamily="2" charset="2"/>
              <a:buChar char="ü"/>
            </a:pPr>
            <a:r>
              <a:rPr lang="fa-IR" sz="3600" b="1" dirty="0" smtClean="0">
                <a:solidFill>
                  <a:schemeClr val="bg1"/>
                </a:solidFill>
                <a:latin typeface="Arial" pitchFamily="34" charset="0"/>
                <a:cs typeface="Arial" pitchFamily="34" charset="0"/>
              </a:rPr>
              <a:t>شرایط سیاسی جامعه</a:t>
            </a:r>
          </a:p>
          <a:p>
            <a:pPr algn="r" rtl="1">
              <a:buFont typeface="Wingdings" pitchFamily="2" charset="2"/>
              <a:buChar char="ü"/>
            </a:pPr>
            <a:r>
              <a:rPr lang="fa-IR" sz="3600" b="1" dirty="0" smtClean="0">
                <a:solidFill>
                  <a:schemeClr val="bg1"/>
                </a:solidFill>
                <a:latin typeface="Arial" pitchFamily="34" charset="0"/>
                <a:cs typeface="Arial" pitchFamily="34" charset="0"/>
              </a:rPr>
              <a:t>قوانین ومقررات</a:t>
            </a:r>
          </a:p>
          <a:p>
            <a:pPr algn="r" rtl="1">
              <a:buFont typeface="Wingdings" pitchFamily="2" charset="2"/>
              <a:buChar char="ü"/>
            </a:pPr>
            <a:r>
              <a:rPr lang="fa-IR" sz="3600" b="1" dirty="0" smtClean="0">
                <a:solidFill>
                  <a:schemeClr val="bg1"/>
                </a:solidFill>
                <a:latin typeface="Arial" pitchFamily="34" charset="0"/>
                <a:cs typeface="Arial" pitchFamily="34" charset="0"/>
              </a:rPr>
              <a:t>تسهیلات و محدودیت ها</a:t>
            </a:r>
            <a:endParaRPr lang="en-US" sz="3600" b="1" dirty="0">
              <a:solidFill>
                <a:schemeClr val="bg1"/>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890EBBE-3E5E-420A-95FE-1C2CD9EE4D36}" type="slidenum">
              <a:rPr lang="en-US" smtClean="0"/>
              <a:pPr/>
              <a:t>64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pPr algn="r" rtl="1"/>
            <a:r>
              <a:rPr lang="fa-IR" sz="4000" b="1" i="1" u="sng" dirty="0" smtClean="0">
                <a:solidFill>
                  <a:srgbClr val="FFFF00"/>
                </a:solidFill>
                <a:latin typeface="Arial" pitchFamily="34" charset="0"/>
                <a:cs typeface="Arial" pitchFamily="34" charset="0"/>
              </a:rPr>
              <a:t>عوامل تکنولوژی</a:t>
            </a:r>
          </a:p>
          <a:p>
            <a:pPr algn="r" rtl="1">
              <a:buFont typeface="Wingdings" pitchFamily="2" charset="2"/>
              <a:buChar char="ü"/>
            </a:pPr>
            <a:r>
              <a:rPr lang="fa-IR" sz="3600" b="1" dirty="0" smtClean="0">
                <a:solidFill>
                  <a:schemeClr val="bg1"/>
                </a:solidFill>
                <a:latin typeface="Arial" pitchFamily="34" charset="0"/>
                <a:cs typeface="Arial" pitchFamily="34" charset="0"/>
              </a:rPr>
              <a:t>تحولات فن آوری در صنعت تبلیغات</a:t>
            </a:r>
          </a:p>
          <a:p>
            <a:pPr algn="r" rtl="1">
              <a:buFont typeface="Wingdings" pitchFamily="2" charset="2"/>
              <a:buChar char="ü"/>
            </a:pPr>
            <a:r>
              <a:rPr lang="fa-IR" sz="3600" b="1" dirty="0" smtClean="0">
                <a:solidFill>
                  <a:schemeClr val="bg1"/>
                </a:solidFill>
                <a:latin typeface="Arial" pitchFamily="34" charset="0"/>
                <a:cs typeface="Arial" pitchFamily="34" charset="0"/>
              </a:rPr>
              <a:t>چگونگی استفاده از فن آوریهای نوین</a:t>
            </a:r>
          </a:p>
          <a:p>
            <a:pPr algn="r" rtl="1"/>
            <a:endParaRPr lang="fa-IR" sz="4000" b="1" i="1" u="sng" dirty="0" smtClean="0">
              <a:solidFill>
                <a:srgbClr val="FFFF00"/>
              </a:solidFill>
              <a:latin typeface="Arial" pitchFamily="34" charset="0"/>
              <a:cs typeface="Arial" pitchFamily="34" charset="0"/>
            </a:endParaRPr>
          </a:p>
          <a:p>
            <a:pPr algn="r" rtl="1"/>
            <a:r>
              <a:rPr lang="fa-IR" sz="4000" b="1" i="1" u="sng" dirty="0" smtClean="0">
                <a:solidFill>
                  <a:srgbClr val="FFFF00"/>
                </a:solidFill>
                <a:latin typeface="Arial" pitchFamily="34" charset="0"/>
                <a:cs typeface="Arial" pitchFamily="34" charset="0"/>
              </a:rPr>
              <a:t>عوامل بین المللی</a:t>
            </a:r>
          </a:p>
          <a:p>
            <a:pPr algn="r" rtl="1">
              <a:buFont typeface="Wingdings" pitchFamily="2" charset="2"/>
              <a:buChar char="ü"/>
            </a:pPr>
            <a:r>
              <a:rPr lang="fa-IR" sz="4000" b="1" dirty="0" smtClean="0">
                <a:solidFill>
                  <a:schemeClr val="bg1"/>
                </a:solidFill>
                <a:latin typeface="Arial" pitchFamily="34" charset="0"/>
                <a:cs typeface="Arial" pitchFamily="34" charset="0"/>
              </a:rPr>
              <a:t>عوامل تأثیرگذار بین المللی</a:t>
            </a:r>
            <a:endParaRPr lang="en-US" sz="4000" b="1" dirty="0">
              <a:solidFill>
                <a:schemeClr val="bg1"/>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890EBBE-3E5E-420A-95FE-1C2CD9EE4D36}" type="slidenum">
              <a:rPr lang="en-US" smtClean="0"/>
              <a:pPr/>
              <a:t>65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FFFF00"/>
          </a:solidFill>
        </p:spPr>
        <p:txBody>
          <a:bodyPr>
            <a:normAutofit fontScale="90000"/>
          </a:bodyPr>
          <a:lstStyle/>
          <a:p>
            <a:r>
              <a:rPr lang="fa-IR" sz="6000" b="1" dirty="0" smtClean="0">
                <a:latin typeface="Arial" pitchFamily="34" charset="0"/>
                <a:cs typeface="Arial" pitchFamily="34" charset="0"/>
              </a:rPr>
              <a:t/>
            </a:r>
            <a:br>
              <a:rPr lang="fa-IR" sz="6000" b="1" dirty="0" smtClean="0">
                <a:latin typeface="Arial" pitchFamily="34" charset="0"/>
                <a:cs typeface="Arial" pitchFamily="34" charset="0"/>
              </a:rPr>
            </a:br>
            <a:r>
              <a:rPr lang="fa-IR" sz="6000" b="1" dirty="0" smtClean="0">
                <a:latin typeface="Arial" pitchFamily="34" charset="0"/>
                <a:cs typeface="Arial" pitchFamily="34" charset="0"/>
              </a:rPr>
              <a:t>توان سنجی بنگاه</a:t>
            </a:r>
            <a:r>
              <a:rPr lang="fa-IR" b="1" i="1" u="sng" dirty="0" smtClean="0">
                <a:solidFill>
                  <a:srgbClr val="FFFF00"/>
                </a:solidFill>
                <a:latin typeface="Arial" pitchFamily="34" charset="0"/>
                <a:cs typeface="Arial" pitchFamily="34" charset="0"/>
              </a:rPr>
              <a:t/>
            </a:r>
            <a:br>
              <a:rPr lang="fa-IR" b="1" i="1" u="sng" dirty="0" smtClean="0">
                <a:solidFill>
                  <a:srgbClr val="FFFF00"/>
                </a:solidFill>
                <a:latin typeface="Arial" pitchFamily="34" charset="0"/>
                <a:cs typeface="Arial" pitchFamily="34" charset="0"/>
              </a:rPr>
            </a:br>
            <a:endParaRPr lang="en-US" dirty="0"/>
          </a:p>
        </p:txBody>
      </p:sp>
      <p:sp>
        <p:nvSpPr>
          <p:cNvPr id="3" name="Content Placeholder 2"/>
          <p:cNvSpPr>
            <a:spLocks noGrp="1"/>
          </p:cNvSpPr>
          <p:nvPr>
            <p:ph idx="1"/>
          </p:nvPr>
        </p:nvSpPr>
        <p:spPr/>
        <p:txBody>
          <a:bodyPr>
            <a:normAutofit/>
          </a:bodyPr>
          <a:lstStyle/>
          <a:p>
            <a:pPr algn="r" rtl="1">
              <a:buFont typeface="Wingdings" pitchFamily="2" charset="2"/>
              <a:buChar char="ü"/>
            </a:pPr>
            <a:r>
              <a:rPr lang="fa-IR" sz="4400" b="1" dirty="0" smtClean="0">
                <a:solidFill>
                  <a:schemeClr val="bg1"/>
                </a:solidFill>
                <a:latin typeface="Arial" pitchFamily="34" charset="0"/>
                <a:cs typeface="Arial" pitchFamily="34" charset="0"/>
              </a:rPr>
              <a:t>قابلیت ها،امکانات</a:t>
            </a:r>
          </a:p>
          <a:p>
            <a:pPr algn="r" rtl="1">
              <a:buFont typeface="Wingdings" pitchFamily="2" charset="2"/>
              <a:buChar char="ü"/>
            </a:pPr>
            <a:r>
              <a:rPr lang="fa-IR" sz="4400" b="1" dirty="0" smtClean="0">
                <a:solidFill>
                  <a:schemeClr val="bg1"/>
                </a:solidFill>
                <a:latin typeface="Arial" pitchFamily="34" charset="0"/>
                <a:cs typeface="Arial" pitchFamily="34" charset="0"/>
              </a:rPr>
              <a:t>انتظارات،اهداف</a:t>
            </a:r>
          </a:p>
          <a:p>
            <a:pPr algn="r" rtl="1">
              <a:buFont typeface="Wingdings" pitchFamily="2" charset="2"/>
              <a:buChar char="ü"/>
            </a:pPr>
            <a:r>
              <a:rPr lang="fa-IR" sz="4400" b="1" dirty="0" smtClean="0">
                <a:solidFill>
                  <a:schemeClr val="bg1"/>
                </a:solidFill>
                <a:latin typeface="Arial" pitchFamily="34" charset="0"/>
                <a:cs typeface="Arial" pitchFamily="34" charset="0"/>
              </a:rPr>
              <a:t>مزیت ها،منزلت</a:t>
            </a:r>
          </a:p>
          <a:p>
            <a:pPr algn="r" rtl="1">
              <a:buFont typeface="Wingdings" pitchFamily="2" charset="2"/>
              <a:buChar char="ü"/>
            </a:pPr>
            <a:r>
              <a:rPr lang="fa-IR" sz="4400" b="1" dirty="0" smtClean="0">
                <a:solidFill>
                  <a:schemeClr val="bg1"/>
                </a:solidFill>
                <a:latin typeface="Arial" pitchFamily="34" charset="0"/>
                <a:cs typeface="Arial" pitchFamily="34" charset="0"/>
              </a:rPr>
              <a:t>آمادگی وانگیزه</a:t>
            </a:r>
          </a:p>
          <a:p>
            <a:pPr>
              <a:buNone/>
            </a:pPr>
            <a:endParaRPr lang="en-US" sz="4400" dirty="0"/>
          </a:p>
        </p:txBody>
      </p:sp>
      <p:sp>
        <p:nvSpPr>
          <p:cNvPr id="4" name="Slide Number Placeholder 3"/>
          <p:cNvSpPr>
            <a:spLocks noGrp="1"/>
          </p:cNvSpPr>
          <p:nvPr>
            <p:ph type="sldNum" sz="quarter" idx="12"/>
          </p:nvPr>
        </p:nvSpPr>
        <p:spPr/>
        <p:txBody>
          <a:bodyPr/>
          <a:lstStyle/>
          <a:p>
            <a:fld id="{B890EBBE-3E5E-420A-95FE-1C2CD9EE4D36}" type="slidenum">
              <a:rPr lang="en-US" smtClean="0"/>
              <a:pPr/>
              <a:t>66</a:t>
            </a:fld>
            <a:endParaRPr lang="en-US"/>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FFFF00"/>
          </a:solidFill>
        </p:spPr>
        <p:txBody>
          <a:bodyPr>
            <a:normAutofit fontScale="90000"/>
          </a:bodyPr>
          <a:lstStyle/>
          <a:p>
            <a:pPr rtl="1"/>
            <a:r>
              <a:rPr lang="fa-IR" sz="5300" b="1" dirty="0" smtClean="0">
                <a:latin typeface="Arial" pitchFamily="34" charset="0"/>
                <a:cs typeface="Arial" pitchFamily="34" charset="0"/>
              </a:rPr>
              <a:t/>
            </a:r>
            <a:br>
              <a:rPr lang="fa-IR" sz="5300" b="1" dirty="0" smtClean="0">
                <a:latin typeface="Arial" pitchFamily="34" charset="0"/>
                <a:cs typeface="Arial" pitchFamily="34" charset="0"/>
              </a:rPr>
            </a:br>
            <a:r>
              <a:rPr lang="fa-IR" sz="5300" b="1" dirty="0" smtClean="0">
                <a:latin typeface="Arial" pitchFamily="34" charset="0"/>
                <a:cs typeface="Arial" pitchFamily="34" charset="0"/>
              </a:rPr>
              <a:t>انتخاب استراتژی تبلیغات</a:t>
            </a:r>
            <a:r>
              <a:rPr lang="fa-IR" b="1" i="1" u="sng" dirty="0" smtClean="0">
                <a:solidFill>
                  <a:srgbClr val="FFFF00"/>
                </a:solidFill>
                <a:latin typeface="Arial" pitchFamily="34" charset="0"/>
                <a:cs typeface="Arial" pitchFamily="34" charset="0"/>
              </a:rPr>
              <a:t/>
            </a:r>
            <a:br>
              <a:rPr lang="fa-IR" b="1" i="1" u="sng" dirty="0" smtClean="0">
                <a:solidFill>
                  <a:srgbClr val="FFFF00"/>
                </a:solidFill>
                <a:latin typeface="Arial" pitchFamily="34" charset="0"/>
                <a:cs typeface="Arial" pitchFamily="34" charset="0"/>
              </a:rPr>
            </a:br>
            <a:endParaRPr lang="en-US" dirty="0"/>
          </a:p>
        </p:txBody>
      </p:sp>
      <p:sp>
        <p:nvSpPr>
          <p:cNvPr id="3" name="Content Placeholder 2"/>
          <p:cNvSpPr>
            <a:spLocks noGrp="1"/>
          </p:cNvSpPr>
          <p:nvPr>
            <p:ph idx="1"/>
          </p:nvPr>
        </p:nvSpPr>
        <p:spPr/>
        <p:txBody>
          <a:bodyPr/>
          <a:lstStyle/>
          <a:p>
            <a:pPr algn="r" rtl="1">
              <a:buFont typeface="Wingdings" pitchFamily="2" charset="2"/>
              <a:buChar char="ü"/>
            </a:pPr>
            <a:r>
              <a:rPr lang="fa-IR" sz="4000" b="1" dirty="0" smtClean="0">
                <a:solidFill>
                  <a:schemeClr val="bg1"/>
                </a:solidFill>
                <a:latin typeface="Arial" pitchFamily="34" charset="0"/>
                <a:cs typeface="Arial" pitchFamily="34" charset="0"/>
              </a:rPr>
              <a:t>الگوشناسی تبلیغات</a:t>
            </a:r>
          </a:p>
          <a:p>
            <a:pPr algn="r" rtl="1">
              <a:buFont typeface="Wingdings" pitchFamily="2" charset="2"/>
              <a:buChar char="ü"/>
            </a:pPr>
            <a:r>
              <a:rPr lang="fa-IR" sz="4000" b="1" dirty="0" smtClean="0">
                <a:solidFill>
                  <a:schemeClr val="bg1"/>
                </a:solidFill>
                <a:latin typeface="Arial" pitchFamily="34" charset="0"/>
                <a:cs typeface="Arial" pitchFamily="34" charset="0"/>
              </a:rPr>
              <a:t>استراتژی ارتباطات وترویج</a:t>
            </a:r>
          </a:p>
          <a:p>
            <a:pPr algn="r" rtl="1">
              <a:buFont typeface="Wingdings" pitchFamily="2" charset="2"/>
              <a:buChar char="ü"/>
            </a:pPr>
            <a:r>
              <a:rPr lang="fa-IR" sz="4000" b="1" dirty="0" smtClean="0">
                <a:solidFill>
                  <a:schemeClr val="bg1"/>
                </a:solidFill>
                <a:latin typeface="Arial" pitchFamily="34" charset="0"/>
                <a:cs typeface="Arial" pitchFamily="34" charset="0"/>
              </a:rPr>
              <a:t>استراتژی کلان تبلیغات</a:t>
            </a:r>
          </a:p>
          <a:p>
            <a:pPr algn="r" rtl="1">
              <a:buFont typeface="Wingdings" pitchFamily="2" charset="2"/>
              <a:buChar char="ü"/>
            </a:pPr>
            <a:r>
              <a:rPr lang="fa-IR" sz="4000" b="1" dirty="0" smtClean="0">
                <a:solidFill>
                  <a:schemeClr val="bg1"/>
                </a:solidFill>
                <a:latin typeface="Arial" pitchFamily="34" charset="0"/>
                <a:cs typeface="Arial" pitchFamily="34" charset="0"/>
              </a:rPr>
              <a:t>استراتژیهای گوناگون رقابتی</a:t>
            </a:r>
          </a:p>
          <a:p>
            <a:pPr algn="r" rtl="1">
              <a:buNone/>
            </a:pPr>
            <a:endParaRPr lang="en-US" b="1" dirty="0" smtClean="0">
              <a:solidFill>
                <a:schemeClr val="bg1"/>
              </a:solidFill>
              <a:latin typeface="Arial" pitchFamily="34" charset="0"/>
              <a:cs typeface="Arial" pitchFamily="34" charset="0"/>
            </a:endParaRPr>
          </a:p>
          <a:p>
            <a:endParaRPr lang="en-US" dirty="0"/>
          </a:p>
        </p:txBody>
      </p:sp>
      <p:sp>
        <p:nvSpPr>
          <p:cNvPr id="4" name="Slide Number Placeholder 3"/>
          <p:cNvSpPr>
            <a:spLocks noGrp="1"/>
          </p:cNvSpPr>
          <p:nvPr>
            <p:ph type="sldNum" sz="quarter" idx="12"/>
          </p:nvPr>
        </p:nvSpPr>
        <p:spPr/>
        <p:txBody>
          <a:bodyPr/>
          <a:lstStyle/>
          <a:p>
            <a:fld id="{B890EBBE-3E5E-420A-95FE-1C2CD9EE4D36}" type="slidenum">
              <a:rPr lang="en-US" smtClean="0"/>
              <a:pPr/>
              <a:t>67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FFFF00"/>
          </a:solidFill>
        </p:spPr>
        <p:txBody>
          <a:bodyPr>
            <a:normAutofit fontScale="90000"/>
          </a:bodyPr>
          <a:lstStyle/>
          <a:p>
            <a:pPr rtl="1"/>
            <a:r>
              <a:rPr lang="fa-IR" b="1" dirty="0" smtClean="0">
                <a:latin typeface="Arial" pitchFamily="34" charset="0"/>
                <a:cs typeface="Arial" pitchFamily="34" charset="0"/>
              </a:rPr>
              <a:t/>
            </a:r>
            <a:br>
              <a:rPr lang="fa-IR" b="1" dirty="0" smtClean="0">
                <a:latin typeface="Arial" pitchFamily="34" charset="0"/>
                <a:cs typeface="Arial" pitchFamily="34" charset="0"/>
              </a:rPr>
            </a:br>
            <a:r>
              <a:rPr lang="fa-IR" sz="6700" b="1" dirty="0" smtClean="0">
                <a:latin typeface="Arial" pitchFamily="34" charset="0"/>
                <a:cs typeface="Arial" pitchFamily="34" charset="0"/>
              </a:rPr>
              <a:t>برنامه ریزی تبلیغات</a:t>
            </a:r>
            <a:r>
              <a:rPr lang="fa-IR" b="1" i="1" u="sng" dirty="0" smtClean="0">
                <a:solidFill>
                  <a:srgbClr val="FFFF00"/>
                </a:solidFill>
                <a:latin typeface="Arial" pitchFamily="34" charset="0"/>
                <a:cs typeface="Arial" pitchFamily="34" charset="0"/>
              </a:rPr>
              <a:t/>
            </a:r>
            <a:br>
              <a:rPr lang="fa-IR" b="1" i="1" u="sng" dirty="0" smtClean="0">
                <a:solidFill>
                  <a:srgbClr val="FFFF00"/>
                </a:solidFill>
                <a:latin typeface="Arial" pitchFamily="34" charset="0"/>
                <a:cs typeface="Arial" pitchFamily="34" charset="0"/>
              </a:rPr>
            </a:br>
            <a:endParaRPr lang="en-US" dirty="0"/>
          </a:p>
        </p:txBody>
      </p:sp>
      <p:sp>
        <p:nvSpPr>
          <p:cNvPr id="3" name="Content Placeholder 2"/>
          <p:cNvSpPr>
            <a:spLocks noGrp="1"/>
          </p:cNvSpPr>
          <p:nvPr>
            <p:ph idx="1"/>
          </p:nvPr>
        </p:nvSpPr>
        <p:spPr/>
        <p:txBody>
          <a:bodyPr>
            <a:normAutofit/>
          </a:bodyPr>
          <a:lstStyle/>
          <a:p>
            <a:pPr algn="r" rtl="1">
              <a:buFont typeface="Wingdings" pitchFamily="2" charset="2"/>
              <a:buChar char="ü"/>
            </a:pPr>
            <a:r>
              <a:rPr lang="fa-IR" sz="3600" b="1" dirty="0" smtClean="0">
                <a:solidFill>
                  <a:schemeClr val="bg1"/>
                </a:solidFill>
                <a:latin typeface="Arial" pitchFamily="34" charset="0"/>
                <a:cs typeface="Arial" pitchFamily="34" charset="0"/>
              </a:rPr>
              <a:t>فرایند برنامه ریزی</a:t>
            </a:r>
          </a:p>
          <a:p>
            <a:pPr algn="r" rtl="1">
              <a:buFont typeface="Wingdings" pitchFamily="2" charset="2"/>
              <a:buChar char="ü"/>
            </a:pPr>
            <a:r>
              <a:rPr lang="fa-IR" sz="3600" b="1" dirty="0" smtClean="0">
                <a:solidFill>
                  <a:schemeClr val="bg1"/>
                </a:solidFill>
                <a:latin typeface="Arial" pitchFamily="34" charset="0"/>
                <a:cs typeface="Arial" pitchFamily="34" charset="0"/>
              </a:rPr>
              <a:t>برنامه جامع تبلیغات</a:t>
            </a:r>
          </a:p>
          <a:p>
            <a:pPr algn="r" rtl="1">
              <a:buFont typeface="Wingdings" pitchFamily="2" charset="2"/>
              <a:buChar char="ü"/>
            </a:pPr>
            <a:r>
              <a:rPr lang="fa-IR" sz="3600" b="1" dirty="0" smtClean="0">
                <a:solidFill>
                  <a:schemeClr val="bg1"/>
                </a:solidFill>
                <a:latin typeface="Arial" pitchFamily="34" charset="0"/>
                <a:cs typeface="Arial" pitchFamily="34" charset="0"/>
              </a:rPr>
              <a:t>برنامه دقیق برای انواع تبلیغات در انواع رسانه ها</a:t>
            </a:r>
          </a:p>
          <a:p>
            <a:pPr algn="r" rtl="1">
              <a:buFont typeface="Wingdings" pitchFamily="2" charset="2"/>
              <a:buChar char="ü"/>
            </a:pPr>
            <a:r>
              <a:rPr lang="fa-IR" sz="3600" b="1" dirty="0" smtClean="0">
                <a:solidFill>
                  <a:schemeClr val="bg1"/>
                </a:solidFill>
                <a:latin typeface="Arial" pitchFamily="34" charset="0"/>
                <a:cs typeface="Arial" pitchFamily="34" charset="0"/>
              </a:rPr>
              <a:t>برنامه های جانبی واضطراری</a:t>
            </a:r>
          </a:p>
          <a:p>
            <a:pPr algn="r" rtl="1">
              <a:buFont typeface="Wingdings" pitchFamily="2" charset="2"/>
              <a:buChar char="ü"/>
            </a:pPr>
            <a:r>
              <a:rPr lang="fa-IR" sz="3600" b="1" dirty="0" smtClean="0">
                <a:solidFill>
                  <a:schemeClr val="bg1"/>
                </a:solidFill>
                <a:latin typeface="Arial" pitchFamily="34" charset="0"/>
                <a:cs typeface="Arial" pitchFamily="34" charset="0"/>
              </a:rPr>
              <a:t>بودجه بندی</a:t>
            </a:r>
          </a:p>
          <a:p>
            <a:pPr algn="r" rtl="1">
              <a:buFont typeface="Wingdings" pitchFamily="2" charset="2"/>
              <a:buChar char="ü"/>
            </a:pPr>
            <a:r>
              <a:rPr lang="fa-IR" sz="3600" b="1" dirty="0" smtClean="0">
                <a:solidFill>
                  <a:schemeClr val="bg1"/>
                </a:solidFill>
                <a:latin typeface="Arial" pitchFamily="34" charset="0"/>
                <a:cs typeface="Arial" pitchFamily="34" charset="0"/>
              </a:rPr>
              <a:t>برنامه ریزی سناریوئی</a:t>
            </a:r>
            <a:endParaRPr lang="en-US" sz="3600" b="1" dirty="0" smtClean="0">
              <a:solidFill>
                <a:schemeClr val="bg1"/>
              </a:solidFill>
              <a:latin typeface="Arial" pitchFamily="34" charset="0"/>
              <a:cs typeface="Arial" pitchFamily="34" charset="0"/>
            </a:endParaRPr>
          </a:p>
          <a:p>
            <a:pPr>
              <a:buNone/>
            </a:pPr>
            <a:endParaRPr lang="en-US" sz="3600" dirty="0"/>
          </a:p>
        </p:txBody>
      </p:sp>
      <p:sp>
        <p:nvSpPr>
          <p:cNvPr id="4" name="Slide Number Placeholder 3"/>
          <p:cNvSpPr>
            <a:spLocks noGrp="1"/>
          </p:cNvSpPr>
          <p:nvPr>
            <p:ph type="sldNum" sz="quarter" idx="12"/>
          </p:nvPr>
        </p:nvSpPr>
        <p:spPr/>
        <p:txBody>
          <a:bodyPr/>
          <a:lstStyle/>
          <a:p>
            <a:fld id="{B890EBBE-3E5E-420A-95FE-1C2CD9EE4D36}" type="slidenum">
              <a:rPr lang="en-US" smtClean="0"/>
              <a:pPr/>
              <a:t>68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FFFF00"/>
          </a:solidFill>
        </p:spPr>
        <p:txBody>
          <a:bodyPr>
            <a:normAutofit fontScale="90000"/>
          </a:bodyPr>
          <a:lstStyle/>
          <a:p>
            <a:pPr rtl="1"/>
            <a:r>
              <a:rPr lang="fa-IR" sz="4900" b="1" dirty="0" smtClean="0">
                <a:latin typeface="Arial" pitchFamily="34" charset="0"/>
                <a:cs typeface="Arial" pitchFamily="34" charset="0"/>
              </a:rPr>
              <a:t/>
            </a:r>
            <a:br>
              <a:rPr lang="fa-IR" sz="4900" b="1" dirty="0" smtClean="0">
                <a:latin typeface="Arial" pitchFamily="34" charset="0"/>
                <a:cs typeface="Arial" pitchFamily="34" charset="0"/>
              </a:rPr>
            </a:br>
            <a:r>
              <a:rPr lang="fa-IR" sz="4900" b="1" dirty="0" smtClean="0">
                <a:latin typeface="Arial" pitchFamily="34" charset="0"/>
                <a:cs typeface="Arial" pitchFamily="34" charset="0"/>
              </a:rPr>
              <a:t/>
            </a:r>
            <a:br>
              <a:rPr lang="fa-IR" sz="4900" b="1" dirty="0" smtClean="0">
                <a:latin typeface="Arial" pitchFamily="34" charset="0"/>
                <a:cs typeface="Arial" pitchFamily="34" charset="0"/>
              </a:rPr>
            </a:br>
            <a:r>
              <a:rPr lang="fa-IR" sz="4900" b="1" dirty="0" smtClean="0">
                <a:latin typeface="Arial" pitchFamily="34" charset="0"/>
                <a:cs typeface="Arial" pitchFamily="34" charset="0"/>
              </a:rPr>
              <a:t>امور اجرائی تبلیغات</a:t>
            </a:r>
            <a:br>
              <a:rPr lang="fa-IR" sz="4900" b="1" dirty="0" smtClean="0">
                <a:latin typeface="Arial" pitchFamily="34" charset="0"/>
                <a:cs typeface="Arial" pitchFamily="34" charset="0"/>
              </a:rPr>
            </a:br>
            <a:r>
              <a:rPr lang="fa-IR" b="1" i="1" u="sng" dirty="0" smtClean="0">
                <a:solidFill>
                  <a:srgbClr val="FFFF00"/>
                </a:solidFill>
                <a:latin typeface="Arial" pitchFamily="34" charset="0"/>
                <a:cs typeface="Arial" pitchFamily="34" charset="0"/>
              </a:rPr>
              <a:t/>
            </a:r>
            <a:br>
              <a:rPr lang="fa-IR" b="1" i="1" u="sng" dirty="0" smtClean="0">
                <a:solidFill>
                  <a:srgbClr val="FFFF00"/>
                </a:solidFill>
                <a:latin typeface="Arial" pitchFamily="34" charset="0"/>
                <a:cs typeface="Arial" pitchFamily="34" charset="0"/>
              </a:rPr>
            </a:br>
            <a:endParaRPr lang="en-US" dirty="0"/>
          </a:p>
        </p:txBody>
      </p:sp>
      <p:sp>
        <p:nvSpPr>
          <p:cNvPr id="3" name="Content Placeholder 2"/>
          <p:cNvSpPr>
            <a:spLocks noGrp="1"/>
          </p:cNvSpPr>
          <p:nvPr>
            <p:ph idx="1"/>
          </p:nvPr>
        </p:nvSpPr>
        <p:spPr/>
        <p:txBody>
          <a:bodyPr>
            <a:normAutofit/>
          </a:bodyPr>
          <a:lstStyle/>
          <a:p>
            <a:pPr algn="r" rtl="1">
              <a:buFont typeface="Wingdings" pitchFamily="2" charset="2"/>
              <a:buChar char="ü"/>
            </a:pPr>
            <a:r>
              <a:rPr lang="fa-IR" sz="4000" b="1" dirty="0" smtClean="0">
                <a:solidFill>
                  <a:schemeClr val="bg1"/>
                </a:solidFill>
                <a:latin typeface="Arial" pitchFamily="34" charset="0"/>
                <a:cs typeface="Arial" pitchFamily="34" charset="0"/>
              </a:rPr>
              <a:t>مدیریت امور اجرائی</a:t>
            </a:r>
          </a:p>
          <a:p>
            <a:pPr algn="r" rtl="1">
              <a:buFont typeface="Wingdings" pitchFamily="2" charset="2"/>
              <a:buChar char="ü"/>
            </a:pPr>
            <a:r>
              <a:rPr lang="fa-IR" sz="4000" b="1" dirty="0" smtClean="0">
                <a:solidFill>
                  <a:schemeClr val="bg1"/>
                </a:solidFill>
                <a:latin typeface="Arial" pitchFamily="34" charset="0"/>
                <a:cs typeface="Arial" pitchFamily="34" charset="0"/>
              </a:rPr>
              <a:t>استفاده از انواع منابع وامکانات خود ودیگران</a:t>
            </a:r>
          </a:p>
          <a:p>
            <a:pPr algn="r" rtl="1">
              <a:buFont typeface="Wingdings" pitchFamily="2" charset="2"/>
              <a:buChar char="ü"/>
            </a:pPr>
            <a:r>
              <a:rPr lang="fa-IR" sz="4000" b="1" dirty="0" smtClean="0">
                <a:solidFill>
                  <a:schemeClr val="bg1"/>
                </a:solidFill>
                <a:latin typeface="Arial" pitchFamily="34" charset="0"/>
                <a:cs typeface="Arial" pitchFamily="34" charset="0"/>
              </a:rPr>
              <a:t>تهیه وتأمین وتولید وپخش</a:t>
            </a:r>
          </a:p>
          <a:p>
            <a:pPr algn="r" rtl="1">
              <a:buFont typeface="Wingdings" pitchFamily="2" charset="2"/>
              <a:buChar char="ü"/>
            </a:pPr>
            <a:r>
              <a:rPr lang="fa-IR" sz="4000" b="1" dirty="0" smtClean="0">
                <a:solidFill>
                  <a:schemeClr val="bg1"/>
                </a:solidFill>
                <a:latin typeface="Arial" pitchFamily="34" charset="0"/>
                <a:cs typeface="Arial" pitchFamily="34" charset="0"/>
              </a:rPr>
              <a:t>خلاقیت ونوآوری</a:t>
            </a:r>
          </a:p>
          <a:p>
            <a:pPr algn="r" rtl="1">
              <a:buFont typeface="Wingdings" pitchFamily="2" charset="2"/>
              <a:buChar char="ü"/>
            </a:pPr>
            <a:r>
              <a:rPr lang="fa-IR" sz="4000" b="1" dirty="0" smtClean="0">
                <a:solidFill>
                  <a:schemeClr val="bg1"/>
                </a:solidFill>
                <a:latin typeface="Arial" pitchFamily="34" charset="0"/>
                <a:cs typeface="Arial" pitchFamily="34" charset="0"/>
              </a:rPr>
              <a:t>تحقیق ومشاوره واقدامات لازم</a:t>
            </a:r>
          </a:p>
          <a:p>
            <a:pPr>
              <a:buNone/>
            </a:pPr>
            <a:endParaRPr lang="en-US" sz="4000" dirty="0"/>
          </a:p>
        </p:txBody>
      </p:sp>
      <p:sp>
        <p:nvSpPr>
          <p:cNvPr id="4" name="Slide Number Placeholder 3"/>
          <p:cNvSpPr>
            <a:spLocks noGrp="1"/>
          </p:cNvSpPr>
          <p:nvPr>
            <p:ph type="sldNum" sz="quarter" idx="12"/>
          </p:nvPr>
        </p:nvSpPr>
        <p:spPr/>
        <p:txBody>
          <a:bodyPr/>
          <a:lstStyle/>
          <a:p>
            <a:fld id="{B890EBBE-3E5E-420A-95FE-1C2CD9EE4D36}" type="slidenum">
              <a:rPr lang="en-US" smtClean="0"/>
              <a:pPr/>
              <a:t>69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rrowheads="1"/>
          </p:cNvSpPr>
          <p:nvPr>
            <p:ph type="title"/>
          </p:nvPr>
        </p:nvSpPr>
        <p:spPr>
          <a:xfrm>
            <a:off x="0" y="0"/>
            <a:ext cx="9144000" cy="1417638"/>
          </a:xfrm>
          <a:solidFill>
            <a:srgbClr val="FFFF00"/>
          </a:solidFill>
        </p:spPr>
        <p:txBody>
          <a:bodyPr/>
          <a:lstStyle/>
          <a:p>
            <a:pPr algn="r" eaLnBrk="1" hangingPunct="1">
              <a:defRPr/>
            </a:pPr>
            <a:r>
              <a:rPr lang="fa-IR" b="1" dirty="0" smtClean="0">
                <a:cs typeface="B Nazanin" pitchFamily="2" charset="-78"/>
              </a:rPr>
              <a:t>70</a:t>
            </a:r>
            <a:r>
              <a:rPr lang="fa-IR" b="1" dirty="0" smtClean="0"/>
              <a:t> سال عمر چگونه می گذرد؟</a:t>
            </a:r>
            <a:endParaRPr lang="en-US" b="1" dirty="0" smtClean="0"/>
          </a:p>
        </p:txBody>
      </p:sp>
      <p:sp>
        <p:nvSpPr>
          <p:cNvPr id="94211" name="Rectangle 3"/>
          <p:cNvSpPr>
            <a:spLocks noGrp="1" noChangeArrowheads="1"/>
          </p:cNvSpPr>
          <p:nvPr>
            <p:ph type="body" idx="1"/>
          </p:nvPr>
        </p:nvSpPr>
        <p:spPr/>
        <p:txBody>
          <a:bodyPr>
            <a:normAutofit lnSpcReduction="10000"/>
          </a:bodyPr>
          <a:lstStyle/>
          <a:p>
            <a:pPr algn="r" rtl="1" eaLnBrk="1" hangingPunct="1">
              <a:buFont typeface="Wingdings" pitchFamily="2" charset="2"/>
              <a:buNone/>
              <a:defRPr/>
            </a:pPr>
            <a:r>
              <a:rPr lang="fa-IR" b="1" dirty="0" smtClean="0">
                <a:solidFill>
                  <a:schemeClr val="bg1"/>
                </a:solidFill>
                <a:cs typeface="B Nazanin" pitchFamily="2" charset="-78"/>
              </a:rPr>
              <a:t>25</a:t>
            </a:r>
            <a:r>
              <a:rPr lang="fa-IR" b="1" dirty="0" smtClean="0">
                <a:solidFill>
                  <a:schemeClr val="bg1"/>
                </a:solidFill>
              </a:rPr>
              <a:t> سال خواب</a:t>
            </a:r>
          </a:p>
          <a:p>
            <a:pPr algn="r" rtl="1" eaLnBrk="1" hangingPunct="1">
              <a:buFont typeface="Wingdings" pitchFamily="2" charset="2"/>
              <a:buNone/>
              <a:defRPr/>
            </a:pPr>
            <a:r>
              <a:rPr lang="fa-IR" b="1" dirty="0" smtClean="0">
                <a:solidFill>
                  <a:schemeClr val="bg1"/>
                </a:solidFill>
                <a:cs typeface="B Nazanin" pitchFamily="2" charset="-78"/>
              </a:rPr>
              <a:t>8</a:t>
            </a:r>
            <a:r>
              <a:rPr lang="fa-IR" b="1" dirty="0" smtClean="0">
                <a:solidFill>
                  <a:schemeClr val="bg1"/>
                </a:solidFill>
              </a:rPr>
              <a:t> سال مطالعه</a:t>
            </a:r>
          </a:p>
          <a:p>
            <a:pPr algn="r" rtl="1" eaLnBrk="1" hangingPunct="1">
              <a:buFont typeface="Wingdings" pitchFamily="2" charset="2"/>
              <a:buNone/>
              <a:defRPr/>
            </a:pPr>
            <a:r>
              <a:rPr lang="fa-IR" b="1" dirty="0" smtClean="0">
                <a:solidFill>
                  <a:schemeClr val="bg1"/>
                </a:solidFill>
                <a:cs typeface="B Nazanin" pitchFamily="2" charset="-78"/>
              </a:rPr>
              <a:t>6</a:t>
            </a:r>
            <a:r>
              <a:rPr lang="fa-IR" b="1" dirty="0" smtClean="0">
                <a:solidFill>
                  <a:schemeClr val="bg1"/>
                </a:solidFill>
              </a:rPr>
              <a:t>سال استراحت و بیماری</a:t>
            </a:r>
          </a:p>
          <a:p>
            <a:pPr algn="r" rtl="1" eaLnBrk="1" hangingPunct="1">
              <a:buFont typeface="Wingdings" pitchFamily="2" charset="2"/>
              <a:buNone/>
              <a:defRPr/>
            </a:pPr>
            <a:r>
              <a:rPr lang="fa-IR" b="1" dirty="0" smtClean="0">
                <a:solidFill>
                  <a:schemeClr val="bg1"/>
                </a:solidFill>
                <a:cs typeface="B Nazanin" pitchFamily="2" charset="-78"/>
              </a:rPr>
              <a:t>7</a:t>
            </a:r>
            <a:r>
              <a:rPr lang="fa-IR" b="1" dirty="0" smtClean="0">
                <a:solidFill>
                  <a:schemeClr val="bg1"/>
                </a:solidFill>
              </a:rPr>
              <a:t>سال تفریح و تعطیل</a:t>
            </a:r>
          </a:p>
          <a:p>
            <a:pPr algn="r" rtl="1" eaLnBrk="1" hangingPunct="1">
              <a:buFont typeface="Wingdings" pitchFamily="2" charset="2"/>
              <a:buNone/>
              <a:defRPr/>
            </a:pPr>
            <a:r>
              <a:rPr lang="fa-IR" b="1" dirty="0" smtClean="0">
                <a:solidFill>
                  <a:schemeClr val="bg1"/>
                </a:solidFill>
                <a:cs typeface="B Nazanin" pitchFamily="2" charset="-78"/>
              </a:rPr>
              <a:t>5</a:t>
            </a:r>
            <a:r>
              <a:rPr lang="fa-IR" b="1" dirty="0" smtClean="0">
                <a:solidFill>
                  <a:schemeClr val="bg1"/>
                </a:solidFill>
              </a:rPr>
              <a:t> سال رفت و آمد ها</a:t>
            </a:r>
          </a:p>
          <a:p>
            <a:pPr algn="r" rtl="1" eaLnBrk="1" hangingPunct="1">
              <a:buFont typeface="Wingdings" pitchFamily="2" charset="2"/>
              <a:buNone/>
              <a:defRPr/>
            </a:pPr>
            <a:r>
              <a:rPr lang="fa-IR" b="1" dirty="0" smtClean="0">
                <a:solidFill>
                  <a:schemeClr val="bg1"/>
                </a:solidFill>
                <a:cs typeface="B Nazanin" pitchFamily="2" charset="-78"/>
              </a:rPr>
              <a:t>4</a:t>
            </a:r>
            <a:r>
              <a:rPr lang="fa-IR" b="1" dirty="0" smtClean="0">
                <a:solidFill>
                  <a:schemeClr val="bg1"/>
                </a:solidFill>
              </a:rPr>
              <a:t> سال خوردن و آشامیدن</a:t>
            </a:r>
          </a:p>
          <a:p>
            <a:pPr algn="r" rtl="1" eaLnBrk="1" hangingPunct="1">
              <a:buFont typeface="Wingdings" pitchFamily="2" charset="2"/>
              <a:buNone/>
              <a:defRPr/>
            </a:pPr>
            <a:r>
              <a:rPr lang="fa-IR" b="1" dirty="0" smtClean="0">
                <a:solidFill>
                  <a:schemeClr val="bg1"/>
                </a:solidFill>
                <a:cs typeface="B Nazanin" pitchFamily="2" charset="-78"/>
              </a:rPr>
              <a:t>3</a:t>
            </a:r>
            <a:r>
              <a:rPr lang="fa-IR" b="1" dirty="0" smtClean="0">
                <a:solidFill>
                  <a:schemeClr val="bg1"/>
                </a:solidFill>
              </a:rPr>
              <a:t> سال آمادگی برای انجام فعالیتهای خوب</a:t>
            </a:r>
          </a:p>
          <a:p>
            <a:pPr algn="r" rtl="1" eaLnBrk="1" hangingPunct="1">
              <a:buFont typeface="Wingdings" pitchFamily="2" charset="2"/>
              <a:buNone/>
              <a:defRPr/>
            </a:pPr>
            <a:r>
              <a:rPr lang="fa-IR" b="1" dirty="0" smtClean="0">
                <a:solidFill>
                  <a:schemeClr val="bg1"/>
                </a:solidFill>
                <a:cs typeface="B Nazanin" pitchFamily="2" charset="-78"/>
              </a:rPr>
              <a:t>12</a:t>
            </a:r>
            <a:r>
              <a:rPr lang="fa-IR" b="1" dirty="0" smtClean="0">
                <a:solidFill>
                  <a:schemeClr val="bg1"/>
                </a:solidFill>
              </a:rPr>
              <a:t> سال کار مفید</a:t>
            </a:r>
            <a:endParaRPr lang="en-US" b="1" dirty="0" smtClean="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4210"/>
                                        </p:tgtEl>
                                        <p:attrNameLst>
                                          <p:attrName>style.visibility</p:attrName>
                                        </p:attrNameLst>
                                      </p:cBhvr>
                                      <p:to>
                                        <p:strVal val="visible"/>
                                      </p:to>
                                    </p:set>
                                    <p:animEffect transition="in" filter="fade">
                                      <p:cBhvr>
                                        <p:cTn id="7" dur="2000"/>
                                        <p:tgtEl>
                                          <p:spTgt spid="942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4211">
                                            <p:txEl>
                                              <p:pRg st="0" end="0"/>
                                            </p:txEl>
                                          </p:spTgt>
                                        </p:tgtEl>
                                        <p:attrNameLst>
                                          <p:attrName>style.visibility</p:attrName>
                                        </p:attrNameLst>
                                      </p:cBhvr>
                                      <p:to>
                                        <p:strVal val="visible"/>
                                      </p:to>
                                    </p:set>
                                    <p:animEffect transition="in" filter="fade">
                                      <p:cBhvr>
                                        <p:cTn id="12" dur="2000"/>
                                        <p:tgtEl>
                                          <p:spTgt spid="9421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4211">
                                            <p:txEl>
                                              <p:pRg st="1" end="1"/>
                                            </p:txEl>
                                          </p:spTgt>
                                        </p:tgtEl>
                                        <p:attrNameLst>
                                          <p:attrName>style.visibility</p:attrName>
                                        </p:attrNameLst>
                                      </p:cBhvr>
                                      <p:to>
                                        <p:strVal val="visible"/>
                                      </p:to>
                                    </p:set>
                                    <p:animEffect transition="in" filter="fade">
                                      <p:cBhvr>
                                        <p:cTn id="17" dur="2000"/>
                                        <p:tgtEl>
                                          <p:spTgt spid="9421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4211">
                                            <p:txEl>
                                              <p:pRg st="2" end="2"/>
                                            </p:txEl>
                                          </p:spTgt>
                                        </p:tgtEl>
                                        <p:attrNameLst>
                                          <p:attrName>style.visibility</p:attrName>
                                        </p:attrNameLst>
                                      </p:cBhvr>
                                      <p:to>
                                        <p:strVal val="visible"/>
                                      </p:to>
                                    </p:set>
                                    <p:animEffect transition="in" filter="fade">
                                      <p:cBhvr>
                                        <p:cTn id="22" dur="2000"/>
                                        <p:tgtEl>
                                          <p:spTgt spid="94211">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4211">
                                            <p:txEl>
                                              <p:pRg st="3" end="3"/>
                                            </p:txEl>
                                          </p:spTgt>
                                        </p:tgtEl>
                                        <p:attrNameLst>
                                          <p:attrName>style.visibility</p:attrName>
                                        </p:attrNameLst>
                                      </p:cBhvr>
                                      <p:to>
                                        <p:strVal val="visible"/>
                                      </p:to>
                                    </p:set>
                                    <p:animEffect transition="in" filter="fade">
                                      <p:cBhvr>
                                        <p:cTn id="27" dur="2000"/>
                                        <p:tgtEl>
                                          <p:spTgt spid="94211">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4211">
                                            <p:txEl>
                                              <p:pRg st="4" end="4"/>
                                            </p:txEl>
                                          </p:spTgt>
                                        </p:tgtEl>
                                        <p:attrNameLst>
                                          <p:attrName>style.visibility</p:attrName>
                                        </p:attrNameLst>
                                      </p:cBhvr>
                                      <p:to>
                                        <p:strVal val="visible"/>
                                      </p:to>
                                    </p:set>
                                    <p:animEffect transition="in" filter="fade">
                                      <p:cBhvr>
                                        <p:cTn id="32" dur="2000"/>
                                        <p:tgtEl>
                                          <p:spTgt spid="94211">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4211">
                                            <p:txEl>
                                              <p:pRg st="5" end="5"/>
                                            </p:txEl>
                                          </p:spTgt>
                                        </p:tgtEl>
                                        <p:attrNameLst>
                                          <p:attrName>style.visibility</p:attrName>
                                        </p:attrNameLst>
                                      </p:cBhvr>
                                      <p:to>
                                        <p:strVal val="visible"/>
                                      </p:to>
                                    </p:set>
                                    <p:animEffect transition="in" filter="fade">
                                      <p:cBhvr>
                                        <p:cTn id="37" dur="2000"/>
                                        <p:tgtEl>
                                          <p:spTgt spid="94211">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94211">
                                            <p:txEl>
                                              <p:pRg st="6" end="6"/>
                                            </p:txEl>
                                          </p:spTgt>
                                        </p:tgtEl>
                                        <p:attrNameLst>
                                          <p:attrName>style.visibility</p:attrName>
                                        </p:attrNameLst>
                                      </p:cBhvr>
                                      <p:to>
                                        <p:strVal val="visible"/>
                                      </p:to>
                                    </p:set>
                                    <p:animEffect transition="in" filter="fade">
                                      <p:cBhvr>
                                        <p:cTn id="42" dur="2000"/>
                                        <p:tgtEl>
                                          <p:spTgt spid="94211">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94211">
                                            <p:txEl>
                                              <p:pRg st="7" end="7"/>
                                            </p:txEl>
                                          </p:spTgt>
                                        </p:tgtEl>
                                        <p:attrNameLst>
                                          <p:attrName>style.visibility</p:attrName>
                                        </p:attrNameLst>
                                      </p:cBhvr>
                                      <p:to>
                                        <p:strVal val="visible"/>
                                      </p:to>
                                    </p:set>
                                    <p:animEffect transition="in" filter="fade">
                                      <p:cBhvr>
                                        <p:cTn id="47" dur="2000"/>
                                        <p:tgtEl>
                                          <p:spTgt spid="9421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0" grpId="0" animBg="1"/>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FFFF00"/>
          </a:solidFill>
        </p:spPr>
        <p:txBody>
          <a:bodyPr>
            <a:noAutofit/>
          </a:bodyPr>
          <a:lstStyle/>
          <a:p>
            <a:pPr rtl="1"/>
            <a:r>
              <a:rPr lang="fa-IR" sz="4800" b="1" dirty="0" smtClean="0">
                <a:latin typeface="Arial" pitchFamily="34" charset="0"/>
                <a:cs typeface="Arial" pitchFamily="34" charset="0"/>
              </a:rPr>
              <a:t/>
            </a:r>
            <a:br>
              <a:rPr lang="fa-IR" sz="4800" b="1" dirty="0" smtClean="0">
                <a:latin typeface="Arial" pitchFamily="34" charset="0"/>
                <a:cs typeface="Arial" pitchFamily="34" charset="0"/>
              </a:rPr>
            </a:br>
            <a:r>
              <a:rPr lang="fa-IR" sz="4800" b="1" dirty="0" smtClean="0">
                <a:latin typeface="Arial" pitchFamily="34" charset="0"/>
                <a:cs typeface="Arial" pitchFamily="34" charset="0"/>
              </a:rPr>
              <a:t>نظارت ونتیجه سنجی تبلیغات</a:t>
            </a:r>
            <a:br>
              <a:rPr lang="fa-IR" sz="4800" b="1" dirty="0" smtClean="0">
                <a:latin typeface="Arial" pitchFamily="34" charset="0"/>
                <a:cs typeface="Arial" pitchFamily="34" charset="0"/>
              </a:rPr>
            </a:br>
            <a:endParaRPr lang="en-US" sz="4800" dirty="0"/>
          </a:p>
        </p:txBody>
      </p:sp>
      <p:sp>
        <p:nvSpPr>
          <p:cNvPr id="3" name="Content Placeholder 2"/>
          <p:cNvSpPr>
            <a:spLocks noGrp="1"/>
          </p:cNvSpPr>
          <p:nvPr>
            <p:ph idx="1"/>
          </p:nvPr>
        </p:nvSpPr>
        <p:spPr/>
        <p:txBody>
          <a:bodyPr>
            <a:noAutofit/>
          </a:bodyPr>
          <a:lstStyle/>
          <a:p>
            <a:pPr algn="r" rtl="1">
              <a:buFont typeface="Wingdings" pitchFamily="2" charset="2"/>
              <a:buChar char="ü"/>
            </a:pPr>
            <a:r>
              <a:rPr lang="fa-IR" sz="3600" b="1" dirty="0" smtClean="0">
                <a:solidFill>
                  <a:schemeClr val="bg1"/>
                </a:solidFill>
                <a:latin typeface="Arial" pitchFamily="34" charset="0"/>
                <a:cs typeface="Arial" pitchFamily="34" charset="0"/>
              </a:rPr>
              <a:t>سیستم پایش وسنجش تبلیغات</a:t>
            </a:r>
          </a:p>
          <a:p>
            <a:pPr algn="r" rtl="1">
              <a:buFont typeface="Wingdings" pitchFamily="2" charset="2"/>
              <a:buChar char="ü"/>
            </a:pPr>
            <a:r>
              <a:rPr lang="fa-IR" sz="3600" b="1" dirty="0" smtClean="0">
                <a:solidFill>
                  <a:schemeClr val="bg1"/>
                </a:solidFill>
                <a:latin typeface="Arial" pitchFamily="34" charset="0"/>
                <a:cs typeface="Arial" pitchFamily="34" charset="0"/>
              </a:rPr>
              <a:t>نظارت بر چگونگی انجام تبلیغات</a:t>
            </a:r>
          </a:p>
          <a:p>
            <a:pPr algn="r" rtl="1">
              <a:buFont typeface="Wingdings" pitchFamily="2" charset="2"/>
              <a:buChar char="ü"/>
            </a:pPr>
            <a:r>
              <a:rPr lang="fa-IR" sz="3600" b="1" dirty="0" smtClean="0">
                <a:solidFill>
                  <a:schemeClr val="bg1"/>
                </a:solidFill>
                <a:latin typeface="Arial" pitchFamily="34" charset="0"/>
                <a:cs typeface="Arial" pitchFamily="34" charset="0"/>
              </a:rPr>
              <a:t>ارزیابی وسنجش اثربخشی تبلیغات در شرایط گوناگون</a:t>
            </a:r>
          </a:p>
          <a:p>
            <a:pPr algn="r" rtl="1">
              <a:buFont typeface="Wingdings" pitchFamily="2" charset="2"/>
              <a:buChar char="ü"/>
            </a:pPr>
            <a:r>
              <a:rPr lang="fa-IR" sz="3600" b="1" dirty="0" smtClean="0">
                <a:solidFill>
                  <a:schemeClr val="bg1"/>
                </a:solidFill>
                <a:latin typeface="Arial" pitchFamily="34" charset="0"/>
                <a:cs typeface="Arial" pitchFamily="34" charset="0"/>
              </a:rPr>
              <a:t>عارضه یابی وآسیب شناسی تبلیغات</a:t>
            </a:r>
          </a:p>
          <a:p>
            <a:pPr algn="r" rtl="1">
              <a:buFont typeface="Wingdings" pitchFamily="2" charset="2"/>
              <a:buChar char="ü"/>
            </a:pPr>
            <a:r>
              <a:rPr lang="fa-IR" sz="3600" b="1" dirty="0" smtClean="0">
                <a:solidFill>
                  <a:schemeClr val="bg1"/>
                </a:solidFill>
                <a:latin typeface="Arial" pitchFamily="34" charset="0"/>
                <a:cs typeface="Arial" pitchFamily="34" charset="0"/>
              </a:rPr>
              <a:t>تشخیص علل شکافها وفاصله عملکرد با برنامه ها</a:t>
            </a:r>
          </a:p>
          <a:p>
            <a:pPr algn="r" rtl="1">
              <a:buFont typeface="Wingdings" pitchFamily="2" charset="2"/>
              <a:buChar char="ü"/>
            </a:pPr>
            <a:r>
              <a:rPr lang="fa-IR" sz="3600" b="1" dirty="0" smtClean="0">
                <a:solidFill>
                  <a:schemeClr val="bg1"/>
                </a:solidFill>
                <a:latin typeface="Arial" pitchFamily="34" charset="0"/>
                <a:cs typeface="Arial" pitchFamily="34" charset="0"/>
              </a:rPr>
              <a:t>تحولات واصلاحات</a:t>
            </a:r>
          </a:p>
          <a:p>
            <a:pPr algn="r" rtl="1">
              <a:buFont typeface="Wingdings" pitchFamily="2" charset="2"/>
              <a:buChar char="ü"/>
            </a:pPr>
            <a:r>
              <a:rPr lang="fa-IR" sz="3600" b="1" dirty="0" smtClean="0">
                <a:solidFill>
                  <a:schemeClr val="bg1"/>
                </a:solidFill>
                <a:latin typeface="Arial" pitchFamily="34" charset="0"/>
                <a:cs typeface="Arial" pitchFamily="34" charset="0"/>
              </a:rPr>
              <a:t>اقدامات لازم برای تبلیغات مفیدتر وموثرتر</a:t>
            </a:r>
            <a:endParaRPr lang="en-US" sz="3600" b="1" dirty="0" smtClean="0">
              <a:solidFill>
                <a:schemeClr val="bg1"/>
              </a:solidFill>
              <a:latin typeface="Arial" pitchFamily="34" charset="0"/>
              <a:cs typeface="Arial" pitchFamily="34" charset="0"/>
            </a:endParaRPr>
          </a:p>
          <a:p>
            <a:endParaRPr lang="en-US" sz="3600" dirty="0"/>
          </a:p>
        </p:txBody>
      </p:sp>
      <p:sp>
        <p:nvSpPr>
          <p:cNvPr id="4" name="Slide Number Placeholder 3"/>
          <p:cNvSpPr>
            <a:spLocks noGrp="1"/>
          </p:cNvSpPr>
          <p:nvPr>
            <p:ph type="sldNum" sz="quarter" idx="12"/>
          </p:nvPr>
        </p:nvSpPr>
        <p:spPr/>
        <p:txBody>
          <a:bodyPr/>
          <a:lstStyle/>
          <a:p>
            <a:fld id="{B890EBBE-3E5E-420A-95FE-1C2CD9EE4D36}" type="slidenum">
              <a:rPr lang="en-US" smtClean="0"/>
              <a:pPr/>
              <a:t>70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FFFF00"/>
          </a:solidFill>
        </p:spPr>
        <p:txBody>
          <a:bodyPr/>
          <a:lstStyle/>
          <a:p>
            <a:pPr algn="r" rtl="1"/>
            <a:r>
              <a:rPr lang="fa-IR" b="1" dirty="0" smtClean="0">
                <a:latin typeface="Arial" pitchFamily="34" charset="0"/>
                <a:cs typeface="Arial" pitchFamily="34" charset="0"/>
              </a:rPr>
              <a:t>متداولترین اشتباهات تبلیغ:</a:t>
            </a:r>
            <a:endParaRPr lang="en-US" b="1" dirty="0">
              <a:latin typeface="Arial" pitchFamily="34" charset="0"/>
              <a:cs typeface="Arial" pitchFamily="34" charset="0"/>
            </a:endParaRPr>
          </a:p>
        </p:txBody>
      </p:sp>
      <p:sp>
        <p:nvSpPr>
          <p:cNvPr id="3" name="Content Placeholder 2"/>
          <p:cNvSpPr>
            <a:spLocks noGrp="1"/>
          </p:cNvSpPr>
          <p:nvPr>
            <p:ph idx="1"/>
          </p:nvPr>
        </p:nvSpPr>
        <p:spPr>
          <a:xfrm>
            <a:off x="228600" y="1600200"/>
            <a:ext cx="8686800" cy="4953000"/>
          </a:xfrm>
        </p:spPr>
        <p:txBody>
          <a:bodyPr>
            <a:normAutofit lnSpcReduction="10000"/>
          </a:bodyPr>
          <a:lstStyle/>
          <a:p>
            <a:pPr algn="r" rtl="1">
              <a:buNone/>
            </a:pPr>
            <a:r>
              <a:rPr lang="fa-IR" sz="3600" b="1" dirty="0" smtClean="0">
                <a:solidFill>
                  <a:schemeClr val="bg1"/>
                </a:solidFill>
                <a:latin typeface="Arial" pitchFamily="34" charset="0"/>
                <a:cs typeface="B Nazanin" pitchFamily="2" charset="-78"/>
              </a:rPr>
              <a:t>1</a:t>
            </a:r>
            <a:r>
              <a:rPr lang="fa-IR" sz="3600" b="1" dirty="0" smtClean="0">
                <a:solidFill>
                  <a:schemeClr val="bg1"/>
                </a:solidFill>
                <a:latin typeface="Arial" pitchFamily="34" charset="0"/>
                <a:cs typeface="Arial" pitchFamily="34" charset="0"/>
              </a:rPr>
              <a:t>-تیتراصلی نظرها را جلب نمی کند.</a:t>
            </a:r>
          </a:p>
          <a:p>
            <a:pPr algn="r" rtl="1">
              <a:buNone/>
            </a:pPr>
            <a:r>
              <a:rPr lang="fa-IR" sz="3600" b="1" dirty="0" smtClean="0">
                <a:solidFill>
                  <a:schemeClr val="bg1"/>
                </a:solidFill>
                <a:latin typeface="Arial" pitchFamily="34" charset="0"/>
                <a:cs typeface="B Nazanin" pitchFamily="2" charset="-78"/>
              </a:rPr>
              <a:t>2</a:t>
            </a:r>
            <a:r>
              <a:rPr lang="fa-IR" sz="3600" b="1" dirty="0" smtClean="0">
                <a:solidFill>
                  <a:schemeClr val="bg1"/>
                </a:solidFill>
                <a:latin typeface="Arial" pitchFamily="34" charset="0"/>
                <a:cs typeface="Arial" pitchFamily="34" charset="0"/>
              </a:rPr>
              <a:t>-تأکید بر خصوصیات کالا یا خدمت به ویژگی انتظارات مخاطب</a:t>
            </a:r>
          </a:p>
          <a:p>
            <a:pPr algn="r" rtl="1">
              <a:buNone/>
            </a:pPr>
            <a:r>
              <a:rPr lang="fa-IR" sz="3600" b="1" dirty="0" smtClean="0">
                <a:solidFill>
                  <a:schemeClr val="bg1"/>
                </a:solidFill>
                <a:latin typeface="Arial" pitchFamily="34" charset="0"/>
                <a:cs typeface="B Nazanin" pitchFamily="2" charset="-78"/>
              </a:rPr>
              <a:t>3</a:t>
            </a:r>
            <a:r>
              <a:rPr lang="fa-IR" sz="3600" b="1" dirty="0" smtClean="0">
                <a:solidFill>
                  <a:schemeClr val="bg1"/>
                </a:solidFill>
                <a:latin typeface="Arial" pitchFamily="34" charset="0"/>
                <a:cs typeface="Arial" pitchFamily="34" charset="0"/>
              </a:rPr>
              <a:t>-تأکید وتمرکز بر ترکیبات وخصوصیات بجای منافع و ارزشها</a:t>
            </a:r>
          </a:p>
          <a:p>
            <a:pPr algn="r" rtl="1">
              <a:buNone/>
            </a:pPr>
            <a:r>
              <a:rPr lang="fa-IR" sz="3600" b="1" dirty="0" smtClean="0">
                <a:solidFill>
                  <a:schemeClr val="bg1"/>
                </a:solidFill>
                <a:latin typeface="Arial" pitchFamily="34" charset="0"/>
                <a:cs typeface="B Nazanin" pitchFamily="2" charset="-78"/>
              </a:rPr>
              <a:t>4</a:t>
            </a:r>
            <a:r>
              <a:rPr lang="fa-IR" sz="3600" b="1" dirty="0" smtClean="0">
                <a:solidFill>
                  <a:schemeClr val="bg1"/>
                </a:solidFill>
                <a:latin typeface="Arial" pitchFamily="34" charset="0"/>
                <a:cs typeface="Arial" pitchFamily="34" charset="0"/>
              </a:rPr>
              <a:t>-کلی گوئی به جای دقیق گوئی</a:t>
            </a:r>
          </a:p>
          <a:p>
            <a:pPr algn="r" rtl="1">
              <a:buNone/>
            </a:pPr>
            <a:r>
              <a:rPr lang="fa-IR" sz="3600" b="1" dirty="0" smtClean="0">
                <a:solidFill>
                  <a:schemeClr val="bg1"/>
                </a:solidFill>
                <a:latin typeface="Arial" pitchFamily="34" charset="0"/>
                <a:cs typeface="B Nazanin" pitchFamily="2" charset="-78"/>
              </a:rPr>
              <a:t>5</a:t>
            </a:r>
            <a:r>
              <a:rPr lang="fa-IR" sz="3600" b="1" dirty="0" smtClean="0">
                <a:solidFill>
                  <a:schemeClr val="bg1"/>
                </a:solidFill>
                <a:latin typeface="Arial" pitchFamily="34" charset="0"/>
                <a:cs typeface="Arial" pitchFamily="34" charset="0"/>
              </a:rPr>
              <a:t>-بی توجهی به جزئیات</a:t>
            </a:r>
          </a:p>
          <a:p>
            <a:pPr algn="r" rtl="1">
              <a:buNone/>
            </a:pPr>
            <a:r>
              <a:rPr lang="fa-IR" sz="3600" b="1" dirty="0" smtClean="0">
                <a:solidFill>
                  <a:schemeClr val="bg1"/>
                </a:solidFill>
                <a:latin typeface="Arial" pitchFamily="34" charset="0"/>
                <a:cs typeface="B Nazanin" pitchFamily="2" charset="-78"/>
              </a:rPr>
              <a:t>6</a:t>
            </a:r>
            <a:r>
              <a:rPr lang="fa-IR" sz="3600" b="1" dirty="0" smtClean="0">
                <a:solidFill>
                  <a:schemeClr val="bg1"/>
                </a:solidFill>
                <a:latin typeface="Arial" pitchFamily="34" charset="0"/>
                <a:cs typeface="Arial" pitchFamily="34" charset="0"/>
              </a:rPr>
              <a:t>-خودداری از توضیحات کافی</a:t>
            </a:r>
            <a:endParaRPr lang="en-US" sz="3600" b="1" dirty="0">
              <a:solidFill>
                <a:schemeClr val="bg1"/>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890EBBE-3E5E-420A-95FE-1C2CD9EE4D36}" type="slidenum">
              <a:rPr lang="en-US" smtClean="0"/>
              <a:pPr/>
              <a:t>71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534400" cy="6172200"/>
          </a:xfrm>
        </p:spPr>
        <p:txBody>
          <a:bodyPr>
            <a:normAutofit/>
          </a:bodyPr>
          <a:lstStyle/>
          <a:p>
            <a:pPr algn="r" rtl="1">
              <a:buNone/>
            </a:pPr>
            <a:r>
              <a:rPr lang="fa-IR" sz="3600" b="1" dirty="0" smtClean="0">
                <a:solidFill>
                  <a:schemeClr val="bg1"/>
                </a:solidFill>
                <a:latin typeface="Arial" pitchFamily="34" charset="0"/>
                <a:cs typeface="B Nazanin" pitchFamily="2" charset="-78"/>
              </a:rPr>
              <a:t>7</a:t>
            </a:r>
            <a:r>
              <a:rPr lang="fa-IR" sz="3600" b="1" dirty="0" smtClean="0">
                <a:solidFill>
                  <a:schemeClr val="bg1"/>
                </a:solidFill>
                <a:latin typeface="Arial" pitchFamily="34" charset="0"/>
                <a:cs typeface="Arial" pitchFamily="34" charset="0"/>
              </a:rPr>
              <a:t>-کم اعتباری یا بی اعتباری</a:t>
            </a:r>
          </a:p>
          <a:p>
            <a:pPr algn="r" rtl="1">
              <a:buNone/>
            </a:pPr>
            <a:r>
              <a:rPr lang="fa-IR" sz="3600" b="1" dirty="0" smtClean="0">
                <a:solidFill>
                  <a:schemeClr val="bg1"/>
                </a:solidFill>
                <a:latin typeface="Arial" pitchFamily="34" charset="0"/>
                <a:cs typeface="B Nazanin" pitchFamily="2" charset="-78"/>
              </a:rPr>
              <a:t>8</a:t>
            </a:r>
            <a:r>
              <a:rPr lang="fa-IR" sz="3600" b="1" dirty="0" smtClean="0">
                <a:solidFill>
                  <a:schemeClr val="bg1"/>
                </a:solidFill>
                <a:latin typeface="Arial" pitchFamily="34" charset="0"/>
                <a:cs typeface="Arial" pitchFamily="34" charset="0"/>
              </a:rPr>
              <a:t>-توجه به عبارات زیرکانه</a:t>
            </a:r>
          </a:p>
          <a:p>
            <a:pPr algn="r" rtl="1">
              <a:buNone/>
            </a:pPr>
            <a:r>
              <a:rPr lang="fa-IR" sz="3600" b="1" dirty="0" smtClean="0">
                <a:solidFill>
                  <a:schemeClr val="bg1"/>
                </a:solidFill>
                <a:latin typeface="Arial" pitchFamily="34" charset="0"/>
                <a:cs typeface="B Nazanin" pitchFamily="2" charset="-78"/>
              </a:rPr>
              <a:t>9</a:t>
            </a:r>
            <a:r>
              <a:rPr lang="fa-IR" sz="3600" b="1" dirty="0" smtClean="0">
                <a:solidFill>
                  <a:schemeClr val="bg1"/>
                </a:solidFill>
                <a:latin typeface="Arial" pitchFamily="34" charset="0"/>
                <a:cs typeface="Arial" pitchFamily="34" charset="0"/>
              </a:rPr>
              <a:t>-مشابهت با سایر تبلیغات در رسانه یکسان</a:t>
            </a:r>
          </a:p>
          <a:p>
            <a:pPr algn="r" rtl="1">
              <a:buNone/>
            </a:pPr>
            <a:r>
              <a:rPr lang="fa-IR" sz="3600" b="1" dirty="0" smtClean="0">
                <a:solidFill>
                  <a:schemeClr val="bg1"/>
                </a:solidFill>
                <a:latin typeface="Arial" pitchFamily="34" charset="0"/>
                <a:cs typeface="B Nazanin" pitchFamily="2" charset="-78"/>
              </a:rPr>
              <a:t>10</a:t>
            </a:r>
            <a:r>
              <a:rPr lang="fa-IR" sz="3600" b="1" dirty="0" smtClean="0">
                <a:solidFill>
                  <a:schemeClr val="bg1"/>
                </a:solidFill>
                <a:latin typeface="Arial" pitchFamily="34" charset="0"/>
                <a:cs typeface="Arial" pitchFamily="34" charset="0"/>
              </a:rPr>
              <a:t>-عدم شفافیت در مورد انتظار از مخاطب</a:t>
            </a:r>
          </a:p>
          <a:p>
            <a:pPr algn="r" rtl="1">
              <a:buNone/>
            </a:pPr>
            <a:r>
              <a:rPr lang="fa-IR" sz="3600" b="1" dirty="0" smtClean="0">
                <a:solidFill>
                  <a:schemeClr val="bg1"/>
                </a:solidFill>
                <a:latin typeface="Arial" pitchFamily="34" charset="0"/>
                <a:cs typeface="B Nazanin" pitchFamily="2" charset="-78"/>
              </a:rPr>
              <a:t>11</a:t>
            </a:r>
            <a:r>
              <a:rPr lang="fa-IR" sz="3600" b="1" dirty="0" smtClean="0">
                <a:solidFill>
                  <a:schemeClr val="bg1"/>
                </a:solidFill>
                <a:latin typeface="Arial" pitchFamily="34" charset="0"/>
                <a:cs typeface="Arial" pitchFamily="34" charset="0"/>
              </a:rPr>
              <a:t>-دلیلی برای اقدام فوری ارائه نمی شود</a:t>
            </a:r>
          </a:p>
          <a:p>
            <a:pPr algn="r" rtl="1">
              <a:buNone/>
            </a:pPr>
            <a:r>
              <a:rPr lang="fa-IR" sz="3600" b="1" dirty="0" smtClean="0">
                <a:solidFill>
                  <a:schemeClr val="bg1"/>
                </a:solidFill>
                <a:latin typeface="Arial" pitchFamily="34" charset="0"/>
                <a:cs typeface="B Nazanin" pitchFamily="2" charset="-78"/>
              </a:rPr>
              <a:t>12</a:t>
            </a:r>
            <a:r>
              <a:rPr lang="fa-IR" sz="3600" b="1" dirty="0" smtClean="0">
                <a:solidFill>
                  <a:schemeClr val="bg1"/>
                </a:solidFill>
                <a:latin typeface="Arial" pitchFamily="34" charset="0"/>
                <a:cs typeface="Arial" pitchFamily="34" charset="0"/>
              </a:rPr>
              <a:t>-نبود یا حذف واژه های گیرا</a:t>
            </a:r>
          </a:p>
          <a:p>
            <a:pPr algn="r" rtl="1">
              <a:buNone/>
            </a:pPr>
            <a:r>
              <a:rPr lang="fa-IR" sz="3600" b="1" dirty="0" smtClean="0">
                <a:solidFill>
                  <a:schemeClr val="bg1"/>
                </a:solidFill>
                <a:latin typeface="Arial" pitchFamily="34" charset="0"/>
                <a:cs typeface="B Nazanin" pitchFamily="2" charset="-78"/>
              </a:rPr>
              <a:t>13</a:t>
            </a:r>
            <a:r>
              <a:rPr lang="fa-IR" sz="3600" b="1" dirty="0" smtClean="0">
                <a:solidFill>
                  <a:schemeClr val="bg1"/>
                </a:solidFill>
                <a:latin typeface="Arial" pitchFamily="34" charset="0"/>
                <a:cs typeface="Arial" pitchFamily="34" charset="0"/>
              </a:rPr>
              <a:t>-استفاده از اصطلاحات تکنیکی که توسط مخاطب قابل درک نیست</a:t>
            </a:r>
          </a:p>
          <a:p>
            <a:pPr algn="r" rtl="1">
              <a:buNone/>
            </a:pPr>
            <a:r>
              <a:rPr lang="fa-IR" sz="3600" b="1" dirty="0" smtClean="0">
                <a:solidFill>
                  <a:schemeClr val="bg1"/>
                </a:solidFill>
                <a:latin typeface="Arial" pitchFamily="34" charset="0"/>
                <a:cs typeface="B Nazanin" pitchFamily="2" charset="-78"/>
              </a:rPr>
              <a:t>14</a:t>
            </a:r>
            <a:r>
              <a:rPr lang="fa-IR" sz="3600" b="1" dirty="0" smtClean="0">
                <a:solidFill>
                  <a:schemeClr val="bg1"/>
                </a:solidFill>
                <a:latin typeface="Arial" pitchFamily="34" charset="0"/>
                <a:cs typeface="Arial" pitchFamily="34" charset="0"/>
              </a:rPr>
              <a:t>-عدم پیش بینی یا پاسخگوئی به مخالفت ها</a:t>
            </a:r>
            <a:endParaRPr lang="en-US" sz="3600" b="1" dirty="0">
              <a:solidFill>
                <a:schemeClr val="bg1"/>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890EBBE-3E5E-420A-95FE-1C2CD9EE4D36}" type="slidenum">
              <a:rPr lang="en-US" smtClean="0"/>
              <a:pPr/>
              <a:t>72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smtClean="0">
                <a:solidFill>
                  <a:schemeClr val="bg1"/>
                </a:solidFill>
                <a:latin typeface="Arial" pitchFamily="34" charset="0"/>
                <a:cs typeface="Arial" pitchFamily="34" charset="0"/>
              </a:rPr>
              <a:t>برنامه ریزی جامع </a:t>
            </a:r>
            <a:r>
              <a:rPr lang="fa-IR" b="1" dirty="0" smtClean="0">
                <a:solidFill>
                  <a:srgbClr val="FFFF00"/>
                </a:solidFill>
                <a:latin typeface="Arial" pitchFamily="34" charset="0"/>
                <a:cs typeface="Arial" pitchFamily="34" charset="0"/>
              </a:rPr>
              <a:t>تبلیغات</a:t>
            </a:r>
            <a:r>
              <a:rPr lang="fa-IR" b="1" dirty="0" smtClean="0">
                <a:solidFill>
                  <a:schemeClr val="bg1"/>
                </a:solidFill>
                <a:latin typeface="Arial" pitchFamily="34" charset="0"/>
                <a:cs typeface="Arial" pitchFamily="34" charset="0"/>
              </a:rPr>
              <a:t>:</a:t>
            </a:r>
            <a:endParaRPr lang="en-US" b="1" dirty="0">
              <a:solidFill>
                <a:schemeClr val="bg1"/>
              </a:solidFill>
              <a:latin typeface="Arial" pitchFamily="34" charset="0"/>
              <a:cs typeface="Arial" pitchFamily="34" charset="0"/>
            </a:endParaRPr>
          </a:p>
        </p:txBody>
      </p:sp>
      <p:sp>
        <p:nvSpPr>
          <p:cNvPr id="3" name="Content Placeholder 2"/>
          <p:cNvSpPr>
            <a:spLocks noGrp="1"/>
          </p:cNvSpPr>
          <p:nvPr>
            <p:ph idx="1"/>
          </p:nvPr>
        </p:nvSpPr>
        <p:spPr/>
        <p:txBody>
          <a:bodyPr>
            <a:noAutofit/>
          </a:bodyPr>
          <a:lstStyle/>
          <a:p>
            <a:pPr algn="r" rtl="1"/>
            <a:r>
              <a:rPr lang="fa-IR" sz="3600" b="1" dirty="0" smtClean="0">
                <a:solidFill>
                  <a:schemeClr val="bg1"/>
                </a:solidFill>
              </a:rPr>
              <a:t>تعریف ارکان وفرایند تبلیغ</a:t>
            </a:r>
          </a:p>
          <a:p>
            <a:pPr algn="r" rtl="1"/>
            <a:r>
              <a:rPr lang="fa-IR" sz="3600" b="1" dirty="0" smtClean="0">
                <a:solidFill>
                  <a:schemeClr val="bg1"/>
                </a:solidFill>
              </a:rPr>
              <a:t>تعیین وتعریف دقیق اهداف وحوزه عمل</a:t>
            </a:r>
          </a:p>
          <a:p>
            <a:pPr algn="r" rtl="1"/>
            <a:r>
              <a:rPr lang="fa-IR" sz="3600" b="1" dirty="0" smtClean="0">
                <a:solidFill>
                  <a:schemeClr val="bg1"/>
                </a:solidFill>
              </a:rPr>
              <a:t>تعیین بودجه ومنابع</a:t>
            </a:r>
          </a:p>
          <a:p>
            <a:pPr algn="r" rtl="1"/>
            <a:r>
              <a:rPr lang="fa-IR" sz="3600" b="1" dirty="0" smtClean="0">
                <a:solidFill>
                  <a:schemeClr val="bg1"/>
                </a:solidFill>
              </a:rPr>
              <a:t>جدول زمانی</a:t>
            </a:r>
          </a:p>
          <a:p>
            <a:pPr algn="r" rtl="1"/>
            <a:r>
              <a:rPr lang="fa-IR" sz="3600" b="1" dirty="0" smtClean="0">
                <a:solidFill>
                  <a:schemeClr val="bg1"/>
                </a:solidFill>
              </a:rPr>
              <a:t>برنامه ریزی تولید</a:t>
            </a:r>
          </a:p>
          <a:p>
            <a:pPr algn="r" rtl="1"/>
            <a:r>
              <a:rPr lang="fa-IR" sz="3600" b="1" dirty="0" smtClean="0">
                <a:solidFill>
                  <a:schemeClr val="bg1"/>
                </a:solidFill>
              </a:rPr>
              <a:t>برنامه ریزی رسانه ها</a:t>
            </a:r>
          </a:p>
          <a:p>
            <a:pPr algn="r" rtl="1"/>
            <a:r>
              <a:rPr lang="fa-IR" sz="3600" b="1" dirty="0" smtClean="0">
                <a:solidFill>
                  <a:schemeClr val="bg1"/>
                </a:solidFill>
              </a:rPr>
              <a:t>سایر برنامه ها</a:t>
            </a:r>
            <a:endParaRPr lang="en-US" sz="3600" b="1" dirty="0" smtClean="0">
              <a:solidFill>
                <a:schemeClr val="bg1"/>
              </a:solidFill>
            </a:endParaRPr>
          </a:p>
          <a:p>
            <a:pPr algn="ctr" rtl="1">
              <a:buNone/>
            </a:pPr>
            <a:r>
              <a:rPr lang="en-US" sz="1400" b="1" dirty="0" smtClean="0">
                <a:solidFill>
                  <a:schemeClr val="bg1"/>
                </a:solidFill>
              </a:rPr>
              <a:t>www.drroosta.com</a:t>
            </a:r>
            <a:endParaRPr lang="en-US" sz="1400" b="1" dirty="0">
              <a:solidFill>
                <a:schemeClr val="bg1"/>
              </a:solidFill>
            </a:endParaRPr>
          </a:p>
        </p:txBody>
      </p:sp>
      <p:sp>
        <p:nvSpPr>
          <p:cNvPr id="4" name="Slide Number Placeholder 3"/>
          <p:cNvSpPr>
            <a:spLocks noGrp="1"/>
          </p:cNvSpPr>
          <p:nvPr>
            <p:ph type="sldNum" sz="quarter" idx="12"/>
          </p:nvPr>
        </p:nvSpPr>
        <p:spPr/>
        <p:txBody>
          <a:bodyPr/>
          <a:lstStyle/>
          <a:p>
            <a:fld id="{B890EBBE-3E5E-420A-95FE-1C2CD9EE4D36}" type="slidenum">
              <a:rPr lang="en-US" smtClean="0"/>
              <a:pPr/>
              <a:t>73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88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Arial" pitchFamily="34" charset="0"/>
                <a:cs typeface="Arial" pitchFamily="34" charset="0"/>
              </a:rPr>
              <a:t>مهارتهای ارتباطی</a:t>
            </a:r>
            <a:endParaRPr lang="en-US" sz="88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890EBBE-3E5E-420A-95FE-1C2CD9EE4D36}" type="slidenum">
              <a:rPr lang="en-US" smtClean="0"/>
              <a:pPr/>
              <a:t>74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4693" name="Text Box 5"/>
          <p:cNvSpPr txBox="1">
            <a:spLocks noChangeArrowheads="1"/>
          </p:cNvSpPr>
          <p:nvPr/>
        </p:nvSpPr>
        <p:spPr bwMode="auto">
          <a:xfrm>
            <a:off x="250825" y="115888"/>
            <a:ext cx="8520113" cy="1190625"/>
          </a:xfrm>
          <a:prstGeom prst="rect">
            <a:avLst/>
          </a:prstGeom>
          <a:noFill/>
          <a:ln w="12700" cap="sq">
            <a:noFill/>
            <a:miter lim="800000"/>
            <a:headEnd type="none" w="sm" len="sm"/>
            <a:tailEnd type="none" w="sm" len="sm"/>
          </a:ln>
        </p:spPr>
        <p:txBody>
          <a:bodyPr>
            <a:spAutoFit/>
          </a:bodyPr>
          <a:lstStyle/>
          <a:p>
            <a:pPr algn="ctr" rtl="1"/>
            <a:r>
              <a:rPr kumimoji="1" lang="fa-IR" sz="3600" b="1" u="none" dirty="0">
                <a:solidFill>
                  <a:schemeClr val="bg1"/>
                </a:solidFill>
                <a:latin typeface="Arial" charset="0"/>
              </a:rPr>
              <a:t>مدل برخورد با مشتريان و بازار</a:t>
            </a:r>
            <a:r>
              <a:rPr kumimoji="1" lang="en-US" sz="3600" b="1" u="none" dirty="0">
                <a:solidFill>
                  <a:schemeClr val="bg1"/>
                </a:solidFill>
                <a:latin typeface="Arial" charset="0"/>
              </a:rPr>
              <a:t>   </a:t>
            </a:r>
          </a:p>
          <a:p>
            <a:pPr algn="ctr" rtl="1"/>
            <a:r>
              <a:rPr kumimoji="1" lang="en-US" sz="3600" b="1" u="none" dirty="0">
                <a:solidFill>
                  <a:schemeClr val="bg1"/>
                </a:solidFill>
              </a:rPr>
              <a:t>  </a:t>
            </a:r>
            <a:r>
              <a:rPr kumimoji="1" lang="fa-IR" sz="3600" b="1" u="none" dirty="0">
                <a:solidFill>
                  <a:schemeClr val="bg1"/>
                </a:solidFill>
              </a:rPr>
              <a:t>     </a:t>
            </a:r>
            <a:r>
              <a:rPr kumimoji="1" lang="en-US" sz="3600" b="1" u="none" dirty="0">
                <a:solidFill>
                  <a:schemeClr val="bg1"/>
                </a:solidFill>
              </a:rPr>
              <a:t>         (( </a:t>
            </a:r>
            <a:r>
              <a:rPr kumimoji="1" lang="en-US" sz="3600" b="1" u="none" dirty="0">
                <a:solidFill>
                  <a:srgbClr val="FF0000"/>
                </a:solidFill>
              </a:rPr>
              <a:t>AIDAS</a:t>
            </a:r>
            <a:r>
              <a:rPr kumimoji="1" lang="en-US" sz="3600" b="1" u="none" dirty="0">
                <a:solidFill>
                  <a:schemeClr val="bg1"/>
                </a:solidFill>
              </a:rPr>
              <a:t>))</a:t>
            </a:r>
            <a:endParaRPr kumimoji="1" lang="en-US" sz="3600" u="none" dirty="0">
              <a:solidFill>
                <a:schemeClr val="bg1"/>
              </a:solidFill>
            </a:endParaRPr>
          </a:p>
        </p:txBody>
      </p:sp>
      <p:sp>
        <p:nvSpPr>
          <p:cNvPr id="114694" name="Text Box 6"/>
          <p:cNvSpPr txBox="1">
            <a:spLocks noChangeArrowheads="1"/>
          </p:cNvSpPr>
          <p:nvPr/>
        </p:nvSpPr>
        <p:spPr bwMode="auto">
          <a:xfrm>
            <a:off x="539750" y="1295400"/>
            <a:ext cx="8058150" cy="6173998"/>
          </a:xfrm>
          <a:prstGeom prst="rect">
            <a:avLst/>
          </a:prstGeom>
          <a:noFill/>
          <a:ln w="12700" cap="sq">
            <a:noFill/>
            <a:miter lim="800000"/>
            <a:headEnd type="none" w="sm" len="sm"/>
            <a:tailEnd type="none" w="sm" len="sm"/>
          </a:ln>
        </p:spPr>
        <p:txBody>
          <a:bodyPr wrap="square">
            <a:spAutoFit/>
          </a:bodyPr>
          <a:lstStyle/>
          <a:p>
            <a:pPr algn="r" rtl="1">
              <a:lnSpc>
                <a:spcPct val="130000"/>
              </a:lnSpc>
              <a:buFont typeface="Wingdings" pitchFamily="2" charset="2"/>
              <a:buChar char="v"/>
            </a:pPr>
            <a:r>
              <a:rPr kumimoji="1" lang="fa-IR" sz="3200" u="none" dirty="0">
                <a:solidFill>
                  <a:schemeClr val="bg1"/>
                </a:solidFill>
                <a:latin typeface="Arial" charset="0"/>
              </a:rPr>
              <a:t>  </a:t>
            </a:r>
            <a:r>
              <a:rPr kumimoji="1" lang="fa-IR" sz="3200" b="1" u="none" dirty="0">
                <a:solidFill>
                  <a:schemeClr val="bg1"/>
                </a:solidFill>
                <a:latin typeface="Arial" charset="0"/>
              </a:rPr>
              <a:t>جلب توجه مخاطب </a:t>
            </a:r>
            <a:r>
              <a:rPr kumimoji="1" lang="en-US" sz="3200" b="1" u="none" dirty="0">
                <a:solidFill>
                  <a:schemeClr val="bg1"/>
                </a:solidFill>
                <a:latin typeface="Arial" charset="0"/>
              </a:rPr>
              <a:t> </a:t>
            </a:r>
            <a:r>
              <a:rPr kumimoji="1" lang="en-US" sz="2800" b="1" u="none" dirty="0">
                <a:solidFill>
                  <a:srgbClr val="FF0000"/>
                </a:solidFill>
                <a:latin typeface="Arial" charset="0"/>
              </a:rPr>
              <a:t>A</a:t>
            </a:r>
            <a:r>
              <a:rPr kumimoji="1" lang="en-US" sz="2800" b="1" u="none" dirty="0">
                <a:solidFill>
                  <a:schemeClr val="bg1"/>
                </a:solidFill>
                <a:latin typeface="Arial" charset="0"/>
              </a:rPr>
              <a:t>= </a:t>
            </a:r>
            <a:r>
              <a:rPr kumimoji="1" lang="en-US" sz="2800" b="1" u="none" dirty="0">
                <a:solidFill>
                  <a:srgbClr val="FF0000"/>
                </a:solidFill>
                <a:latin typeface="Arial" charset="0"/>
              </a:rPr>
              <a:t>A</a:t>
            </a:r>
            <a:r>
              <a:rPr kumimoji="1" lang="en-US" sz="2800" b="1" u="none" dirty="0">
                <a:solidFill>
                  <a:schemeClr val="bg1"/>
                </a:solidFill>
                <a:latin typeface="Arial" charset="0"/>
              </a:rPr>
              <a:t>TTENTION                                               </a:t>
            </a:r>
          </a:p>
          <a:p>
            <a:pPr algn="r" rtl="1">
              <a:lnSpc>
                <a:spcPct val="130000"/>
              </a:lnSpc>
              <a:buFont typeface="Wingdings" pitchFamily="2" charset="2"/>
              <a:buChar char="v"/>
            </a:pPr>
            <a:r>
              <a:rPr kumimoji="1" lang="en-US" sz="2800" b="1" u="none" dirty="0">
                <a:solidFill>
                  <a:schemeClr val="bg1"/>
                </a:solidFill>
                <a:latin typeface="Arial" charset="0"/>
              </a:rPr>
              <a:t>  </a:t>
            </a:r>
            <a:r>
              <a:rPr kumimoji="1" lang="fa-IR" sz="2800" b="1" u="none" dirty="0">
                <a:solidFill>
                  <a:schemeClr val="bg1"/>
                </a:solidFill>
                <a:latin typeface="Arial" charset="0"/>
              </a:rPr>
              <a:t> </a:t>
            </a:r>
            <a:r>
              <a:rPr kumimoji="1" lang="fa-IR" sz="3200" b="1" u="none" dirty="0">
                <a:solidFill>
                  <a:schemeClr val="bg1"/>
                </a:solidFill>
                <a:latin typeface="Arial" charset="0"/>
              </a:rPr>
              <a:t>منافع و ارز ش ها      </a:t>
            </a:r>
            <a:r>
              <a:rPr kumimoji="1" lang="en-US" sz="2800" b="1" u="none" dirty="0">
                <a:solidFill>
                  <a:srgbClr val="FF0000"/>
                </a:solidFill>
                <a:latin typeface="Arial" charset="0"/>
              </a:rPr>
              <a:t>I</a:t>
            </a:r>
            <a:r>
              <a:rPr kumimoji="1" lang="en-US" sz="2800" b="1" u="none" dirty="0">
                <a:solidFill>
                  <a:schemeClr val="bg1"/>
                </a:solidFill>
                <a:latin typeface="Arial" charset="0"/>
              </a:rPr>
              <a:t> = </a:t>
            </a:r>
            <a:r>
              <a:rPr kumimoji="1" lang="en-US" sz="2800" b="1" u="none" dirty="0">
                <a:solidFill>
                  <a:srgbClr val="FF0000"/>
                </a:solidFill>
                <a:latin typeface="Arial" charset="0"/>
              </a:rPr>
              <a:t>I</a:t>
            </a:r>
            <a:r>
              <a:rPr kumimoji="1" lang="en-US" sz="2800" b="1" u="none" dirty="0">
                <a:solidFill>
                  <a:schemeClr val="bg1"/>
                </a:solidFill>
                <a:latin typeface="Arial" charset="0"/>
              </a:rPr>
              <a:t>NTERESTS                                                   </a:t>
            </a:r>
          </a:p>
          <a:p>
            <a:pPr algn="r" rtl="1">
              <a:lnSpc>
                <a:spcPct val="130000"/>
              </a:lnSpc>
              <a:buFont typeface="Wingdings" pitchFamily="2" charset="2"/>
              <a:buChar char="v"/>
            </a:pPr>
            <a:r>
              <a:rPr kumimoji="1" lang="fa-IR" sz="3200" b="1" u="none" dirty="0">
                <a:solidFill>
                  <a:schemeClr val="bg1"/>
                </a:solidFill>
                <a:latin typeface="Arial" charset="0"/>
              </a:rPr>
              <a:t>   ميل و انگيزه و كشش </a:t>
            </a:r>
            <a:r>
              <a:rPr kumimoji="1" lang="en-US" sz="3200" b="1" u="none" dirty="0">
                <a:solidFill>
                  <a:schemeClr val="bg1"/>
                </a:solidFill>
                <a:latin typeface="Arial" charset="0"/>
              </a:rPr>
              <a:t>     </a:t>
            </a:r>
            <a:r>
              <a:rPr kumimoji="1" lang="fa-IR" sz="3200" b="1" u="none" dirty="0">
                <a:solidFill>
                  <a:schemeClr val="bg1"/>
                </a:solidFill>
                <a:latin typeface="Arial" charset="0"/>
              </a:rPr>
              <a:t>   </a:t>
            </a:r>
            <a:r>
              <a:rPr kumimoji="1" lang="en-US" sz="2800" b="1" u="none" dirty="0">
                <a:solidFill>
                  <a:srgbClr val="FF0000"/>
                </a:solidFill>
                <a:latin typeface="Arial" charset="0"/>
              </a:rPr>
              <a:t>D</a:t>
            </a:r>
            <a:r>
              <a:rPr kumimoji="1" lang="en-US" sz="2800" b="1" u="none" dirty="0">
                <a:solidFill>
                  <a:schemeClr val="bg1"/>
                </a:solidFill>
                <a:latin typeface="Arial" charset="0"/>
              </a:rPr>
              <a:t> = </a:t>
            </a:r>
            <a:r>
              <a:rPr kumimoji="1" lang="en-US" sz="2800" b="1" u="none" dirty="0">
                <a:solidFill>
                  <a:srgbClr val="FF0000"/>
                </a:solidFill>
                <a:latin typeface="Arial" charset="0"/>
              </a:rPr>
              <a:t>D</a:t>
            </a:r>
            <a:r>
              <a:rPr kumimoji="1" lang="en-US" sz="2800" b="1" u="none" dirty="0">
                <a:solidFill>
                  <a:schemeClr val="bg1"/>
                </a:solidFill>
                <a:latin typeface="Arial" charset="0"/>
              </a:rPr>
              <a:t>ESIRE                                                </a:t>
            </a:r>
          </a:p>
          <a:p>
            <a:pPr algn="r" rtl="1">
              <a:lnSpc>
                <a:spcPct val="130000"/>
              </a:lnSpc>
              <a:buFont typeface="Wingdings" pitchFamily="2" charset="2"/>
              <a:buChar char="v"/>
            </a:pPr>
            <a:r>
              <a:rPr kumimoji="1" lang="fa-IR" sz="3600" b="1" u="none" dirty="0">
                <a:solidFill>
                  <a:schemeClr val="bg1"/>
                </a:solidFill>
                <a:latin typeface="Arial" charset="0"/>
              </a:rPr>
              <a:t>  </a:t>
            </a:r>
            <a:r>
              <a:rPr kumimoji="1" lang="en-US" sz="3200" b="1" u="none" dirty="0">
                <a:solidFill>
                  <a:schemeClr val="bg1"/>
                </a:solidFill>
                <a:latin typeface="Arial" charset="0"/>
              </a:rPr>
              <a:t> </a:t>
            </a:r>
            <a:r>
              <a:rPr kumimoji="1" lang="fa-IR" sz="3200" b="1" u="none" dirty="0">
                <a:solidFill>
                  <a:schemeClr val="bg1"/>
                </a:solidFill>
                <a:latin typeface="Arial" charset="0"/>
              </a:rPr>
              <a:t>اقدام و عمل خريد              </a:t>
            </a:r>
            <a:r>
              <a:rPr kumimoji="1" lang="en-US" sz="2800" b="1" u="none" dirty="0">
                <a:solidFill>
                  <a:srgbClr val="FF0000"/>
                </a:solidFill>
                <a:latin typeface="Arial" charset="0"/>
              </a:rPr>
              <a:t>A</a:t>
            </a:r>
            <a:r>
              <a:rPr kumimoji="1" lang="en-US" sz="2800" b="1" u="none" dirty="0">
                <a:solidFill>
                  <a:schemeClr val="bg1"/>
                </a:solidFill>
                <a:latin typeface="Arial" charset="0"/>
              </a:rPr>
              <a:t> = </a:t>
            </a:r>
            <a:r>
              <a:rPr kumimoji="1" lang="en-US" sz="2800" b="1" u="none" dirty="0">
                <a:solidFill>
                  <a:srgbClr val="FF0000"/>
                </a:solidFill>
                <a:latin typeface="Arial" charset="0"/>
              </a:rPr>
              <a:t>A</a:t>
            </a:r>
            <a:r>
              <a:rPr kumimoji="1" lang="en-US" sz="2800" b="1" u="none" dirty="0">
                <a:solidFill>
                  <a:schemeClr val="bg1"/>
                </a:solidFill>
                <a:latin typeface="Arial" charset="0"/>
              </a:rPr>
              <a:t>CTION                                                </a:t>
            </a:r>
          </a:p>
          <a:p>
            <a:pPr rtl="1">
              <a:lnSpc>
                <a:spcPct val="130000"/>
              </a:lnSpc>
              <a:buFont typeface="Wingdings" pitchFamily="2" charset="2"/>
              <a:buChar char="v"/>
            </a:pPr>
            <a:r>
              <a:rPr kumimoji="1" lang="en-US" sz="3200" b="1" u="none" dirty="0">
                <a:solidFill>
                  <a:schemeClr val="bg1"/>
                </a:solidFill>
                <a:latin typeface="Arial" charset="0"/>
              </a:rPr>
              <a:t>  </a:t>
            </a:r>
            <a:r>
              <a:rPr kumimoji="1" lang="fa-IR" sz="3200" b="1" u="none" dirty="0">
                <a:solidFill>
                  <a:schemeClr val="bg1"/>
                </a:solidFill>
                <a:latin typeface="Arial" charset="0"/>
              </a:rPr>
              <a:t>رضايت           </a:t>
            </a:r>
            <a:r>
              <a:rPr kumimoji="1" lang="en-US" sz="2800" b="1" u="none" dirty="0" smtClean="0">
                <a:solidFill>
                  <a:srgbClr val="FF0000"/>
                </a:solidFill>
                <a:latin typeface="Arial" charset="0"/>
              </a:rPr>
              <a:t>S</a:t>
            </a:r>
            <a:r>
              <a:rPr kumimoji="1" lang="en-US" sz="2800" b="1" u="none" dirty="0" smtClean="0">
                <a:solidFill>
                  <a:schemeClr val="bg1"/>
                </a:solidFill>
                <a:latin typeface="Arial" charset="0"/>
              </a:rPr>
              <a:t> </a:t>
            </a:r>
            <a:r>
              <a:rPr kumimoji="1" lang="en-US" sz="2800" b="1" u="none" dirty="0">
                <a:solidFill>
                  <a:schemeClr val="bg1"/>
                </a:solidFill>
                <a:latin typeface="Arial" charset="0"/>
              </a:rPr>
              <a:t>= </a:t>
            </a:r>
            <a:r>
              <a:rPr kumimoji="1" lang="en-US" sz="2800" b="1" u="none" dirty="0">
                <a:solidFill>
                  <a:srgbClr val="FF0000"/>
                </a:solidFill>
                <a:latin typeface="Arial" charset="0"/>
              </a:rPr>
              <a:t>S</a:t>
            </a:r>
            <a:r>
              <a:rPr kumimoji="1" lang="en-US" sz="2800" b="1" u="none" dirty="0">
                <a:solidFill>
                  <a:schemeClr val="bg1"/>
                </a:solidFill>
                <a:latin typeface="Arial" charset="0"/>
              </a:rPr>
              <a:t>ATISFACTION                        </a:t>
            </a:r>
          </a:p>
        </p:txBody>
      </p:sp>
      <p:sp>
        <p:nvSpPr>
          <p:cNvPr id="4" name="Slide Number Placeholder 3"/>
          <p:cNvSpPr>
            <a:spLocks noGrp="1"/>
          </p:cNvSpPr>
          <p:nvPr>
            <p:ph type="sldNum" sz="quarter" idx="12"/>
          </p:nvPr>
        </p:nvSpPr>
        <p:spPr/>
        <p:txBody>
          <a:bodyPr/>
          <a:lstStyle/>
          <a:p>
            <a:fld id="{B890EBBE-3E5E-420A-95FE-1C2CD9EE4D36}" type="slidenum">
              <a:rPr lang="en-US" smtClean="0"/>
              <a:pPr/>
              <a:t>75</a:t>
            </a:fld>
            <a:endParaRPr lang="en-US"/>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4693"/>
                                        </p:tgtEl>
                                        <p:attrNameLst>
                                          <p:attrName>style.visibility</p:attrName>
                                        </p:attrNameLst>
                                      </p:cBhvr>
                                      <p:to>
                                        <p:strVal val="visible"/>
                                      </p:to>
                                    </p:set>
                                    <p:animEffect transition="in" filter="fade">
                                      <p:cBhvr>
                                        <p:cTn id="7" dur="2000"/>
                                        <p:tgtEl>
                                          <p:spTgt spid="11469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4694">
                                            <p:txEl>
                                              <p:pRg st="0" end="0"/>
                                            </p:txEl>
                                          </p:spTgt>
                                        </p:tgtEl>
                                        <p:attrNameLst>
                                          <p:attrName>style.visibility</p:attrName>
                                        </p:attrNameLst>
                                      </p:cBhvr>
                                      <p:to>
                                        <p:strVal val="visible"/>
                                      </p:to>
                                    </p:set>
                                    <p:animEffect transition="in" filter="fade">
                                      <p:cBhvr>
                                        <p:cTn id="12" dur="2000"/>
                                        <p:tgtEl>
                                          <p:spTgt spid="11469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4694">
                                            <p:txEl>
                                              <p:pRg st="1" end="1"/>
                                            </p:txEl>
                                          </p:spTgt>
                                        </p:tgtEl>
                                        <p:attrNameLst>
                                          <p:attrName>style.visibility</p:attrName>
                                        </p:attrNameLst>
                                      </p:cBhvr>
                                      <p:to>
                                        <p:strVal val="visible"/>
                                      </p:to>
                                    </p:set>
                                    <p:animEffect transition="in" filter="fade">
                                      <p:cBhvr>
                                        <p:cTn id="17" dur="2000"/>
                                        <p:tgtEl>
                                          <p:spTgt spid="11469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4694">
                                            <p:txEl>
                                              <p:pRg st="2" end="2"/>
                                            </p:txEl>
                                          </p:spTgt>
                                        </p:tgtEl>
                                        <p:attrNameLst>
                                          <p:attrName>style.visibility</p:attrName>
                                        </p:attrNameLst>
                                      </p:cBhvr>
                                      <p:to>
                                        <p:strVal val="visible"/>
                                      </p:to>
                                    </p:set>
                                    <p:animEffect transition="in" filter="fade">
                                      <p:cBhvr>
                                        <p:cTn id="22" dur="2000"/>
                                        <p:tgtEl>
                                          <p:spTgt spid="11469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4694">
                                            <p:txEl>
                                              <p:pRg st="3" end="3"/>
                                            </p:txEl>
                                          </p:spTgt>
                                        </p:tgtEl>
                                        <p:attrNameLst>
                                          <p:attrName>style.visibility</p:attrName>
                                        </p:attrNameLst>
                                      </p:cBhvr>
                                      <p:to>
                                        <p:strVal val="visible"/>
                                      </p:to>
                                    </p:set>
                                    <p:animEffect transition="in" filter="fade">
                                      <p:cBhvr>
                                        <p:cTn id="27" dur="2000"/>
                                        <p:tgtEl>
                                          <p:spTgt spid="11469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14694">
                                            <p:txEl>
                                              <p:pRg st="4" end="4"/>
                                            </p:txEl>
                                          </p:spTgt>
                                        </p:tgtEl>
                                        <p:attrNameLst>
                                          <p:attrName>style.visibility</p:attrName>
                                        </p:attrNameLst>
                                      </p:cBhvr>
                                      <p:to>
                                        <p:strVal val="visible"/>
                                      </p:to>
                                    </p:set>
                                    <p:animEffect transition="in" filter="fade">
                                      <p:cBhvr>
                                        <p:cTn id="32" dur="2000"/>
                                        <p:tgtEl>
                                          <p:spTgt spid="11469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3" grpId="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762" name="Rectangle 2"/>
          <p:cNvSpPr>
            <a:spLocks noGrp="1" noChangeArrowheads="1"/>
          </p:cNvSpPr>
          <p:nvPr>
            <p:ph type="title"/>
          </p:nvPr>
        </p:nvSpPr>
        <p:spPr>
          <a:xfrm>
            <a:off x="0" y="188913"/>
            <a:ext cx="9144000" cy="1368425"/>
          </a:xfrm>
        </p:spPr>
        <p:txBody>
          <a:bodyPr>
            <a:noAutofit/>
          </a:bodyPr>
          <a:lstStyle/>
          <a:p>
            <a:pPr rtl="1" eaLnBrk="1" hangingPunct="1">
              <a:defRPr/>
            </a:pPr>
            <a:r>
              <a:rPr lang="fa-IR" sz="5400" b="1" dirty="0" smtClean="0">
                <a:solidFill>
                  <a:srgbClr val="FFFF00"/>
                </a:solidFill>
              </a:rPr>
              <a:t>مدل ارتباطی و نیاز شناسی</a:t>
            </a:r>
            <a:br>
              <a:rPr lang="fa-IR" sz="5400" b="1" dirty="0" smtClean="0">
                <a:solidFill>
                  <a:srgbClr val="FFFF00"/>
                </a:solidFill>
              </a:rPr>
            </a:br>
            <a:r>
              <a:rPr lang="fa-IR" sz="5400" b="1" dirty="0" smtClean="0">
                <a:solidFill>
                  <a:srgbClr val="FFFF00"/>
                </a:solidFill>
              </a:rPr>
              <a:t> «</a:t>
            </a:r>
            <a:r>
              <a:rPr lang="en-US" sz="5400" b="1" dirty="0" smtClean="0">
                <a:solidFill>
                  <a:srgbClr val="FF0000"/>
                </a:solidFill>
              </a:rPr>
              <a:t>LOCATE</a:t>
            </a:r>
            <a:r>
              <a:rPr lang="fa-IR" sz="5400" b="1" dirty="0" smtClean="0">
                <a:solidFill>
                  <a:srgbClr val="FFFF00"/>
                </a:solidFill>
                <a:latin typeface="Arial"/>
              </a:rPr>
              <a:t>»</a:t>
            </a:r>
            <a:endParaRPr lang="en-US" sz="5400" b="1" dirty="0" smtClean="0">
              <a:solidFill>
                <a:srgbClr val="FFFF00"/>
              </a:solidFill>
            </a:endParaRPr>
          </a:p>
        </p:txBody>
      </p:sp>
      <p:sp>
        <p:nvSpPr>
          <p:cNvPr id="373763" name="Rectangle 3"/>
          <p:cNvSpPr>
            <a:spLocks noGrp="1" noChangeArrowheads="1"/>
          </p:cNvSpPr>
          <p:nvPr>
            <p:ph type="body" idx="1"/>
          </p:nvPr>
        </p:nvSpPr>
        <p:spPr>
          <a:xfrm>
            <a:off x="250825" y="1600200"/>
            <a:ext cx="8642350" cy="5068888"/>
          </a:xfrm>
        </p:spPr>
        <p:txBody>
          <a:bodyPr anchor="ctr"/>
          <a:lstStyle/>
          <a:p>
            <a:pPr algn="r" rtl="1" eaLnBrk="1" hangingPunct="1">
              <a:buFont typeface="Wingdings" pitchFamily="2" charset="2"/>
              <a:buNone/>
              <a:defRPr/>
            </a:pPr>
            <a:r>
              <a:rPr lang="fa-IR" sz="4000" b="1" dirty="0" smtClean="0">
                <a:solidFill>
                  <a:srgbClr val="FFFF00"/>
                </a:solidFill>
              </a:rPr>
              <a:t>1- گوش کنید   </a:t>
            </a:r>
            <a:r>
              <a:rPr lang="fa-IR" sz="4000" b="1" dirty="0" smtClean="0">
                <a:solidFill>
                  <a:schemeClr val="bg1"/>
                </a:solidFill>
              </a:rPr>
              <a:t>                            </a:t>
            </a:r>
            <a:r>
              <a:rPr lang="en-US" sz="4000" b="1" dirty="0" smtClean="0">
                <a:solidFill>
                  <a:srgbClr val="FF0000"/>
                </a:solidFill>
              </a:rPr>
              <a:t>L</a:t>
            </a:r>
            <a:r>
              <a:rPr lang="en-US" sz="4000" b="1" dirty="0" smtClean="0">
                <a:solidFill>
                  <a:srgbClr val="FFFF00"/>
                </a:solidFill>
              </a:rPr>
              <a:t>ISTEN</a:t>
            </a:r>
          </a:p>
          <a:p>
            <a:pPr algn="just" rtl="1" eaLnBrk="1" hangingPunct="1">
              <a:buFont typeface="Wingdings" pitchFamily="2" charset="2"/>
              <a:buNone/>
              <a:defRPr/>
            </a:pPr>
            <a:r>
              <a:rPr lang="en-US" sz="4000" b="1" dirty="0" smtClean="0">
                <a:solidFill>
                  <a:schemeClr val="bg1"/>
                </a:solidFill>
                <a:latin typeface="Times New Roman" pitchFamily="18" charset="0"/>
                <a:cs typeface="Times New Roman" pitchFamily="18" charset="0"/>
              </a:rPr>
              <a:t> </a:t>
            </a:r>
            <a:r>
              <a:rPr lang="fa-IR" sz="4000" b="1" dirty="0" smtClean="0">
                <a:solidFill>
                  <a:srgbClr val="FF0000"/>
                </a:solidFill>
                <a:latin typeface="Times New Roman" pitchFamily="18" charset="0"/>
                <a:cs typeface="Times New Roman" pitchFamily="18" charset="0"/>
              </a:rPr>
              <a:t>حیف، </a:t>
            </a:r>
            <a:r>
              <a:rPr lang="fa-IR" sz="4000" b="1" dirty="0" smtClean="0">
                <a:solidFill>
                  <a:srgbClr val="FFFF00"/>
                </a:solidFill>
                <a:latin typeface="Times New Roman" pitchFamily="18" charset="0"/>
                <a:cs typeface="Times New Roman" pitchFamily="18" charset="0"/>
              </a:rPr>
              <a:t>اگر</a:t>
            </a:r>
            <a:r>
              <a:rPr lang="fa-IR" sz="4000" b="1" dirty="0" smtClean="0">
                <a:solidFill>
                  <a:srgbClr val="FF0000"/>
                </a:solidFill>
                <a:latin typeface="Times New Roman" pitchFamily="18" charset="0"/>
                <a:cs typeface="Times New Roman" pitchFamily="18" charset="0"/>
              </a:rPr>
              <a:t>، ایکاش </a:t>
            </a:r>
            <a:r>
              <a:rPr lang="fa-IR" sz="4000" b="1" dirty="0" smtClean="0">
                <a:solidFill>
                  <a:schemeClr val="bg1"/>
                </a:solidFill>
                <a:latin typeface="Times New Roman" pitchFamily="18" charset="0"/>
                <a:cs typeface="Times New Roman" pitchFamily="18" charset="0"/>
              </a:rPr>
              <a:t>ها را که بیانگر کمبودها، آرزوها، ارزشها و انتظارات مشتری هستند با دقت وحساسیت گوش کنید.</a:t>
            </a:r>
            <a:endParaRPr lang="en-US" sz="4000" b="1" dirty="0" smtClean="0">
              <a:solidFill>
                <a:schemeClr val="bg1"/>
              </a:solidFill>
              <a:latin typeface="Times New Roman" pitchFamily="18" charset="0"/>
              <a:cs typeface="Times New Roman" pitchFamily="18" charset="0"/>
            </a:endParaRPr>
          </a:p>
          <a:p>
            <a:pPr algn="just" rtl="1" eaLnBrk="1" hangingPunct="1">
              <a:buFont typeface="Wingdings" pitchFamily="2" charset="2"/>
              <a:buNone/>
              <a:defRPr/>
            </a:pPr>
            <a:endParaRPr lang="en-US" sz="4000" b="1" dirty="0" smtClean="0">
              <a:solidFill>
                <a:schemeClr val="bg1"/>
              </a:solidFill>
              <a:latin typeface="Times New Roman" pitchFamily="18" charset="0"/>
              <a:cs typeface="Times New Roman" pitchFamily="18" charset="0"/>
            </a:endParaRPr>
          </a:p>
          <a:p>
            <a:pPr algn="just" rtl="1" eaLnBrk="1" hangingPunct="1">
              <a:buFont typeface="Wingdings" pitchFamily="2" charset="2"/>
              <a:buNone/>
              <a:defRPr/>
            </a:pPr>
            <a:endParaRPr lang="en-US" sz="4000" b="1" dirty="0" smtClean="0">
              <a:solidFill>
                <a:schemeClr val="bg1"/>
              </a:solidFill>
              <a:latin typeface="Times New Roman" pitchFamily="18" charset="0"/>
              <a:cs typeface="Times New Roman" pitchFamily="18" charset="0"/>
            </a:endParaRPr>
          </a:p>
          <a:p>
            <a:pPr algn="ctr" rtl="1" eaLnBrk="1" hangingPunct="1">
              <a:buFont typeface="Wingdings" pitchFamily="2" charset="2"/>
              <a:buNone/>
              <a:defRPr/>
            </a:pPr>
            <a:r>
              <a:rPr lang="en-US" sz="1200" b="1" dirty="0" smtClean="0">
                <a:solidFill>
                  <a:schemeClr val="bg1"/>
                </a:solidFill>
                <a:latin typeface="Arial" pitchFamily="34" charset="0"/>
                <a:cs typeface="Arial" pitchFamily="34" charset="0"/>
              </a:rPr>
              <a:t>www.drroosta.com</a:t>
            </a:r>
          </a:p>
        </p:txBody>
      </p:sp>
      <p:sp>
        <p:nvSpPr>
          <p:cNvPr id="4" name="Slide Number Placeholder 3"/>
          <p:cNvSpPr>
            <a:spLocks noGrp="1"/>
          </p:cNvSpPr>
          <p:nvPr>
            <p:ph type="sldNum" sz="quarter" idx="12"/>
          </p:nvPr>
        </p:nvSpPr>
        <p:spPr/>
        <p:txBody>
          <a:bodyPr/>
          <a:lstStyle/>
          <a:p>
            <a:fld id="{B890EBBE-3E5E-420A-95FE-1C2CD9EE4D36}" type="slidenum">
              <a:rPr lang="en-US" smtClean="0"/>
              <a:pPr/>
              <a:t>76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3762"/>
                                        </p:tgtEl>
                                        <p:attrNameLst>
                                          <p:attrName>style.visibility</p:attrName>
                                        </p:attrNameLst>
                                      </p:cBhvr>
                                      <p:to>
                                        <p:strVal val="visible"/>
                                      </p:to>
                                    </p:set>
                                    <p:animEffect transition="in" filter="fade">
                                      <p:cBhvr>
                                        <p:cTn id="7" dur="2000"/>
                                        <p:tgtEl>
                                          <p:spTgt spid="37376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73763">
                                            <p:txEl>
                                              <p:pRg st="0" end="0"/>
                                            </p:txEl>
                                          </p:spTgt>
                                        </p:tgtEl>
                                        <p:attrNameLst>
                                          <p:attrName>style.visibility</p:attrName>
                                        </p:attrNameLst>
                                      </p:cBhvr>
                                      <p:to>
                                        <p:strVal val="visible"/>
                                      </p:to>
                                    </p:set>
                                    <p:animEffect transition="in" filter="fade">
                                      <p:cBhvr>
                                        <p:cTn id="12" dur="2000"/>
                                        <p:tgtEl>
                                          <p:spTgt spid="373763">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73763">
                                            <p:txEl>
                                              <p:pRg st="1" end="1"/>
                                            </p:txEl>
                                          </p:spTgt>
                                        </p:tgtEl>
                                        <p:attrNameLst>
                                          <p:attrName>style.visibility</p:attrName>
                                        </p:attrNameLst>
                                      </p:cBhvr>
                                      <p:to>
                                        <p:strVal val="visible"/>
                                      </p:to>
                                    </p:set>
                                    <p:animEffect transition="in" filter="fade">
                                      <p:cBhvr>
                                        <p:cTn id="15" dur="2000"/>
                                        <p:tgtEl>
                                          <p:spTgt spid="373763">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73763">
                                            <p:txEl>
                                              <p:pRg st="4" end="4"/>
                                            </p:txEl>
                                          </p:spTgt>
                                        </p:tgtEl>
                                        <p:attrNameLst>
                                          <p:attrName>style.visibility</p:attrName>
                                        </p:attrNameLst>
                                      </p:cBhvr>
                                      <p:to>
                                        <p:strVal val="visible"/>
                                      </p:to>
                                    </p:set>
                                    <p:animEffect transition="in" filter="fade">
                                      <p:cBhvr>
                                        <p:cTn id="18" dur="2000"/>
                                        <p:tgtEl>
                                          <p:spTgt spid="37376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3762" grpId="0"/>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4787" name="Rectangle 3"/>
          <p:cNvSpPr>
            <a:spLocks noGrp="1" noChangeArrowheads="1"/>
          </p:cNvSpPr>
          <p:nvPr>
            <p:ph type="body" idx="1"/>
          </p:nvPr>
        </p:nvSpPr>
        <p:spPr>
          <a:xfrm>
            <a:off x="250825" y="260350"/>
            <a:ext cx="8642350" cy="6408738"/>
          </a:xfrm>
        </p:spPr>
        <p:txBody>
          <a:bodyPr/>
          <a:lstStyle/>
          <a:p>
            <a:pPr algn="r" rtl="1" eaLnBrk="1" hangingPunct="1">
              <a:buFont typeface="Wingdings" pitchFamily="2" charset="2"/>
              <a:buNone/>
              <a:defRPr/>
            </a:pPr>
            <a:r>
              <a:rPr lang="fa-IR" sz="3600" b="1" dirty="0" smtClean="0">
                <a:solidFill>
                  <a:srgbClr val="FFFF00"/>
                </a:solidFill>
              </a:rPr>
              <a:t>2- ببینید                                         </a:t>
            </a:r>
            <a:r>
              <a:rPr lang="en-US" sz="3600" b="1" dirty="0" smtClean="0">
                <a:solidFill>
                  <a:srgbClr val="FF0000"/>
                </a:solidFill>
              </a:rPr>
              <a:t>O</a:t>
            </a:r>
            <a:r>
              <a:rPr lang="en-US" sz="3600" b="1" dirty="0" smtClean="0">
                <a:solidFill>
                  <a:srgbClr val="FFFF00"/>
                </a:solidFill>
              </a:rPr>
              <a:t>BSERVE</a:t>
            </a:r>
          </a:p>
          <a:p>
            <a:pPr algn="just" rtl="1" eaLnBrk="1" hangingPunct="1">
              <a:buFont typeface="Wingdings" pitchFamily="2" charset="2"/>
              <a:buNone/>
              <a:defRPr/>
            </a:pPr>
            <a:r>
              <a:rPr lang="fa-IR" sz="3600" b="1" dirty="0" smtClean="0">
                <a:solidFill>
                  <a:schemeClr val="bg1"/>
                </a:solidFill>
              </a:rPr>
              <a:t>به مشتری و اطراف او بنگرید. فروشنده حرفه ای      می تواند با مشاهده ظاهر، پوشش و محل کسب و کار زندگی مشتری نکات زیادی را پیدا کند.</a:t>
            </a:r>
          </a:p>
          <a:p>
            <a:pPr algn="just" rtl="1" eaLnBrk="1" hangingPunct="1">
              <a:buFont typeface="Wingdings" pitchFamily="2" charset="2"/>
              <a:buNone/>
              <a:defRPr/>
            </a:pPr>
            <a:endParaRPr lang="fa-IR" sz="3600" b="1" dirty="0" smtClean="0">
              <a:solidFill>
                <a:schemeClr val="bg1"/>
              </a:solidFill>
            </a:endParaRPr>
          </a:p>
          <a:p>
            <a:pPr algn="just" rtl="1" eaLnBrk="1" hangingPunct="1">
              <a:buFont typeface="Wingdings" pitchFamily="2" charset="2"/>
              <a:buNone/>
              <a:defRPr/>
            </a:pPr>
            <a:r>
              <a:rPr lang="fa-IR" sz="3600" b="1" dirty="0" smtClean="0">
                <a:solidFill>
                  <a:srgbClr val="FFFF00"/>
                </a:solidFill>
              </a:rPr>
              <a:t>3- ترکیب کنید و ربط دهید                 </a:t>
            </a:r>
            <a:r>
              <a:rPr lang="en-US" sz="3600" b="1" dirty="0" smtClean="0">
                <a:solidFill>
                  <a:srgbClr val="FF0000"/>
                </a:solidFill>
              </a:rPr>
              <a:t>C</a:t>
            </a:r>
            <a:r>
              <a:rPr lang="en-US" sz="3600" b="1" dirty="0" smtClean="0">
                <a:solidFill>
                  <a:srgbClr val="FFFF00"/>
                </a:solidFill>
              </a:rPr>
              <a:t>OMBINE </a:t>
            </a:r>
            <a:r>
              <a:rPr lang="en-US" sz="3600" b="1" dirty="0" smtClean="0">
                <a:solidFill>
                  <a:schemeClr val="bg1"/>
                </a:solidFill>
              </a:rPr>
              <a:t> </a:t>
            </a:r>
          </a:p>
          <a:p>
            <a:pPr algn="just" rtl="1" eaLnBrk="1" hangingPunct="1">
              <a:buFont typeface="Wingdings" pitchFamily="2" charset="2"/>
              <a:buNone/>
              <a:defRPr/>
            </a:pPr>
            <a:r>
              <a:rPr lang="fa-IR" sz="3600" b="1" dirty="0" smtClean="0">
                <a:solidFill>
                  <a:schemeClr val="bg1"/>
                </a:solidFill>
              </a:rPr>
              <a:t>فروشنده حرفه ای می کوشد مجموعه شنیده ها،  دیده ها و یافته ها و دریافت های ناشی از برخوردها،          گفت و شنودها، مشاهدات و مطالعات را به خوبی بهم ربط دهد تا نیازهای مخاطب را بهتر بشناسد.</a:t>
            </a:r>
            <a:endParaRPr lang="en-US" sz="3600" b="1" dirty="0" smtClean="0">
              <a:solidFill>
                <a:schemeClr val="bg1"/>
              </a:solidFill>
            </a:endParaRPr>
          </a:p>
          <a:p>
            <a:pPr algn="ctr" rtl="1" eaLnBrk="1" hangingPunct="1">
              <a:buFont typeface="Wingdings" pitchFamily="2" charset="2"/>
              <a:buNone/>
              <a:defRPr/>
            </a:pPr>
            <a:r>
              <a:rPr lang="en-US" sz="1200" b="1" dirty="0" smtClean="0">
                <a:solidFill>
                  <a:schemeClr val="bg1"/>
                </a:solidFill>
              </a:rPr>
              <a:t>www.drroosta.com</a:t>
            </a:r>
          </a:p>
        </p:txBody>
      </p:sp>
      <p:sp>
        <p:nvSpPr>
          <p:cNvPr id="3" name="Slide Number Placeholder 2"/>
          <p:cNvSpPr>
            <a:spLocks noGrp="1"/>
          </p:cNvSpPr>
          <p:nvPr>
            <p:ph type="sldNum" sz="quarter" idx="12"/>
          </p:nvPr>
        </p:nvSpPr>
        <p:spPr/>
        <p:txBody>
          <a:bodyPr/>
          <a:lstStyle/>
          <a:p>
            <a:fld id="{B890EBBE-3E5E-420A-95FE-1C2CD9EE4D36}" type="slidenum">
              <a:rPr lang="en-US" smtClean="0"/>
              <a:pPr/>
              <a:t>77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74787">
                                            <p:txEl>
                                              <p:pRg st="0" end="0"/>
                                            </p:txEl>
                                          </p:spTgt>
                                        </p:tgtEl>
                                        <p:attrNameLst>
                                          <p:attrName>style.visibility</p:attrName>
                                        </p:attrNameLst>
                                      </p:cBhvr>
                                      <p:to>
                                        <p:strVal val="visible"/>
                                      </p:to>
                                    </p:set>
                                    <p:animEffect transition="in" filter="fade">
                                      <p:cBhvr>
                                        <p:cTn id="7" dur="2000"/>
                                        <p:tgtEl>
                                          <p:spTgt spid="374787">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74787">
                                            <p:txEl>
                                              <p:pRg st="1" end="1"/>
                                            </p:txEl>
                                          </p:spTgt>
                                        </p:tgtEl>
                                        <p:attrNameLst>
                                          <p:attrName>style.visibility</p:attrName>
                                        </p:attrNameLst>
                                      </p:cBhvr>
                                      <p:to>
                                        <p:strVal val="visible"/>
                                      </p:to>
                                    </p:set>
                                    <p:animEffect transition="in" filter="fade">
                                      <p:cBhvr>
                                        <p:cTn id="10" dur="2000"/>
                                        <p:tgtEl>
                                          <p:spTgt spid="374787">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74787">
                                            <p:txEl>
                                              <p:pRg st="3" end="3"/>
                                            </p:txEl>
                                          </p:spTgt>
                                        </p:tgtEl>
                                        <p:attrNameLst>
                                          <p:attrName>style.visibility</p:attrName>
                                        </p:attrNameLst>
                                      </p:cBhvr>
                                      <p:to>
                                        <p:strVal val="visible"/>
                                      </p:to>
                                    </p:set>
                                    <p:animEffect transition="in" filter="fade">
                                      <p:cBhvr>
                                        <p:cTn id="15" dur="2000"/>
                                        <p:tgtEl>
                                          <p:spTgt spid="374787">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74787">
                                            <p:txEl>
                                              <p:pRg st="4" end="4"/>
                                            </p:txEl>
                                          </p:spTgt>
                                        </p:tgtEl>
                                        <p:attrNameLst>
                                          <p:attrName>style.visibility</p:attrName>
                                        </p:attrNameLst>
                                      </p:cBhvr>
                                      <p:to>
                                        <p:strVal val="visible"/>
                                      </p:to>
                                    </p:set>
                                    <p:animEffect transition="in" filter="fade">
                                      <p:cBhvr>
                                        <p:cTn id="18" dur="2000"/>
                                        <p:tgtEl>
                                          <p:spTgt spid="374787">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74787">
                                            <p:txEl>
                                              <p:pRg st="5" end="5"/>
                                            </p:txEl>
                                          </p:spTgt>
                                        </p:tgtEl>
                                        <p:attrNameLst>
                                          <p:attrName>style.visibility</p:attrName>
                                        </p:attrNameLst>
                                      </p:cBhvr>
                                      <p:to>
                                        <p:strVal val="visible"/>
                                      </p:to>
                                    </p:set>
                                    <p:animEffect transition="in" filter="fade">
                                      <p:cBhvr>
                                        <p:cTn id="21" dur="2000"/>
                                        <p:tgtEl>
                                          <p:spTgt spid="37478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1" name="Rectangle 3"/>
          <p:cNvSpPr>
            <a:spLocks noGrp="1" noChangeArrowheads="1"/>
          </p:cNvSpPr>
          <p:nvPr>
            <p:ph type="body" idx="1"/>
          </p:nvPr>
        </p:nvSpPr>
        <p:spPr>
          <a:xfrm>
            <a:off x="152400" y="228600"/>
            <a:ext cx="8785225" cy="6408738"/>
          </a:xfrm>
        </p:spPr>
        <p:txBody>
          <a:bodyPr anchor="ctr">
            <a:normAutofit fontScale="92500"/>
          </a:bodyPr>
          <a:lstStyle/>
          <a:p>
            <a:pPr algn="r" rtl="1" eaLnBrk="1" hangingPunct="1">
              <a:lnSpc>
                <a:spcPct val="115000"/>
              </a:lnSpc>
              <a:buFont typeface="Wingdings" pitchFamily="2" charset="2"/>
              <a:buNone/>
              <a:defRPr/>
            </a:pPr>
            <a:endParaRPr lang="en-US" sz="4000" b="1" dirty="0" smtClean="0">
              <a:solidFill>
                <a:srgbClr val="FFFF00"/>
              </a:solidFill>
            </a:endParaRPr>
          </a:p>
          <a:p>
            <a:pPr algn="r" rtl="1" eaLnBrk="1" hangingPunct="1">
              <a:lnSpc>
                <a:spcPct val="115000"/>
              </a:lnSpc>
              <a:buFont typeface="Wingdings" pitchFamily="2" charset="2"/>
              <a:buNone/>
              <a:defRPr/>
            </a:pPr>
            <a:r>
              <a:rPr lang="en-US" sz="4000" b="1" dirty="0" smtClean="0">
                <a:solidFill>
                  <a:srgbClr val="FFFF00"/>
                </a:solidFill>
              </a:rPr>
              <a:t>4</a:t>
            </a:r>
            <a:r>
              <a:rPr lang="fa-IR" sz="4000" b="1" dirty="0" smtClean="0">
                <a:solidFill>
                  <a:srgbClr val="FFFF00"/>
                </a:solidFill>
              </a:rPr>
              <a:t>- سئوال کنید                   </a:t>
            </a:r>
            <a:r>
              <a:rPr lang="en-US" sz="4000" b="1" dirty="0" smtClean="0">
                <a:solidFill>
                  <a:srgbClr val="FF0000"/>
                </a:solidFill>
              </a:rPr>
              <a:t>A</a:t>
            </a:r>
            <a:r>
              <a:rPr lang="en-US" sz="4000" b="1" dirty="0" smtClean="0">
                <a:solidFill>
                  <a:srgbClr val="FFFF00"/>
                </a:solidFill>
              </a:rPr>
              <a:t>SK QUESTION</a:t>
            </a:r>
          </a:p>
          <a:p>
            <a:pPr algn="just" rtl="1" eaLnBrk="1" hangingPunct="1">
              <a:lnSpc>
                <a:spcPct val="115000"/>
              </a:lnSpc>
              <a:buFont typeface="Wingdings" pitchFamily="2" charset="2"/>
              <a:buNone/>
              <a:defRPr/>
            </a:pPr>
            <a:r>
              <a:rPr lang="fa-IR" sz="4000" b="1" dirty="0" smtClean="0">
                <a:solidFill>
                  <a:schemeClr val="bg1"/>
                </a:solidFill>
              </a:rPr>
              <a:t>سئوالات درست، بجا، بموقع و کلیدی می توانند بسیاری از نیازهای پنهان را آشکار کنند. خوب سئوال کردن یکی از مهارتهای مهم فروشندگان حرفه ای است.</a:t>
            </a:r>
            <a:endParaRPr lang="en-US" sz="4000" b="1" dirty="0" smtClean="0">
              <a:solidFill>
                <a:schemeClr val="bg1"/>
              </a:solidFill>
            </a:endParaRPr>
          </a:p>
          <a:p>
            <a:pPr algn="just" rtl="1" eaLnBrk="1" hangingPunct="1">
              <a:lnSpc>
                <a:spcPct val="115000"/>
              </a:lnSpc>
              <a:buFont typeface="Wingdings" pitchFamily="2" charset="2"/>
              <a:buNone/>
              <a:defRPr/>
            </a:pPr>
            <a:endParaRPr lang="en-US" sz="4000" b="1" dirty="0" smtClean="0">
              <a:solidFill>
                <a:schemeClr val="bg1"/>
              </a:solidFill>
            </a:endParaRPr>
          </a:p>
          <a:p>
            <a:pPr algn="ctr" rtl="1" eaLnBrk="1" hangingPunct="1">
              <a:lnSpc>
                <a:spcPct val="115000"/>
              </a:lnSpc>
              <a:buFont typeface="Wingdings" pitchFamily="2" charset="2"/>
              <a:buNone/>
              <a:defRPr/>
            </a:pPr>
            <a:endParaRPr lang="en-US" sz="1200" b="1" dirty="0" smtClean="0">
              <a:solidFill>
                <a:schemeClr val="bg1"/>
              </a:solidFill>
            </a:endParaRPr>
          </a:p>
          <a:p>
            <a:pPr algn="ctr" rtl="1" eaLnBrk="1" hangingPunct="1">
              <a:lnSpc>
                <a:spcPct val="115000"/>
              </a:lnSpc>
              <a:buFont typeface="Wingdings" pitchFamily="2" charset="2"/>
              <a:buNone/>
              <a:defRPr/>
            </a:pPr>
            <a:endParaRPr lang="en-US" sz="1200" b="1" dirty="0" smtClean="0">
              <a:solidFill>
                <a:schemeClr val="bg1"/>
              </a:solidFill>
            </a:endParaRPr>
          </a:p>
          <a:p>
            <a:pPr algn="ctr" rtl="1" eaLnBrk="1" hangingPunct="1">
              <a:lnSpc>
                <a:spcPct val="115000"/>
              </a:lnSpc>
              <a:buFont typeface="Wingdings" pitchFamily="2" charset="2"/>
              <a:buNone/>
              <a:defRPr/>
            </a:pPr>
            <a:endParaRPr lang="en-US" sz="1200" b="1" dirty="0" smtClean="0">
              <a:solidFill>
                <a:schemeClr val="bg1"/>
              </a:solidFill>
            </a:endParaRPr>
          </a:p>
          <a:p>
            <a:pPr algn="ctr" rtl="1" eaLnBrk="1" hangingPunct="1">
              <a:lnSpc>
                <a:spcPct val="115000"/>
              </a:lnSpc>
              <a:buFont typeface="Wingdings" pitchFamily="2" charset="2"/>
              <a:buNone/>
              <a:defRPr/>
            </a:pPr>
            <a:endParaRPr lang="en-US" sz="1200" b="1" dirty="0" smtClean="0">
              <a:solidFill>
                <a:schemeClr val="bg1"/>
              </a:solidFill>
            </a:endParaRPr>
          </a:p>
          <a:p>
            <a:pPr algn="ctr" rtl="1" eaLnBrk="1" hangingPunct="1">
              <a:lnSpc>
                <a:spcPct val="115000"/>
              </a:lnSpc>
              <a:buFont typeface="Wingdings" pitchFamily="2" charset="2"/>
              <a:buNone/>
              <a:defRPr/>
            </a:pPr>
            <a:endParaRPr lang="en-US" sz="1200" b="1" dirty="0" smtClean="0">
              <a:solidFill>
                <a:schemeClr val="bg1"/>
              </a:solidFill>
            </a:endParaRPr>
          </a:p>
          <a:p>
            <a:pPr algn="ctr" rtl="1" eaLnBrk="1" hangingPunct="1">
              <a:lnSpc>
                <a:spcPct val="115000"/>
              </a:lnSpc>
              <a:buFont typeface="Wingdings" pitchFamily="2" charset="2"/>
              <a:buNone/>
              <a:defRPr/>
            </a:pPr>
            <a:endParaRPr lang="en-US" sz="1200" b="1" dirty="0" smtClean="0">
              <a:solidFill>
                <a:schemeClr val="bg1"/>
              </a:solidFill>
            </a:endParaRPr>
          </a:p>
          <a:p>
            <a:pPr algn="ctr" rtl="1" eaLnBrk="1" hangingPunct="1">
              <a:lnSpc>
                <a:spcPct val="115000"/>
              </a:lnSpc>
              <a:buFont typeface="Wingdings" pitchFamily="2" charset="2"/>
              <a:buNone/>
              <a:defRPr/>
            </a:pPr>
            <a:r>
              <a:rPr lang="en-US" sz="1200" b="1" dirty="0" smtClean="0">
                <a:solidFill>
                  <a:schemeClr val="bg1"/>
                </a:solidFill>
              </a:rPr>
              <a:t>www.drroosta.com</a:t>
            </a:r>
          </a:p>
          <a:p>
            <a:pPr algn="ctr" rtl="1" eaLnBrk="1" hangingPunct="1">
              <a:lnSpc>
                <a:spcPct val="115000"/>
              </a:lnSpc>
              <a:buFont typeface="Wingdings" pitchFamily="2" charset="2"/>
              <a:buNone/>
              <a:defRPr/>
            </a:pPr>
            <a:endParaRPr lang="en-US" sz="1200" b="1" dirty="0" smtClean="0">
              <a:solidFill>
                <a:schemeClr val="bg1"/>
              </a:solidFill>
            </a:endParaRPr>
          </a:p>
          <a:p>
            <a:pPr algn="ctr" rtl="1" eaLnBrk="1" hangingPunct="1">
              <a:lnSpc>
                <a:spcPct val="115000"/>
              </a:lnSpc>
              <a:buFont typeface="Wingdings" pitchFamily="2" charset="2"/>
              <a:buNone/>
              <a:defRPr/>
            </a:pPr>
            <a:endParaRPr lang="en-US" sz="1200" b="1" dirty="0" smtClean="0">
              <a:solidFill>
                <a:schemeClr val="bg1"/>
              </a:solidFill>
            </a:endParaRPr>
          </a:p>
        </p:txBody>
      </p:sp>
      <p:sp>
        <p:nvSpPr>
          <p:cNvPr id="3" name="Slide Number Placeholder 2"/>
          <p:cNvSpPr>
            <a:spLocks noGrp="1"/>
          </p:cNvSpPr>
          <p:nvPr>
            <p:ph type="sldNum" sz="quarter" idx="12"/>
          </p:nvPr>
        </p:nvSpPr>
        <p:spPr/>
        <p:txBody>
          <a:bodyPr/>
          <a:lstStyle/>
          <a:p>
            <a:fld id="{B890EBBE-3E5E-420A-95FE-1C2CD9EE4D36}" type="slidenum">
              <a:rPr lang="en-US" smtClean="0"/>
              <a:pPr/>
              <a:t>78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75811">
                                            <p:txEl>
                                              <p:pRg st="1" end="1"/>
                                            </p:txEl>
                                          </p:spTgt>
                                        </p:tgtEl>
                                        <p:attrNameLst>
                                          <p:attrName>style.visibility</p:attrName>
                                        </p:attrNameLst>
                                      </p:cBhvr>
                                      <p:to>
                                        <p:strVal val="visible"/>
                                      </p:to>
                                    </p:set>
                                    <p:animEffect transition="in" filter="fade">
                                      <p:cBhvr>
                                        <p:cTn id="7" dur="2000"/>
                                        <p:tgtEl>
                                          <p:spTgt spid="375811">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75811">
                                            <p:txEl>
                                              <p:pRg st="2" end="2"/>
                                            </p:txEl>
                                          </p:spTgt>
                                        </p:tgtEl>
                                        <p:attrNameLst>
                                          <p:attrName>style.visibility</p:attrName>
                                        </p:attrNameLst>
                                      </p:cBhvr>
                                      <p:to>
                                        <p:strVal val="visible"/>
                                      </p:to>
                                    </p:set>
                                    <p:animEffect transition="in" filter="fade">
                                      <p:cBhvr>
                                        <p:cTn id="10" dur="2000"/>
                                        <p:tgtEl>
                                          <p:spTgt spid="375811">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75811">
                                            <p:txEl>
                                              <p:pRg st="10" end="10"/>
                                            </p:txEl>
                                          </p:spTgt>
                                        </p:tgtEl>
                                        <p:attrNameLst>
                                          <p:attrName>style.visibility</p:attrName>
                                        </p:attrNameLst>
                                      </p:cBhvr>
                                      <p:to>
                                        <p:strVal val="visible"/>
                                      </p:to>
                                    </p:set>
                                    <p:animEffect transition="in" filter="fade">
                                      <p:cBhvr>
                                        <p:cTn id="13" dur="2000"/>
                                        <p:tgtEl>
                                          <p:spTgt spid="375811">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835" name="Rectangle 3"/>
          <p:cNvSpPr>
            <a:spLocks noGrp="1" noChangeArrowheads="1"/>
          </p:cNvSpPr>
          <p:nvPr>
            <p:ph type="body" idx="1"/>
          </p:nvPr>
        </p:nvSpPr>
        <p:spPr>
          <a:xfrm>
            <a:off x="323850" y="260350"/>
            <a:ext cx="8569325" cy="6408738"/>
          </a:xfrm>
        </p:spPr>
        <p:txBody>
          <a:bodyPr/>
          <a:lstStyle/>
          <a:p>
            <a:pPr algn="r" rtl="1" eaLnBrk="1" hangingPunct="1">
              <a:buFont typeface="Wingdings" pitchFamily="2" charset="2"/>
              <a:buNone/>
              <a:defRPr/>
            </a:pPr>
            <a:r>
              <a:rPr lang="fa-IR" sz="3800" b="1" dirty="0" smtClean="0">
                <a:solidFill>
                  <a:srgbClr val="FFFF00"/>
                </a:solidFill>
              </a:rPr>
              <a:t>5- صحبت کنید (حرف بزنید)</a:t>
            </a:r>
            <a:r>
              <a:rPr lang="fa-IR" b="1" dirty="0" smtClean="0">
                <a:solidFill>
                  <a:srgbClr val="FFFF00"/>
                </a:solidFill>
              </a:rPr>
              <a:t>     </a:t>
            </a:r>
            <a:r>
              <a:rPr lang="en-US" sz="3600" b="1" dirty="0" smtClean="0">
                <a:solidFill>
                  <a:srgbClr val="FF0000"/>
                </a:solidFill>
              </a:rPr>
              <a:t>T</a:t>
            </a:r>
            <a:r>
              <a:rPr lang="en-US" sz="3600" b="1" dirty="0" smtClean="0">
                <a:solidFill>
                  <a:srgbClr val="FFFF00"/>
                </a:solidFill>
              </a:rPr>
              <a:t>ALK TO OTHERS</a:t>
            </a:r>
          </a:p>
          <a:p>
            <a:pPr algn="just" rtl="1" eaLnBrk="1" hangingPunct="1">
              <a:buFont typeface="Wingdings" pitchFamily="2" charset="2"/>
              <a:buNone/>
              <a:defRPr/>
            </a:pPr>
            <a:r>
              <a:rPr lang="fa-IR" sz="3800" b="1" dirty="0" smtClean="0">
                <a:solidFill>
                  <a:schemeClr val="bg1"/>
                </a:solidFill>
              </a:rPr>
              <a:t>با همکاران، دوستان و آشنایان و بستگان مشتری در مورد او و انتظارات و ویژگیهایش صحبت کنید تا واقعیت ها و نیازها و اولویت هایش را بهتر بشناسید.</a:t>
            </a:r>
          </a:p>
          <a:p>
            <a:pPr algn="just" rtl="1" eaLnBrk="1" hangingPunct="1">
              <a:buFont typeface="Wingdings" pitchFamily="2" charset="2"/>
              <a:buNone/>
              <a:defRPr/>
            </a:pPr>
            <a:endParaRPr lang="fa-IR" sz="3800" b="1" dirty="0" smtClean="0">
              <a:solidFill>
                <a:schemeClr val="bg1"/>
              </a:solidFill>
            </a:endParaRPr>
          </a:p>
          <a:p>
            <a:pPr algn="r" rtl="1" eaLnBrk="1" hangingPunct="1">
              <a:buFont typeface="Wingdings" pitchFamily="2" charset="2"/>
              <a:buNone/>
              <a:defRPr/>
            </a:pPr>
            <a:r>
              <a:rPr lang="fa-IR" sz="3800" b="1" dirty="0" smtClean="0">
                <a:solidFill>
                  <a:srgbClr val="FFFF00"/>
                </a:solidFill>
              </a:rPr>
              <a:t>6- همدلی کنید                           </a:t>
            </a:r>
            <a:r>
              <a:rPr lang="en-US" sz="3800" b="1" dirty="0" smtClean="0">
                <a:solidFill>
                  <a:srgbClr val="FF0000"/>
                </a:solidFill>
              </a:rPr>
              <a:t>E</a:t>
            </a:r>
            <a:r>
              <a:rPr lang="en-US" sz="3800" b="1" dirty="0" smtClean="0">
                <a:solidFill>
                  <a:srgbClr val="FFFF00"/>
                </a:solidFill>
              </a:rPr>
              <a:t>MPATHIZE</a:t>
            </a:r>
          </a:p>
          <a:p>
            <a:pPr algn="r" rtl="1" eaLnBrk="1" hangingPunct="1">
              <a:buFont typeface="Wingdings" pitchFamily="2" charset="2"/>
              <a:buNone/>
              <a:defRPr/>
            </a:pPr>
            <a:r>
              <a:rPr lang="fa-IR" sz="3800" b="1" dirty="0" smtClean="0">
                <a:solidFill>
                  <a:schemeClr val="bg1"/>
                </a:solidFill>
              </a:rPr>
              <a:t>خود را به جای مشتری بگذارید و موقعیت و وضعیت او را درک کنید.</a:t>
            </a:r>
            <a:endParaRPr lang="en-US" sz="3800" b="1" dirty="0" smtClean="0">
              <a:solidFill>
                <a:schemeClr val="bg1"/>
              </a:solidFill>
            </a:endParaRPr>
          </a:p>
          <a:p>
            <a:pPr algn="ctr" rtl="1" eaLnBrk="1" hangingPunct="1">
              <a:buFont typeface="Wingdings" pitchFamily="2" charset="2"/>
              <a:buNone/>
              <a:defRPr/>
            </a:pPr>
            <a:r>
              <a:rPr lang="en-US" sz="1400" b="1" dirty="0" smtClean="0">
                <a:solidFill>
                  <a:schemeClr val="bg1"/>
                </a:solidFill>
              </a:rPr>
              <a:t>www.drroosta.com</a:t>
            </a:r>
          </a:p>
        </p:txBody>
      </p:sp>
      <p:sp>
        <p:nvSpPr>
          <p:cNvPr id="3" name="Slide Number Placeholder 2"/>
          <p:cNvSpPr>
            <a:spLocks noGrp="1"/>
          </p:cNvSpPr>
          <p:nvPr>
            <p:ph type="sldNum" sz="quarter" idx="12"/>
          </p:nvPr>
        </p:nvSpPr>
        <p:spPr/>
        <p:txBody>
          <a:bodyPr/>
          <a:lstStyle/>
          <a:p>
            <a:fld id="{B890EBBE-3E5E-420A-95FE-1C2CD9EE4D36}" type="slidenum">
              <a:rPr lang="en-US" smtClean="0"/>
              <a:pPr/>
              <a:t>79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76835">
                                            <p:txEl>
                                              <p:pRg st="0" end="0"/>
                                            </p:txEl>
                                          </p:spTgt>
                                        </p:tgtEl>
                                        <p:attrNameLst>
                                          <p:attrName>style.visibility</p:attrName>
                                        </p:attrNameLst>
                                      </p:cBhvr>
                                      <p:to>
                                        <p:strVal val="visible"/>
                                      </p:to>
                                    </p:set>
                                    <p:animEffect transition="in" filter="fade">
                                      <p:cBhvr>
                                        <p:cTn id="7" dur="2000"/>
                                        <p:tgtEl>
                                          <p:spTgt spid="37683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76835">
                                            <p:txEl>
                                              <p:pRg st="1" end="1"/>
                                            </p:txEl>
                                          </p:spTgt>
                                        </p:tgtEl>
                                        <p:attrNameLst>
                                          <p:attrName>style.visibility</p:attrName>
                                        </p:attrNameLst>
                                      </p:cBhvr>
                                      <p:to>
                                        <p:strVal val="visible"/>
                                      </p:to>
                                    </p:set>
                                    <p:animEffect transition="in" filter="fade">
                                      <p:cBhvr>
                                        <p:cTn id="10" dur="2000"/>
                                        <p:tgtEl>
                                          <p:spTgt spid="376835">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76835">
                                            <p:txEl>
                                              <p:pRg st="3" end="3"/>
                                            </p:txEl>
                                          </p:spTgt>
                                        </p:tgtEl>
                                        <p:attrNameLst>
                                          <p:attrName>style.visibility</p:attrName>
                                        </p:attrNameLst>
                                      </p:cBhvr>
                                      <p:to>
                                        <p:strVal val="visible"/>
                                      </p:to>
                                    </p:set>
                                    <p:animEffect transition="in" filter="fade">
                                      <p:cBhvr>
                                        <p:cTn id="15" dur="2000"/>
                                        <p:tgtEl>
                                          <p:spTgt spid="376835">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76835">
                                            <p:txEl>
                                              <p:pRg st="4" end="4"/>
                                            </p:txEl>
                                          </p:spTgt>
                                        </p:tgtEl>
                                        <p:attrNameLst>
                                          <p:attrName>style.visibility</p:attrName>
                                        </p:attrNameLst>
                                      </p:cBhvr>
                                      <p:to>
                                        <p:strVal val="visible"/>
                                      </p:to>
                                    </p:set>
                                    <p:animEffect transition="in" filter="fade">
                                      <p:cBhvr>
                                        <p:cTn id="18" dur="2000"/>
                                        <p:tgtEl>
                                          <p:spTgt spid="376835">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76835">
                                            <p:txEl>
                                              <p:pRg st="5" end="5"/>
                                            </p:txEl>
                                          </p:spTgt>
                                        </p:tgtEl>
                                        <p:attrNameLst>
                                          <p:attrName>style.visibility</p:attrName>
                                        </p:attrNameLst>
                                      </p:cBhvr>
                                      <p:to>
                                        <p:strVal val="visible"/>
                                      </p:to>
                                    </p:set>
                                    <p:animEffect transition="in" filter="fade">
                                      <p:cBhvr>
                                        <p:cTn id="21" dur="2000"/>
                                        <p:tgtEl>
                                          <p:spTgt spid="37683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rrowheads="1"/>
          </p:cNvSpPr>
          <p:nvPr>
            <p:ph type="title"/>
          </p:nvPr>
        </p:nvSpPr>
        <p:spPr>
          <a:xfrm>
            <a:off x="0" y="0"/>
            <a:ext cx="9144000" cy="1219200"/>
          </a:xfrm>
          <a:solidFill>
            <a:srgbClr val="FFFF00"/>
          </a:solidFill>
        </p:spPr>
        <p:txBody>
          <a:bodyPr/>
          <a:lstStyle/>
          <a:p>
            <a:pPr algn="r" eaLnBrk="1" hangingPunct="1">
              <a:defRPr/>
            </a:pPr>
            <a:r>
              <a:rPr lang="fa-IR" b="1" dirty="0" smtClean="0">
                <a:cs typeface="+mn-cs"/>
              </a:rPr>
              <a:t>سه اصل مهم زندگی:</a:t>
            </a:r>
            <a:endParaRPr lang="en-US" b="1" dirty="0" smtClean="0">
              <a:cs typeface="+mn-cs"/>
            </a:endParaRPr>
          </a:p>
        </p:txBody>
      </p:sp>
      <p:sp>
        <p:nvSpPr>
          <p:cNvPr id="81923" name="Rectangle 3"/>
          <p:cNvSpPr>
            <a:spLocks noGrp="1" noChangeArrowheads="1"/>
          </p:cNvSpPr>
          <p:nvPr>
            <p:ph type="body" idx="1"/>
          </p:nvPr>
        </p:nvSpPr>
        <p:spPr/>
        <p:txBody>
          <a:bodyPr/>
          <a:lstStyle/>
          <a:p>
            <a:pPr algn="r" rtl="1" eaLnBrk="1" hangingPunct="1">
              <a:buNone/>
              <a:defRPr/>
            </a:pPr>
            <a:r>
              <a:rPr lang="fa-IR" sz="4000" b="1" dirty="0" smtClean="0">
                <a:solidFill>
                  <a:schemeClr val="bg1"/>
                </a:solidFill>
                <a:cs typeface="B Nazanin" pitchFamily="2" charset="-78"/>
              </a:rPr>
              <a:t>1</a:t>
            </a:r>
            <a:r>
              <a:rPr lang="fa-IR" sz="4000" b="1" dirty="0" smtClean="0">
                <a:solidFill>
                  <a:schemeClr val="bg1"/>
                </a:solidFill>
              </a:rPr>
              <a:t>-هیچ چیز ثابت نیست.</a:t>
            </a:r>
          </a:p>
          <a:p>
            <a:pPr algn="r" rtl="1" eaLnBrk="1" hangingPunct="1">
              <a:defRPr/>
            </a:pPr>
            <a:endParaRPr lang="fa-IR" sz="4000" b="1" dirty="0" smtClean="0">
              <a:solidFill>
                <a:schemeClr val="bg1"/>
              </a:solidFill>
            </a:endParaRPr>
          </a:p>
          <a:p>
            <a:pPr algn="r" rtl="1" eaLnBrk="1" hangingPunct="1">
              <a:buNone/>
              <a:defRPr/>
            </a:pPr>
            <a:r>
              <a:rPr lang="fa-IR" sz="4000" b="1" dirty="0" smtClean="0">
                <a:solidFill>
                  <a:schemeClr val="bg1"/>
                </a:solidFill>
                <a:cs typeface="B Nazanin" pitchFamily="2" charset="-78"/>
              </a:rPr>
              <a:t>2-</a:t>
            </a:r>
            <a:r>
              <a:rPr lang="fa-IR" sz="4000" b="1" dirty="0" smtClean="0">
                <a:solidFill>
                  <a:schemeClr val="bg1"/>
                </a:solidFill>
              </a:rPr>
              <a:t>هیچ کس کامل نیست.</a:t>
            </a:r>
          </a:p>
          <a:p>
            <a:pPr algn="r" rtl="1" eaLnBrk="1" hangingPunct="1">
              <a:defRPr/>
            </a:pPr>
            <a:endParaRPr lang="fa-IR" sz="4000" b="1" dirty="0" smtClean="0">
              <a:solidFill>
                <a:schemeClr val="bg1"/>
              </a:solidFill>
            </a:endParaRPr>
          </a:p>
          <a:p>
            <a:pPr algn="r" rtl="1" eaLnBrk="1" hangingPunct="1">
              <a:buNone/>
              <a:defRPr/>
            </a:pPr>
            <a:r>
              <a:rPr lang="fa-IR" sz="4000" b="1" dirty="0" smtClean="0">
                <a:solidFill>
                  <a:schemeClr val="bg1"/>
                </a:solidFill>
                <a:cs typeface="B Nazanin" pitchFamily="2" charset="-78"/>
              </a:rPr>
              <a:t>3-</a:t>
            </a:r>
            <a:r>
              <a:rPr lang="fa-IR" sz="4000" b="1" dirty="0" smtClean="0">
                <a:solidFill>
                  <a:schemeClr val="bg1"/>
                </a:solidFill>
              </a:rPr>
              <a:t>همه چیز نسبی و وابسته به چیزهای دیگر است.</a:t>
            </a:r>
            <a:endParaRPr lang="en-US" sz="4000" b="1" dirty="0" smtClean="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1922"/>
                                        </p:tgtEl>
                                        <p:attrNameLst>
                                          <p:attrName>style.visibility</p:attrName>
                                        </p:attrNameLst>
                                      </p:cBhvr>
                                      <p:to>
                                        <p:strVal val="visible"/>
                                      </p:to>
                                    </p:set>
                                    <p:animEffect transition="in" filter="fade">
                                      <p:cBhvr>
                                        <p:cTn id="7" dur="2000"/>
                                        <p:tgtEl>
                                          <p:spTgt spid="8192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1923">
                                            <p:txEl>
                                              <p:pRg st="0" end="0"/>
                                            </p:txEl>
                                          </p:spTgt>
                                        </p:tgtEl>
                                        <p:attrNameLst>
                                          <p:attrName>style.visibility</p:attrName>
                                        </p:attrNameLst>
                                      </p:cBhvr>
                                      <p:to>
                                        <p:strVal val="visible"/>
                                      </p:to>
                                    </p:set>
                                    <p:animEffect transition="in" filter="fade">
                                      <p:cBhvr>
                                        <p:cTn id="12" dur="2000"/>
                                        <p:tgtEl>
                                          <p:spTgt spid="8192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1923">
                                            <p:txEl>
                                              <p:pRg st="2" end="2"/>
                                            </p:txEl>
                                          </p:spTgt>
                                        </p:tgtEl>
                                        <p:attrNameLst>
                                          <p:attrName>style.visibility</p:attrName>
                                        </p:attrNameLst>
                                      </p:cBhvr>
                                      <p:to>
                                        <p:strVal val="visible"/>
                                      </p:to>
                                    </p:set>
                                    <p:animEffect transition="in" filter="fade">
                                      <p:cBhvr>
                                        <p:cTn id="17" dur="2000"/>
                                        <p:tgtEl>
                                          <p:spTgt spid="8192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1923">
                                            <p:txEl>
                                              <p:pRg st="4" end="4"/>
                                            </p:txEl>
                                          </p:spTgt>
                                        </p:tgtEl>
                                        <p:attrNameLst>
                                          <p:attrName>style.visibility</p:attrName>
                                        </p:attrNameLst>
                                      </p:cBhvr>
                                      <p:to>
                                        <p:strVal val="visible"/>
                                      </p:to>
                                    </p:set>
                                    <p:animEffect transition="in" filter="fade">
                                      <p:cBhvr>
                                        <p:cTn id="22" dur="2000"/>
                                        <p:tgtEl>
                                          <p:spTgt spid="8192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2" grpId="0" animBg="1"/>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Oval 2"/>
          <p:cNvSpPr>
            <a:spLocks noChangeArrowheads="1"/>
          </p:cNvSpPr>
          <p:nvPr/>
        </p:nvSpPr>
        <p:spPr bwMode="auto">
          <a:xfrm>
            <a:off x="3635375" y="2492375"/>
            <a:ext cx="2016125" cy="1871663"/>
          </a:xfrm>
          <a:prstGeom prst="ellipse">
            <a:avLst/>
          </a:prstGeom>
          <a:blipFill>
            <a:blip r:embed="rId3"/>
            <a:tile tx="0" ty="0" sx="100000" sy="100000" flip="none" algn="tl"/>
          </a:blipFill>
          <a:ln w="9525">
            <a:noFill/>
            <a:round/>
            <a:headEnd/>
            <a:tailEnd/>
          </a:ln>
        </p:spPr>
        <p:txBody>
          <a:bodyPr wrap="none" anchor="ctr"/>
          <a:lstStyle/>
          <a:p>
            <a:pPr algn="ctr" rtl="0"/>
            <a:r>
              <a:rPr lang="fa-IR" sz="2000" b="1" u="none" dirty="0" smtClean="0">
                <a:solidFill>
                  <a:srgbClr val="FF0000"/>
                </a:solidFill>
              </a:rPr>
              <a:t> </a:t>
            </a:r>
            <a:r>
              <a:rPr lang="en-US" b="1" u="none" dirty="0" smtClean="0">
                <a:solidFill>
                  <a:srgbClr val="FF0000"/>
                </a:solidFill>
              </a:rPr>
              <a:t>COMMUNICATION</a:t>
            </a:r>
            <a:endParaRPr lang="fa-IR" b="1" u="none" dirty="0" smtClean="0">
              <a:solidFill>
                <a:srgbClr val="FF0000"/>
              </a:solidFill>
            </a:endParaRPr>
          </a:p>
          <a:p>
            <a:pPr algn="ctr" rtl="0"/>
            <a:r>
              <a:rPr lang="fa-IR" sz="3200" b="1" dirty="0" smtClean="0">
                <a:solidFill>
                  <a:srgbClr val="FF0000"/>
                </a:solidFill>
              </a:rPr>
              <a:t>ارتباطات</a:t>
            </a:r>
            <a:endParaRPr lang="en-US" sz="3200" b="1" u="none" dirty="0">
              <a:solidFill>
                <a:srgbClr val="FF0000"/>
              </a:solidFill>
            </a:endParaRPr>
          </a:p>
        </p:txBody>
      </p:sp>
      <p:sp>
        <p:nvSpPr>
          <p:cNvPr id="39939" name="Oval 3"/>
          <p:cNvSpPr>
            <a:spLocks noChangeArrowheads="1"/>
          </p:cNvSpPr>
          <p:nvPr/>
        </p:nvSpPr>
        <p:spPr bwMode="auto">
          <a:xfrm>
            <a:off x="1692275" y="4365625"/>
            <a:ext cx="2016125" cy="1871663"/>
          </a:xfrm>
          <a:prstGeom prst="ellipse">
            <a:avLst/>
          </a:prstGeom>
          <a:blipFill>
            <a:blip r:embed="rId3"/>
            <a:tile tx="0" ty="0" sx="100000" sy="100000" flip="none" algn="tl"/>
          </a:blipFill>
          <a:ln w="9525">
            <a:noFill/>
            <a:round/>
            <a:headEnd/>
            <a:tailEnd/>
          </a:ln>
        </p:spPr>
        <p:txBody>
          <a:bodyPr wrap="none" anchor="ctr"/>
          <a:lstStyle/>
          <a:p>
            <a:pPr algn="ctr" rtl="0"/>
            <a:r>
              <a:rPr lang="en-US" sz="2400" b="1" u="none" dirty="0" smtClean="0">
                <a:solidFill>
                  <a:srgbClr val="FF0000"/>
                </a:solidFill>
              </a:rPr>
              <a:t>I</a:t>
            </a:r>
            <a:r>
              <a:rPr lang="en-US" sz="2400" b="1" u="none" dirty="0" smtClean="0"/>
              <a:t>NFLUENCE</a:t>
            </a:r>
            <a:endParaRPr lang="fa-IR" sz="2400" b="1" u="none" dirty="0" smtClean="0"/>
          </a:p>
          <a:p>
            <a:pPr algn="ctr" rtl="0"/>
            <a:r>
              <a:rPr lang="fa-IR" sz="2400" b="1" dirty="0" smtClean="0"/>
              <a:t>تأثیر بگذارید</a:t>
            </a:r>
            <a:endParaRPr lang="en-US" sz="2400" b="1" u="none" dirty="0"/>
          </a:p>
        </p:txBody>
      </p:sp>
      <p:sp>
        <p:nvSpPr>
          <p:cNvPr id="39940" name="Oval 4"/>
          <p:cNvSpPr>
            <a:spLocks noChangeArrowheads="1"/>
          </p:cNvSpPr>
          <p:nvPr/>
        </p:nvSpPr>
        <p:spPr bwMode="auto">
          <a:xfrm>
            <a:off x="827088" y="2276475"/>
            <a:ext cx="2016125" cy="1871663"/>
          </a:xfrm>
          <a:prstGeom prst="ellipse">
            <a:avLst/>
          </a:prstGeom>
          <a:blipFill>
            <a:blip r:embed="rId3"/>
            <a:tile tx="0" ty="0" sx="100000" sy="100000" flip="none" algn="tl"/>
          </a:blipFill>
          <a:ln w="9525">
            <a:noFill/>
            <a:round/>
            <a:headEnd/>
            <a:tailEnd/>
          </a:ln>
        </p:spPr>
        <p:txBody>
          <a:bodyPr wrap="none" anchor="ctr"/>
          <a:lstStyle/>
          <a:p>
            <a:pPr algn="ctr" rtl="0"/>
            <a:r>
              <a:rPr lang="en-US" sz="2400" b="1" u="none" dirty="0" smtClean="0">
                <a:solidFill>
                  <a:srgbClr val="FF0000"/>
                </a:solidFill>
              </a:rPr>
              <a:t>T</a:t>
            </a:r>
            <a:r>
              <a:rPr lang="en-US" sz="2400" b="1" u="none" dirty="0" smtClean="0"/>
              <a:t>RANSFORM</a:t>
            </a:r>
            <a:endParaRPr lang="fa-IR" sz="2400" b="1" u="none" dirty="0" smtClean="0"/>
          </a:p>
          <a:p>
            <a:pPr algn="ctr" rtl="0"/>
            <a:r>
              <a:rPr lang="fa-IR" sz="2400" b="1" dirty="0" smtClean="0"/>
              <a:t>دگرگون کنید</a:t>
            </a:r>
            <a:endParaRPr lang="en-US" sz="2400" b="1" u="none" dirty="0"/>
          </a:p>
        </p:txBody>
      </p:sp>
      <p:sp>
        <p:nvSpPr>
          <p:cNvPr id="39941" name="Oval 5"/>
          <p:cNvSpPr>
            <a:spLocks noChangeArrowheads="1"/>
          </p:cNvSpPr>
          <p:nvPr/>
        </p:nvSpPr>
        <p:spPr bwMode="auto">
          <a:xfrm>
            <a:off x="6553200" y="2209800"/>
            <a:ext cx="2016125" cy="1871663"/>
          </a:xfrm>
          <a:prstGeom prst="ellipse">
            <a:avLst/>
          </a:prstGeom>
          <a:blipFill>
            <a:blip r:embed="rId3"/>
            <a:tile tx="0" ty="0" sx="100000" sy="100000" flip="none" algn="tl"/>
          </a:blipFill>
          <a:ln w="9525">
            <a:noFill/>
            <a:round/>
            <a:headEnd/>
            <a:tailEnd/>
          </a:ln>
        </p:spPr>
        <p:txBody>
          <a:bodyPr wrap="none" anchor="ctr"/>
          <a:lstStyle/>
          <a:p>
            <a:pPr algn="ctr" rtl="0"/>
            <a:r>
              <a:rPr lang="en-US" sz="2400" b="1" u="none" dirty="0" smtClean="0">
                <a:solidFill>
                  <a:srgbClr val="FF0000"/>
                </a:solidFill>
              </a:rPr>
              <a:t>T</a:t>
            </a:r>
            <a:r>
              <a:rPr lang="en-US" sz="2400" b="1" u="none" dirty="0" smtClean="0"/>
              <a:t>ALK</a:t>
            </a:r>
            <a:endParaRPr lang="fa-IR" sz="2400" b="1" u="none" dirty="0" smtClean="0"/>
          </a:p>
          <a:p>
            <a:pPr algn="ctr" rtl="0"/>
            <a:r>
              <a:rPr lang="fa-IR" sz="2400" b="1" dirty="0" smtClean="0"/>
              <a:t>بگویید</a:t>
            </a:r>
            <a:endParaRPr lang="en-US" sz="2400" b="1" u="none" dirty="0"/>
          </a:p>
        </p:txBody>
      </p:sp>
      <p:sp>
        <p:nvSpPr>
          <p:cNvPr id="39942" name="Oval 6"/>
          <p:cNvSpPr>
            <a:spLocks noChangeArrowheads="1"/>
          </p:cNvSpPr>
          <p:nvPr/>
        </p:nvSpPr>
        <p:spPr bwMode="auto">
          <a:xfrm>
            <a:off x="3581400" y="0"/>
            <a:ext cx="2016125" cy="1871663"/>
          </a:xfrm>
          <a:prstGeom prst="ellipse">
            <a:avLst/>
          </a:prstGeom>
          <a:blipFill>
            <a:blip r:embed="rId3"/>
            <a:tile tx="0" ty="0" sx="100000" sy="100000" flip="none" algn="tl"/>
          </a:blipFill>
          <a:ln w="9525">
            <a:noFill/>
            <a:round/>
            <a:headEnd/>
            <a:tailEnd/>
          </a:ln>
        </p:spPr>
        <p:txBody>
          <a:bodyPr wrap="none" anchor="ctr"/>
          <a:lstStyle/>
          <a:p>
            <a:pPr algn="ctr" rtl="0"/>
            <a:r>
              <a:rPr lang="en-US" sz="2400" b="1" u="none" dirty="0" smtClean="0">
                <a:solidFill>
                  <a:srgbClr val="FF0000"/>
                </a:solidFill>
              </a:rPr>
              <a:t>T</a:t>
            </a:r>
            <a:r>
              <a:rPr lang="en-US" sz="2400" b="1" u="none" dirty="0" smtClean="0"/>
              <a:t>HINK</a:t>
            </a:r>
            <a:endParaRPr lang="fa-IR" sz="2400" b="1" u="none" dirty="0" smtClean="0"/>
          </a:p>
          <a:p>
            <a:pPr algn="ctr" rtl="0"/>
            <a:r>
              <a:rPr lang="fa-IR" sz="2400" b="1" dirty="0" smtClean="0"/>
              <a:t>بیندیشید</a:t>
            </a:r>
            <a:endParaRPr lang="en-US" sz="2400" b="1" u="none" dirty="0"/>
          </a:p>
        </p:txBody>
      </p:sp>
      <p:sp>
        <p:nvSpPr>
          <p:cNvPr id="39943" name="Oval 7"/>
          <p:cNvSpPr>
            <a:spLocks noChangeArrowheads="1"/>
          </p:cNvSpPr>
          <p:nvPr/>
        </p:nvSpPr>
        <p:spPr bwMode="auto">
          <a:xfrm>
            <a:off x="1447800" y="457200"/>
            <a:ext cx="2016125" cy="1871662"/>
          </a:xfrm>
          <a:prstGeom prst="ellipse">
            <a:avLst/>
          </a:prstGeom>
          <a:blipFill>
            <a:blip r:embed="rId3"/>
            <a:tile tx="0" ty="0" sx="100000" sy="100000" flip="none" algn="tl"/>
          </a:blipFill>
          <a:ln w="9525">
            <a:noFill/>
            <a:round/>
            <a:headEnd/>
            <a:tailEnd/>
          </a:ln>
        </p:spPr>
        <p:txBody>
          <a:bodyPr wrap="none" anchor="ctr"/>
          <a:lstStyle/>
          <a:p>
            <a:pPr algn="ctr" rtl="0"/>
            <a:r>
              <a:rPr lang="en-US" sz="2400" b="1" u="none" dirty="0" smtClean="0">
                <a:solidFill>
                  <a:srgbClr val="FF0000"/>
                </a:solidFill>
              </a:rPr>
              <a:t>Y</a:t>
            </a:r>
            <a:r>
              <a:rPr lang="en-US" sz="2400" b="1" dirty="0" smtClean="0"/>
              <a:t>IE</a:t>
            </a:r>
            <a:r>
              <a:rPr lang="en-US" sz="2400" b="1" u="none" dirty="0" smtClean="0"/>
              <a:t>LD</a:t>
            </a:r>
            <a:endParaRPr lang="fa-IR" sz="2400" b="1" u="none" dirty="0" smtClean="0"/>
          </a:p>
          <a:p>
            <a:pPr algn="ctr" rtl="0"/>
            <a:r>
              <a:rPr lang="fa-IR" sz="2400" b="1" u="none" dirty="0" smtClean="0"/>
              <a:t>برداشت کنید</a:t>
            </a:r>
          </a:p>
          <a:p>
            <a:pPr algn="ctr" rtl="0"/>
            <a:endParaRPr lang="en-US" sz="2400" b="1" u="none" dirty="0"/>
          </a:p>
        </p:txBody>
      </p:sp>
      <p:sp>
        <p:nvSpPr>
          <p:cNvPr id="39944" name="Oval 8"/>
          <p:cNvSpPr>
            <a:spLocks noChangeArrowheads="1"/>
          </p:cNvSpPr>
          <p:nvPr/>
        </p:nvSpPr>
        <p:spPr bwMode="auto">
          <a:xfrm>
            <a:off x="3779838" y="5013325"/>
            <a:ext cx="2016125" cy="1844675"/>
          </a:xfrm>
          <a:prstGeom prst="ellipse">
            <a:avLst/>
          </a:prstGeom>
          <a:blipFill>
            <a:blip r:embed="rId3"/>
            <a:tile tx="0" ty="0" sx="100000" sy="100000" flip="none" algn="tl"/>
          </a:blipFill>
          <a:ln w="9525">
            <a:noFill/>
            <a:round/>
            <a:headEnd/>
            <a:tailEnd/>
          </a:ln>
        </p:spPr>
        <p:txBody>
          <a:bodyPr wrap="none" anchor="ctr"/>
          <a:lstStyle/>
          <a:p>
            <a:pPr algn="ctr" rtl="0"/>
            <a:r>
              <a:rPr lang="en-US" sz="2400" b="1" u="none" dirty="0" smtClean="0">
                <a:solidFill>
                  <a:srgbClr val="FF0000"/>
                </a:solidFill>
              </a:rPr>
              <a:t>L</a:t>
            </a:r>
            <a:r>
              <a:rPr lang="en-US" sz="2400" b="1" u="none" dirty="0" smtClean="0"/>
              <a:t>ISTEN</a:t>
            </a:r>
          </a:p>
          <a:p>
            <a:pPr algn="ctr" rtl="0"/>
            <a:r>
              <a:rPr lang="en-US" sz="2400" b="1" dirty="0" smtClean="0"/>
              <a:t>&amp;</a:t>
            </a:r>
          </a:p>
          <a:p>
            <a:pPr algn="ctr" rtl="0"/>
            <a:r>
              <a:rPr lang="en-US" sz="2400" b="1" u="none" dirty="0" smtClean="0"/>
              <a:t>LINK</a:t>
            </a:r>
            <a:endParaRPr lang="fa-IR" sz="2400" b="1" u="none" dirty="0" smtClean="0"/>
          </a:p>
          <a:p>
            <a:pPr algn="ctr" rtl="0"/>
            <a:r>
              <a:rPr lang="fa-IR" sz="2400" b="1" dirty="0" smtClean="0"/>
              <a:t>گوش کنید و </a:t>
            </a:r>
          </a:p>
          <a:p>
            <a:pPr algn="ctr" rtl="0"/>
            <a:r>
              <a:rPr lang="fa-IR" sz="2400" b="1" dirty="0" smtClean="0"/>
              <a:t>ربط دهید</a:t>
            </a:r>
            <a:endParaRPr lang="en-US" sz="2400" b="1" u="none" dirty="0"/>
          </a:p>
        </p:txBody>
      </p:sp>
      <p:sp>
        <p:nvSpPr>
          <p:cNvPr id="39945" name="Oval 9"/>
          <p:cNvSpPr>
            <a:spLocks noChangeArrowheads="1"/>
          </p:cNvSpPr>
          <p:nvPr/>
        </p:nvSpPr>
        <p:spPr bwMode="auto">
          <a:xfrm>
            <a:off x="5795963" y="4149725"/>
            <a:ext cx="2016125" cy="1871663"/>
          </a:xfrm>
          <a:prstGeom prst="ellipse">
            <a:avLst/>
          </a:prstGeom>
          <a:blipFill>
            <a:blip r:embed="rId3"/>
            <a:tile tx="0" ty="0" sx="100000" sy="100000" flip="none" algn="tl"/>
          </a:blipFill>
          <a:ln w="9525">
            <a:noFill/>
            <a:round/>
            <a:headEnd/>
            <a:tailEnd/>
          </a:ln>
        </p:spPr>
        <p:txBody>
          <a:bodyPr wrap="none" anchor="ctr"/>
          <a:lstStyle/>
          <a:p>
            <a:pPr algn="ctr" rtl="0"/>
            <a:r>
              <a:rPr lang="en-US" sz="2400" b="1" u="none" dirty="0" smtClean="0">
                <a:solidFill>
                  <a:srgbClr val="FF0000"/>
                </a:solidFill>
              </a:rPr>
              <a:t>A</a:t>
            </a:r>
            <a:r>
              <a:rPr lang="en-US" sz="2400" b="1" u="none" dirty="0" smtClean="0"/>
              <a:t>SK</a:t>
            </a:r>
            <a:endParaRPr lang="fa-IR" sz="2400" b="1" u="none" dirty="0" smtClean="0"/>
          </a:p>
          <a:p>
            <a:pPr algn="ctr" rtl="0"/>
            <a:r>
              <a:rPr lang="fa-IR" sz="2400" b="1" dirty="0" smtClean="0"/>
              <a:t>بپرسید</a:t>
            </a:r>
            <a:endParaRPr lang="en-US" sz="2400" b="1" u="none" dirty="0"/>
          </a:p>
        </p:txBody>
      </p:sp>
      <p:graphicFrame>
        <p:nvGraphicFramePr>
          <p:cNvPr id="50178" name="Object 10"/>
          <p:cNvGraphicFramePr>
            <a:graphicFrameLocks noChangeAspect="1"/>
          </p:cNvGraphicFramePr>
          <p:nvPr/>
        </p:nvGraphicFramePr>
        <p:xfrm>
          <a:off x="0" y="6019800"/>
          <a:ext cx="838200" cy="838200"/>
        </p:xfrm>
        <a:graphic>
          <a:graphicData uri="http://schemas.openxmlformats.org/presentationml/2006/ole">
            <p:oleObj spid="_x0000_s1026" name="Clip" r:id="rId4" imgW="1638360" imgH="3468960" progId="">
              <p:embed/>
            </p:oleObj>
          </a:graphicData>
        </a:graphic>
      </p:graphicFrame>
      <p:sp>
        <p:nvSpPr>
          <p:cNvPr id="50187" name="Text Box 11"/>
          <p:cNvSpPr txBox="1">
            <a:spLocks noChangeArrowheads="1"/>
          </p:cNvSpPr>
          <p:nvPr/>
        </p:nvSpPr>
        <p:spPr bwMode="auto">
          <a:xfrm>
            <a:off x="152400" y="6248400"/>
            <a:ext cx="990600" cy="276999"/>
          </a:xfrm>
          <a:prstGeom prst="rect">
            <a:avLst/>
          </a:prstGeom>
          <a:blipFill>
            <a:blip r:embed="rId3"/>
            <a:tile tx="0" ty="0" sx="100000" sy="100000" flip="none" algn="tl"/>
          </a:blipFill>
          <a:ln w="9525">
            <a:noFill/>
            <a:miter lim="800000"/>
            <a:headEnd/>
            <a:tailEnd/>
          </a:ln>
        </p:spPr>
        <p:txBody>
          <a:bodyPr>
            <a:spAutoFit/>
          </a:bodyPr>
          <a:lstStyle/>
          <a:p>
            <a:pPr algn="l" rtl="0">
              <a:spcBef>
                <a:spcPct val="50000"/>
              </a:spcBef>
            </a:pPr>
            <a:r>
              <a:rPr lang="en-US" sz="1200" b="1" u="none" dirty="0">
                <a:solidFill>
                  <a:srgbClr val="800000"/>
                </a:solidFill>
                <a:latin typeface="Arial Black" pitchFamily="34" charset="0"/>
              </a:rPr>
              <a:t>ROOSTA</a:t>
            </a:r>
          </a:p>
        </p:txBody>
      </p:sp>
      <p:sp>
        <p:nvSpPr>
          <p:cNvPr id="39948" name="Line 12"/>
          <p:cNvSpPr>
            <a:spLocks noChangeShapeType="1"/>
          </p:cNvSpPr>
          <p:nvPr/>
        </p:nvSpPr>
        <p:spPr bwMode="auto">
          <a:xfrm>
            <a:off x="3200400" y="1981200"/>
            <a:ext cx="762000" cy="762000"/>
          </a:xfrm>
          <a:prstGeom prst="line">
            <a:avLst/>
          </a:prstGeom>
          <a:noFill/>
          <a:ln w="28575">
            <a:solidFill>
              <a:schemeClr val="bg1"/>
            </a:solidFill>
            <a:round/>
            <a:headEnd/>
            <a:tailEnd/>
          </a:ln>
        </p:spPr>
        <p:txBody>
          <a:bodyPr/>
          <a:lstStyle/>
          <a:p>
            <a:endParaRPr lang="en-US" sz="2400"/>
          </a:p>
        </p:txBody>
      </p:sp>
      <p:sp>
        <p:nvSpPr>
          <p:cNvPr id="39949" name="Line 13"/>
          <p:cNvSpPr>
            <a:spLocks noChangeShapeType="1"/>
          </p:cNvSpPr>
          <p:nvPr/>
        </p:nvSpPr>
        <p:spPr bwMode="auto">
          <a:xfrm>
            <a:off x="2843213" y="3357563"/>
            <a:ext cx="792162" cy="0"/>
          </a:xfrm>
          <a:prstGeom prst="line">
            <a:avLst/>
          </a:prstGeom>
          <a:noFill/>
          <a:ln w="28575">
            <a:solidFill>
              <a:schemeClr val="bg1"/>
            </a:solidFill>
            <a:round/>
            <a:headEnd/>
            <a:tailEnd/>
          </a:ln>
        </p:spPr>
        <p:txBody>
          <a:bodyPr/>
          <a:lstStyle/>
          <a:p>
            <a:endParaRPr lang="en-US" sz="2400"/>
          </a:p>
        </p:txBody>
      </p:sp>
      <p:sp>
        <p:nvSpPr>
          <p:cNvPr id="39950" name="Line 14"/>
          <p:cNvSpPr>
            <a:spLocks noChangeShapeType="1"/>
          </p:cNvSpPr>
          <p:nvPr/>
        </p:nvSpPr>
        <p:spPr bwMode="auto">
          <a:xfrm>
            <a:off x="4617717" y="1828800"/>
            <a:ext cx="45719" cy="685800"/>
          </a:xfrm>
          <a:prstGeom prst="line">
            <a:avLst/>
          </a:prstGeom>
          <a:noFill/>
          <a:ln w="28575">
            <a:solidFill>
              <a:schemeClr val="bg1"/>
            </a:solidFill>
            <a:round/>
            <a:headEnd/>
            <a:tailEnd/>
          </a:ln>
        </p:spPr>
        <p:txBody>
          <a:bodyPr/>
          <a:lstStyle/>
          <a:p>
            <a:endParaRPr lang="en-US" sz="2400"/>
          </a:p>
        </p:txBody>
      </p:sp>
      <p:sp>
        <p:nvSpPr>
          <p:cNvPr id="39951" name="Line 15"/>
          <p:cNvSpPr>
            <a:spLocks noChangeShapeType="1"/>
          </p:cNvSpPr>
          <p:nvPr/>
        </p:nvSpPr>
        <p:spPr bwMode="auto">
          <a:xfrm>
            <a:off x="5651500" y="3284538"/>
            <a:ext cx="865188" cy="0"/>
          </a:xfrm>
          <a:prstGeom prst="line">
            <a:avLst/>
          </a:prstGeom>
          <a:noFill/>
          <a:ln w="28575">
            <a:solidFill>
              <a:schemeClr val="bg1"/>
            </a:solidFill>
            <a:round/>
            <a:headEnd/>
            <a:tailEnd/>
          </a:ln>
        </p:spPr>
        <p:txBody>
          <a:bodyPr/>
          <a:lstStyle/>
          <a:p>
            <a:endParaRPr lang="en-US" sz="2400"/>
          </a:p>
        </p:txBody>
      </p:sp>
      <p:sp>
        <p:nvSpPr>
          <p:cNvPr id="39952" name="Line 16"/>
          <p:cNvSpPr>
            <a:spLocks noChangeShapeType="1"/>
          </p:cNvSpPr>
          <p:nvPr/>
        </p:nvSpPr>
        <p:spPr bwMode="auto">
          <a:xfrm flipH="1">
            <a:off x="3352799" y="4038600"/>
            <a:ext cx="609600" cy="650875"/>
          </a:xfrm>
          <a:prstGeom prst="line">
            <a:avLst/>
          </a:prstGeom>
          <a:noFill/>
          <a:ln w="28575">
            <a:solidFill>
              <a:schemeClr val="bg1"/>
            </a:solidFill>
            <a:round/>
            <a:headEnd/>
            <a:tailEnd/>
          </a:ln>
        </p:spPr>
        <p:txBody>
          <a:bodyPr/>
          <a:lstStyle/>
          <a:p>
            <a:endParaRPr lang="en-US" sz="2400"/>
          </a:p>
        </p:txBody>
      </p:sp>
      <p:sp>
        <p:nvSpPr>
          <p:cNvPr id="39953" name="Line 17"/>
          <p:cNvSpPr>
            <a:spLocks noChangeShapeType="1"/>
          </p:cNvSpPr>
          <p:nvPr/>
        </p:nvSpPr>
        <p:spPr bwMode="auto">
          <a:xfrm>
            <a:off x="4716463" y="4365625"/>
            <a:ext cx="0" cy="647700"/>
          </a:xfrm>
          <a:prstGeom prst="line">
            <a:avLst/>
          </a:prstGeom>
          <a:noFill/>
          <a:ln w="28575">
            <a:solidFill>
              <a:schemeClr val="bg1"/>
            </a:solidFill>
            <a:round/>
            <a:headEnd/>
            <a:tailEnd/>
          </a:ln>
        </p:spPr>
        <p:txBody>
          <a:bodyPr/>
          <a:lstStyle/>
          <a:p>
            <a:endParaRPr lang="en-US" sz="2400"/>
          </a:p>
        </p:txBody>
      </p:sp>
      <p:sp>
        <p:nvSpPr>
          <p:cNvPr id="39954" name="Line 18"/>
          <p:cNvSpPr>
            <a:spLocks noChangeShapeType="1"/>
          </p:cNvSpPr>
          <p:nvPr/>
        </p:nvSpPr>
        <p:spPr bwMode="auto">
          <a:xfrm>
            <a:off x="5364163" y="4076700"/>
            <a:ext cx="647700" cy="431800"/>
          </a:xfrm>
          <a:prstGeom prst="line">
            <a:avLst/>
          </a:prstGeom>
          <a:noFill/>
          <a:ln w="28575">
            <a:solidFill>
              <a:schemeClr val="bg1"/>
            </a:solidFill>
            <a:round/>
            <a:headEnd/>
            <a:tailEnd/>
          </a:ln>
        </p:spPr>
        <p:txBody>
          <a:bodyPr/>
          <a:lstStyle/>
          <a:p>
            <a:endParaRPr lang="en-US" sz="2400"/>
          </a:p>
        </p:txBody>
      </p:sp>
      <p:sp>
        <p:nvSpPr>
          <p:cNvPr id="19" name="Oval 6"/>
          <p:cNvSpPr>
            <a:spLocks noChangeArrowheads="1"/>
          </p:cNvSpPr>
          <p:nvPr/>
        </p:nvSpPr>
        <p:spPr bwMode="auto">
          <a:xfrm>
            <a:off x="5687095" y="330558"/>
            <a:ext cx="2016125" cy="1871663"/>
          </a:xfrm>
          <a:prstGeom prst="ellipse">
            <a:avLst/>
          </a:prstGeom>
          <a:blipFill>
            <a:blip r:embed="rId3"/>
            <a:tile tx="0" ty="0" sx="100000" sy="100000" flip="none" algn="tl"/>
          </a:blipFill>
          <a:ln w="9525">
            <a:noFill/>
            <a:round/>
            <a:headEnd/>
            <a:tailEnd/>
          </a:ln>
        </p:spPr>
        <p:txBody>
          <a:bodyPr wrap="none" anchor="ctr"/>
          <a:lstStyle/>
          <a:p>
            <a:pPr algn="ctr" rtl="0"/>
            <a:r>
              <a:rPr lang="en-US" sz="2400" b="1" u="none" dirty="0" smtClean="0">
                <a:solidFill>
                  <a:srgbClr val="FF0000"/>
                </a:solidFill>
              </a:rPr>
              <a:t>O</a:t>
            </a:r>
            <a:r>
              <a:rPr lang="en-US" sz="2400" b="1" u="none" dirty="0" smtClean="0"/>
              <a:t>BSERVE</a:t>
            </a:r>
            <a:endParaRPr lang="fa-IR" sz="2400" b="1" u="none" dirty="0" smtClean="0"/>
          </a:p>
          <a:p>
            <a:pPr algn="ctr" rtl="0"/>
            <a:r>
              <a:rPr lang="fa-IR" sz="2400" b="1" dirty="0" smtClean="0"/>
              <a:t>ببینید</a:t>
            </a:r>
            <a:endParaRPr lang="en-US" sz="2400" b="1" u="none" dirty="0"/>
          </a:p>
        </p:txBody>
      </p:sp>
      <p:sp>
        <p:nvSpPr>
          <p:cNvPr id="22" name="Line 12"/>
          <p:cNvSpPr>
            <a:spLocks noChangeShapeType="1"/>
          </p:cNvSpPr>
          <p:nvPr/>
        </p:nvSpPr>
        <p:spPr bwMode="auto">
          <a:xfrm flipH="1">
            <a:off x="5334000" y="1981200"/>
            <a:ext cx="685800" cy="762000"/>
          </a:xfrm>
          <a:prstGeom prst="line">
            <a:avLst/>
          </a:prstGeom>
          <a:noFill/>
          <a:ln w="28575">
            <a:solidFill>
              <a:schemeClr val="bg1"/>
            </a:solidFill>
            <a:round/>
            <a:headEnd/>
            <a:tailEnd/>
          </a:ln>
        </p:spPr>
        <p:txBody>
          <a:bodyPr/>
          <a:lstStyle/>
          <a:p>
            <a:endParaRPr lang="en-US" sz="2400"/>
          </a:p>
        </p:txBody>
      </p:sp>
      <p:sp>
        <p:nvSpPr>
          <p:cNvPr id="21" name="Slide Number Placeholder 20"/>
          <p:cNvSpPr>
            <a:spLocks noGrp="1"/>
          </p:cNvSpPr>
          <p:nvPr>
            <p:ph type="sldNum" sz="quarter" idx="12"/>
          </p:nvPr>
        </p:nvSpPr>
        <p:spPr/>
        <p:txBody>
          <a:bodyPr/>
          <a:lstStyle/>
          <a:p>
            <a:fld id="{B890EBBE-3E5E-420A-95FE-1C2CD9EE4D36}" type="slidenum">
              <a:rPr lang="en-US" smtClean="0"/>
              <a:pPr/>
              <a:t>80</a:t>
            </a:fld>
            <a:endParaRPr lang="en-US"/>
          </a:p>
        </p:txBody>
      </p:sp>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9938"/>
                                        </p:tgtEl>
                                        <p:attrNameLst>
                                          <p:attrName>style.visibility</p:attrName>
                                        </p:attrNameLst>
                                      </p:cBhvr>
                                      <p:to>
                                        <p:strVal val="visible"/>
                                      </p:to>
                                    </p:set>
                                    <p:animEffect transition="in" filter="fade">
                                      <p:cBhvr>
                                        <p:cTn id="7" dur="2000"/>
                                        <p:tgtEl>
                                          <p:spTgt spid="3993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9950"/>
                                        </p:tgtEl>
                                        <p:attrNameLst>
                                          <p:attrName>style.visibility</p:attrName>
                                        </p:attrNameLst>
                                      </p:cBhvr>
                                      <p:to>
                                        <p:strVal val="visible"/>
                                      </p:to>
                                    </p:set>
                                    <p:animEffect transition="in" filter="fade">
                                      <p:cBhvr>
                                        <p:cTn id="12" dur="2000"/>
                                        <p:tgtEl>
                                          <p:spTgt spid="3995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9942"/>
                                        </p:tgtEl>
                                        <p:attrNameLst>
                                          <p:attrName>style.visibility</p:attrName>
                                        </p:attrNameLst>
                                      </p:cBhvr>
                                      <p:to>
                                        <p:strVal val="visible"/>
                                      </p:to>
                                    </p:set>
                                    <p:animEffect transition="in" filter="fade">
                                      <p:cBhvr>
                                        <p:cTn id="17" dur="2000"/>
                                        <p:tgtEl>
                                          <p:spTgt spid="3994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fade">
                                      <p:cBhvr>
                                        <p:cTn id="22" dur="2000"/>
                                        <p:tgtEl>
                                          <p:spTgt spid="2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fade">
                                      <p:cBhvr>
                                        <p:cTn id="27" dur="20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9951"/>
                                        </p:tgtEl>
                                        <p:attrNameLst>
                                          <p:attrName>style.visibility</p:attrName>
                                        </p:attrNameLst>
                                      </p:cBhvr>
                                      <p:to>
                                        <p:strVal val="visible"/>
                                      </p:to>
                                    </p:set>
                                    <p:animEffect transition="in" filter="fade">
                                      <p:cBhvr>
                                        <p:cTn id="32" dur="2000"/>
                                        <p:tgtEl>
                                          <p:spTgt spid="39951"/>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9941"/>
                                        </p:tgtEl>
                                        <p:attrNameLst>
                                          <p:attrName>style.visibility</p:attrName>
                                        </p:attrNameLst>
                                      </p:cBhvr>
                                      <p:to>
                                        <p:strVal val="visible"/>
                                      </p:to>
                                    </p:set>
                                    <p:animEffect transition="in" filter="fade">
                                      <p:cBhvr>
                                        <p:cTn id="37" dur="2000"/>
                                        <p:tgtEl>
                                          <p:spTgt spid="3994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9954"/>
                                        </p:tgtEl>
                                        <p:attrNameLst>
                                          <p:attrName>style.visibility</p:attrName>
                                        </p:attrNameLst>
                                      </p:cBhvr>
                                      <p:to>
                                        <p:strVal val="visible"/>
                                      </p:to>
                                    </p:set>
                                    <p:animEffect transition="in" filter="fade">
                                      <p:cBhvr>
                                        <p:cTn id="42" dur="2000"/>
                                        <p:tgtEl>
                                          <p:spTgt spid="39954"/>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9945"/>
                                        </p:tgtEl>
                                        <p:attrNameLst>
                                          <p:attrName>style.visibility</p:attrName>
                                        </p:attrNameLst>
                                      </p:cBhvr>
                                      <p:to>
                                        <p:strVal val="visible"/>
                                      </p:to>
                                    </p:set>
                                    <p:animEffect transition="in" filter="fade">
                                      <p:cBhvr>
                                        <p:cTn id="47" dur="2000"/>
                                        <p:tgtEl>
                                          <p:spTgt spid="39945"/>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9953"/>
                                        </p:tgtEl>
                                        <p:attrNameLst>
                                          <p:attrName>style.visibility</p:attrName>
                                        </p:attrNameLst>
                                      </p:cBhvr>
                                      <p:to>
                                        <p:strVal val="visible"/>
                                      </p:to>
                                    </p:set>
                                    <p:animEffect transition="in" filter="fade">
                                      <p:cBhvr>
                                        <p:cTn id="52" dur="2000"/>
                                        <p:tgtEl>
                                          <p:spTgt spid="39953"/>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9944"/>
                                        </p:tgtEl>
                                        <p:attrNameLst>
                                          <p:attrName>style.visibility</p:attrName>
                                        </p:attrNameLst>
                                      </p:cBhvr>
                                      <p:to>
                                        <p:strVal val="visible"/>
                                      </p:to>
                                    </p:set>
                                    <p:animEffect transition="in" filter="fade">
                                      <p:cBhvr>
                                        <p:cTn id="57" dur="2000"/>
                                        <p:tgtEl>
                                          <p:spTgt spid="39944"/>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9952"/>
                                        </p:tgtEl>
                                        <p:attrNameLst>
                                          <p:attrName>style.visibility</p:attrName>
                                        </p:attrNameLst>
                                      </p:cBhvr>
                                      <p:to>
                                        <p:strVal val="visible"/>
                                      </p:to>
                                    </p:set>
                                    <p:animEffect transition="in" filter="fade">
                                      <p:cBhvr>
                                        <p:cTn id="62" dur="2000"/>
                                        <p:tgtEl>
                                          <p:spTgt spid="39952"/>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39939"/>
                                        </p:tgtEl>
                                        <p:attrNameLst>
                                          <p:attrName>style.visibility</p:attrName>
                                        </p:attrNameLst>
                                      </p:cBhvr>
                                      <p:to>
                                        <p:strVal val="visible"/>
                                      </p:to>
                                    </p:set>
                                    <p:animEffect transition="in" filter="fade">
                                      <p:cBhvr>
                                        <p:cTn id="67" dur="2000"/>
                                        <p:tgtEl>
                                          <p:spTgt spid="39939"/>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39949"/>
                                        </p:tgtEl>
                                        <p:attrNameLst>
                                          <p:attrName>style.visibility</p:attrName>
                                        </p:attrNameLst>
                                      </p:cBhvr>
                                      <p:to>
                                        <p:strVal val="visible"/>
                                      </p:to>
                                    </p:set>
                                    <p:animEffect transition="in" filter="fade">
                                      <p:cBhvr>
                                        <p:cTn id="72" dur="2000"/>
                                        <p:tgtEl>
                                          <p:spTgt spid="39949"/>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39940"/>
                                        </p:tgtEl>
                                        <p:attrNameLst>
                                          <p:attrName>style.visibility</p:attrName>
                                        </p:attrNameLst>
                                      </p:cBhvr>
                                      <p:to>
                                        <p:strVal val="visible"/>
                                      </p:to>
                                    </p:set>
                                    <p:animEffect transition="in" filter="fade">
                                      <p:cBhvr>
                                        <p:cTn id="77" dur="2000"/>
                                        <p:tgtEl>
                                          <p:spTgt spid="39940"/>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39948"/>
                                        </p:tgtEl>
                                        <p:attrNameLst>
                                          <p:attrName>style.visibility</p:attrName>
                                        </p:attrNameLst>
                                      </p:cBhvr>
                                      <p:to>
                                        <p:strVal val="visible"/>
                                      </p:to>
                                    </p:set>
                                    <p:animEffect transition="in" filter="fade">
                                      <p:cBhvr>
                                        <p:cTn id="82" dur="2000"/>
                                        <p:tgtEl>
                                          <p:spTgt spid="39948"/>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39943"/>
                                        </p:tgtEl>
                                        <p:attrNameLst>
                                          <p:attrName>style.visibility</p:attrName>
                                        </p:attrNameLst>
                                      </p:cBhvr>
                                      <p:to>
                                        <p:strVal val="visible"/>
                                      </p:to>
                                    </p:set>
                                    <p:animEffect transition="in" filter="fade">
                                      <p:cBhvr>
                                        <p:cTn id="87" dur="2000"/>
                                        <p:tgtEl>
                                          <p:spTgt spid="399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animBg="1"/>
      <p:bldP spid="39939" grpId="0" animBg="1"/>
      <p:bldP spid="39940" grpId="0" animBg="1"/>
      <p:bldP spid="39941" grpId="0" animBg="1"/>
      <p:bldP spid="39942" grpId="0" animBg="1"/>
      <p:bldP spid="39943" grpId="0" animBg="1"/>
      <p:bldP spid="39944" grpId="0" animBg="1"/>
      <p:bldP spid="39945" grpId="0" animBg="1"/>
      <p:bldP spid="39948" grpId="0" animBg="1"/>
      <p:bldP spid="39949" grpId="0" animBg="1"/>
      <p:bldP spid="39950" grpId="0" animBg="1"/>
      <p:bldP spid="39951" grpId="0" animBg="1"/>
      <p:bldP spid="39952" grpId="0" animBg="1"/>
      <p:bldP spid="39953" grpId="0" animBg="1"/>
      <p:bldP spid="39954" grpId="0" animBg="1"/>
      <p:bldP spid="19" grpId="0" animBg="1"/>
      <p:bldP spid="22" grpId="0" animBg="1"/>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1826" name="Oval 2"/>
          <p:cNvSpPr>
            <a:spLocks noChangeArrowheads="1"/>
          </p:cNvSpPr>
          <p:nvPr/>
        </p:nvSpPr>
        <p:spPr bwMode="auto">
          <a:xfrm>
            <a:off x="3635375" y="2492375"/>
            <a:ext cx="2016125" cy="1871663"/>
          </a:xfrm>
          <a:prstGeom prst="ellipse">
            <a:avLst/>
          </a:prstGeom>
          <a:blipFill>
            <a:blip r:embed="rId3"/>
            <a:tile tx="0" ty="0" sx="100000" sy="100000" flip="none" algn="tl"/>
          </a:blipFill>
          <a:ln w="9525">
            <a:noFill/>
            <a:round/>
            <a:headEnd/>
            <a:tailEnd/>
          </a:ln>
        </p:spPr>
        <p:txBody>
          <a:bodyPr wrap="none" anchor="ctr"/>
          <a:lstStyle/>
          <a:p>
            <a:pPr algn="ctr"/>
            <a:r>
              <a:rPr lang="fa-IR" sz="3200" b="1" dirty="0" smtClean="0">
                <a:solidFill>
                  <a:srgbClr val="FF0000"/>
                </a:solidFill>
              </a:rPr>
              <a:t>فروشنده </a:t>
            </a:r>
          </a:p>
          <a:p>
            <a:pPr algn="ctr"/>
            <a:r>
              <a:rPr lang="fa-IR" sz="3200" b="1" dirty="0" smtClean="0">
                <a:solidFill>
                  <a:srgbClr val="FF0000"/>
                </a:solidFill>
              </a:rPr>
              <a:t>خوشبخت</a:t>
            </a:r>
          </a:p>
        </p:txBody>
      </p:sp>
      <p:sp>
        <p:nvSpPr>
          <p:cNvPr id="1101827" name="Oval 3"/>
          <p:cNvSpPr>
            <a:spLocks noChangeArrowheads="1"/>
          </p:cNvSpPr>
          <p:nvPr/>
        </p:nvSpPr>
        <p:spPr bwMode="auto">
          <a:xfrm>
            <a:off x="1692275" y="4365625"/>
            <a:ext cx="2016125" cy="1871663"/>
          </a:xfrm>
          <a:prstGeom prst="ellipse">
            <a:avLst/>
          </a:prstGeom>
          <a:blipFill>
            <a:blip r:embed="rId3"/>
            <a:tile tx="0" ty="0" sx="100000" sy="100000" flip="none" algn="tl"/>
          </a:blipFill>
          <a:ln w="9525">
            <a:noFill/>
            <a:round/>
            <a:headEnd/>
            <a:tailEnd/>
          </a:ln>
        </p:spPr>
        <p:txBody>
          <a:bodyPr wrap="none" anchor="ctr"/>
          <a:lstStyle/>
          <a:p>
            <a:pPr algn="ctr"/>
            <a:r>
              <a:rPr lang="fa-IR" sz="3200" b="1" dirty="0" smtClean="0">
                <a:solidFill>
                  <a:srgbClr val="FF0000"/>
                </a:solidFill>
              </a:rPr>
              <a:t>خ</a:t>
            </a:r>
            <a:r>
              <a:rPr lang="fa-IR" sz="3200" b="1" dirty="0" smtClean="0"/>
              <a:t>وشحال</a:t>
            </a:r>
          </a:p>
          <a:p>
            <a:pPr algn="ctr" rtl="1"/>
            <a:r>
              <a:rPr lang="fa-IR" sz="3200" b="1" dirty="0" smtClean="0"/>
              <a:t>و</a:t>
            </a:r>
          </a:p>
          <a:p>
            <a:pPr algn="ctr" rtl="1"/>
            <a:r>
              <a:rPr lang="fa-IR" sz="3200" b="1" dirty="0" smtClean="0">
                <a:solidFill>
                  <a:srgbClr val="FF0000"/>
                </a:solidFill>
              </a:rPr>
              <a:t>خ</a:t>
            </a:r>
            <a:r>
              <a:rPr lang="fa-IR" sz="3200" b="1" dirty="0" smtClean="0"/>
              <a:t>وشدل</a:t>
            </a:r>
            <a:endParaRPr lang="en-US" sz="3200" b="1" dirty="0"/>
          </a:p>
        </p:txBody>
      </p:sp>
      <p:sp>
        <p:nvSpPr>
          <p:cNvPr id="1101828" name="Oval 4"/>
          <p:cNvSpPr>
            <a:spLocks noChangeArrowheads="1"/>
          </p:cNvSpPr>
          <p:nvPr/>
        </p:nvSpPr>
        <p:spPr bwMode="auto">
          <a:xfrm>
            <a:off x="838200" y="2286000"/>
            <a:ext cx="2016125" cy="1871663"/>
          </a:xfrm>
          <a:prstGeom prst="ellipse">
            <a:avLst/>
          </a:prstGeom>
          <a:blipFill>
            <a:blip r:embed="rId3"/>
            <a:tile tx="0" ty="0" sx="100000" sy="100000" flip="none" algn="tl"/>
          </a:blipFill>
          <a:ln w="9525">
            <a:noFill/>
            <a:round/>
            <a:headEnd/>
            <a:tailEnd/>
          </a:ln>
        </p:spPr>
        <p:txBody>
          <a:bodyPr wrap="none" anchor="ctr"/>
          <a:lstStyle/>
          <a:p>
            <a:pPr algn="ctr"/>
            <a:r>
              <a:rPr lang="fa-IR" sz="3200" b="1" dirty="0" smtClean="0">
                <a:solidFill>
                  <a:srgbClr val="FF0000"/>
                </a:solidFill>
              </a:rPr>
              <a:t>خ</a:t>
            </a:r>
            <a:r>
              <a:rPr lang="fa-IR" sz="3200" b="1" dirty="0" smtClean="0"/>
              <a:t>وش ظاهر</a:t>
            </a:r>
          </a:p>
          <a:p>
            <a:pPr algn="ctr"/>
            <a:r>
              <a:rPr lang="fa-IR" sz="3200" b="1" dirty="0" smtClean="0"/>
              <a:t>و</a:t>
            </a:r>
          </a:p>
          <a:p>
            <a:pPr algn="ctr"/>
            <a:r>
              <a:rPr lang="fa-IR" sz="3200" b="1" dirty="0" smtClean="0">
                <a:solidFill>
                  <a:srgbClr val="FF0000"/>
                </a:solidFill>
              </a:rPr>
              <a:t>خ</a:t>
            </a:r>
            <a:r>
              <a:rPr lang="fa-IR" sz="3200" b="1" dirty="0" smtClean="0"/>
              <a:t>وش پوش</a:t>
            </a:r>
            <a:endParaRPr lang="en-US" sz="3200" b="1" dirty="0"/>
          </a:p>
        </p:txBody>
      </p:sp>
      <p:sp>
        <p:nvSpPr>
          <p:cNvPr id="1101829" name="Oval 5"/>
          <p:cNvSpPr>
            <a:spLocks noChangeArrowheads="1"/>
          </p:cNvSpPr>
          <p:nvPr/>
        </p:nvSpPr>
        <p:spPr bwMode="auto">
          <a:xfrm>
            <a:off x="6516688" y="2276475"/>
            <a:ext cx="2016125" cy="1871663"/>
          </a:xfrm>
          <a:prstGeom prst="ellipse">
            <a:avLst/>
          </a:prstGeom>
          <a:blipFill>
            <a:blip r:embed="rId3"/>
            <a:tile tx="0" ty="0" sx="100000" sy="100000" flip="none" algn="tl"/>
          </a:blipFill>
          <a:ln w="9525">
            <a:noFill/>
            <a:round/>
            <a:headEnd/>
            <a:tailEnd/>
          </a:ln>
        </p:spPr>
        <p:txBody>
          <a:bodyPr wrap="none" anchor="ctr"/>
          <a:lstStyle/>
          <a:p>
            <a:pPr algn="ctr" rtl="1"/>
            <a:r>
              <a:rPr lang="fa-IR" sz="3600" b="1" dirty="0" smtClean="0">
                <a:solidFill>
                  <a:srgbClr val="FF0000"/>
                </a:solidFill>
              </a:rPr>
              <a:t>خ</a:t>
            </a:r>
            <a:r>
              <a:rPr lang="fa-IR" sz="3600" b="1" dirty="0" smtClean="0"/>
              <a:t>وش بین </a:t>
            </a:r>
          </a:p>
          <a:p>
            <a:pPr algn="ctr" rtl="1"/>
            <a:r>
              <a:rPr lang="fa-IR" sz="3600" b="1" dirty="0" smtClean="0"/>
              <a:t>و</a:t>
            </a:r>
          </a:p>
          <a:p>
            <a:pPr algn="ctr" rtl="1"/>
            <a:r>
              <a:rPr lang="fa-IR" sz="3600" b="1" dirty="0" smtClean="0">
                <a:solidFill>
                  <a:srgbClr val="FF0000"/>
                </a:solidFill>
              </a:rPr>
              <a:t>خ</a:t>
            </a:r>
            <a:r>
              <a:rPr lang="fa-IR" sz="3600" b="1" dirty="0" smtClean="0"/>
              <a:t>وش دید</a:t>
            </a:r>
            <a:endParaRPr lang="en-US" sz="3600" b="1" dirty="0"/>
          </a:p>
        </p:txBody>
      </p:sp>
      <p:sp>
        <p:nvSpPr>
          <p:cNvPr id="1101830" name="Oval 6"/>
          <p:cNvSpPr>
            <a:spLocks noChangeArrowheads="1"/>
          </p:cNvSpPr>
          <p:nvPr/>
        </p:nvSpPr>
        <p:spPr bwMode="auto">
          <a:xfrm>
            <a:off x="4932363" y="333375"/>
            <a:ext cx="2016125" cy="1871663"/>
          </a:xfrm>
          <a:prstGeom prst="ellipse">
            <a:avLst/>
          </a:prstGeom>
          <a:blipFill>
            <a:blip r:embed="rId3"/>
            <a:tile tx="0" ty="0" sx="100000" sy="100000" flip="none" algn="tl"/>
          </a:blipFill>
          <a:ln w="9525">
            <a:noFill/>
            <a:round/>
            <a:headEnd/>
            <a:tailEnd/>
          </a:ln>
        </p:spPr>
        <p:txBody>
          <a:bodyPr wrap="none" anchor="ctr"/>
          <a:lstStyle/>
          <a:p>
            <a:pPr algn="ctr"/>
            <a:r>
              <a:rPr lang="fa-IR" sz="2800" b="1" dirty="0" smtClean="0">
                <a:solidFill>
                  <a:srgbClr val="FF0000"/>
                </a:solidFill>
              </a:rPr>
              <a:t>خ</a:t>
            </a:r>
            <a:r>
              <a:rPr lang="fa-IR" sz="2800" b="1" dirty="0" smtClean="0"/>
              <a:t>وش برخورد</a:t>
            </a:r>
          </a:p>
          <a:p>
            <a:pPr algn="ctr"/>
            <a:r>
              <a:rPr lang="fa-IR" sz="2400" b="1" dirty="0" smtClean="0"/>
              <a:t>(خوشرو،خوشگو،</a:t>
            </a:r>
          </a:p>
          <a:p>
            <a:pPr algn="ctr" rtl="1"/>
            <a:r>
              <a:rPr lang="fa-IR" sz="2400" b="1" dirty="0" smtClean="0"/>
              <a:t>خوشخو،خوشبو)</a:t>
            </a:r>
            <a:endParaRPr lang="en-US" sz="2400" b="1" dirty="0"/>
          </a:p>
        </p:txBody>
      </p:sp>
      <p:sp>
        <p:nvSpPr>
          <p:cNvPr id="1101831" name="Oval 7"/>
          <p:cNvSpPr>
            <a:spLocks noChangeArrowheads="1"/>
          </p:cNvSpPr>
          <p:nvPr/>
        </p:nvSpPr>
        <p:spPr bwMode="auto">
          <a:xfrm>
            <a:off x="2484438" y="188913"/>
            <a:ext cx="2016125" cy="1871662"/>
          </a:xfrm>
          <a:prstGeom prst="ellipse">
            <a:avLst/>
          </a:prstGeom>
          <a:blipFill>
            <a:blip r:embed="rId3"/>
            <a:tile tx="0" ty="0" sx="100000" sy="100000" flip="none" algn="tl"/>
          </a:blipFill>
          <a:ln w="9525">
            <a:noFill/>
            <a:round/>
            <a:headEnd/>
            <a:tailEnd/>
          </a:ln>
        </p:spPr>
        <p:txBody>
          <a:bodyPr wrap="none" anchor="ctr"/>
          <a:lstStyle/>
          <a:p>
            <a:pPr algn="ctr" rtl="1"/>
            <a:r>
              <a:rPr lang="fa-IR" sz="3200" b="1" dirty="0" smtClean="0">
                <a:solidFill>
                  <a:srgbClr val="FF0000"/>
                </a:solidFill>
              </a:rPr>
              <a:t>خ</a:t>
            </a:r>
            <a:r>
              <a:rPr lang="fa-IR" sz="3200" b="1" dirty="0" smtClean="0"/>
              <a:t>وشنام </a:t>
            </a:r>
          </a:p>
          <a:p>
            <a:pPr algn="ctr" rtl="1"/>
            <a:r>
              <a:rPr lang="fa-IR" sz="3200" b="1" dirty="0" smtClean="0"/>
              <a:t>و</a:t>
            </a:r>
          </a:p>
          <a:p>
            <a:pPr algn="ctr" rtl="1"/>
            <a:r>
              <a:rPr lang="fa-IR" sz="3200" b="1" dirty="0" smtClean="0">
                <a:solidFill>
                  <a:srgbClr val="FF0000"/>
                </a:solidFill>
              </a:rPr>
              <a:t>خ</a:t>
            </a:r>
            <a:r>
              <a:rPr lang="fa-IR" sz="3200" b="1" dirty="0" smtClean="0"/>
              <a:t>وش سابقه</a:t>
            </a:r>
            <a:endParaRPr lang="en-US" sz="3200" b="1" dirty="0"/>
          </a:p>
        </p:txBody>
      </p:sp>
      <p:sp>
        <p:nvSpPr>
          <p:cNvPr id="1101832" name="Oval 8"/>
          <p:cNvSpPr>
            <a:spLocks noChangeArrowheads="1"/>
          </p:cNvSpPr>
          <p:nvPr/>
        </p:nvSpPr>
        <p:spPr bwMode="auto">
          <a:xfrm>
            <a:off x="3779838" y="5013325"/>
            <a:ext cx="2016125" cy="1844675"/>
          </a:xfrm>
          <a:prstGeom prst="ellipse">
            <a:avLst/>
          </a:prstGeom>
          <a:blipFill>
            <a:blip r:embed="rId3"/>
            <a:tile tx="0" ty="0" sx="100000" sy="100000" flip="none" algn="tl"/>
          </a:blipFill>
          <a:ln w="9525">
            <a:noFill/>
            <a:round/>
            <a:headEnd/>
            <a:tailEnd/>
          </a:ln>
        </p:spPr>
        <p:txBody>
          <a:bodyPr wrap="none" anchor="ctr"/>
          <a:lstStyle/>
          <a:p>
            <a:pPr algn="ctr"/>
            <a:r>
              <a:rPr lang="fa-IR" sz="2800" b="1" dirty="0" smtClean="0">
                <a:solidFill>
                  <a:srgbClr val="FF0000"/>
                </a:solidFill>
              </a:rPr>
              <a:t>خ</a:t>
            </a:r>
            <a:r>
              <a:rPr lang="fa-IR" sz="2800" b="1" dirty="0" smtClean="0"/>
              <a:t>وش قلب</a:t>
            </a:r>
          </a:p>
          <a:p>
            <a:pPr algn="ctr"/>
            <a:r>
              <a:rPr lang="fa-IR" sz="2800" b="1" dirty="0" smtClean="0"/>
              <a:t>(خوش ذات و</a:t>
            </a:r>
          </a:p>
          <a:p>
            <a:pPr algn="ctr"/>
            <a:r>
              <a:rPr lang="fa-IR" sz="2800" b="1" dirty="0" smtClean="0"/>
              <a:t>خوش نیت)</a:t>
            </a:r>
            <a:endParaRPr lang="en-US" sz="2800" b="1" dirty="0"/>
          </a:p>
        </p:txBody>
      </p:sp>
      <p:sp>
        <p:nvSpPr>
          <p:cNvPr id="1101833" name="Oval 9"/>
          <p:cNvSpPr>
            <a:spLocks noChangeArrowheads="1"/>
          </p:cNvSpPr>
          <p:nvPr/>
        </p:nvSpPr>
        <p:spPr bwMode="auto">
          <a:xfrm>
            <a:off x="5795963" y="4149725"/>
            <a:ext cx="2016125" cy="1871663"/>
          </a:xfrm>
          <a:prstGeom prst="ellipse">
            <a:avLst/>
          </a:prstGeom>
          <a:blipFill>
            <a:blip r:embed="rId3"/>
            <a:tile tx="0" ty="0" sx="100000" sy="100000" flip="none" algn="tl"/>
          </a:blipFill>
          <a:ln w="9525">
            <a:noFill/>
            <a:round/>
            <a:headEnd/>
            <a:tailEnd/>
          </a:ln>
        </p:spPr>
        <p:txBody>
          <a:bodyPr wrap="none" anchor="ctr"/>
          <a:lstStyle/>
          <a:p>
            <a:pPr algn="ctr"/>
            <a:r>
              <a:rPr lang="fa-IR" sz="3600" b="1" dirty="0" smtClean="0">
                <a:solidFill>
                  <a:srgbClr val="FF0000"/>
                </a:solidFill>
              </a:rPr>
              <a:t>خ</a:t>
            </a:r>
            <a:r>
              <a:rPr lang="fa-IR" sz="3600" b="1" dirty="0" smtClean="0"/>
              <a:t>وش فکر و</a:t>
            </a:r>
          </a:p>
          <a:p>
            <a:pPr algn="ctr"/>
            <a:r>
              <a:rPr lang="fa-IR" sz="3600" b="1" dirty="0" smtClean="0">
                <a:solidFill>
                  <a:srgbClr val="FF0000"/>
                </a:solidFill>
              </a:rPr>
              <a:t>خ</a:t>
            </a:r>
            <a:r>
              <a:rPr lang="fa-IR" sz="3600" b="1" dirty="0" smtClean="0"/>
              <a:t>وش فهم</a:t>
            </a:r>
            <a:endParaRPr lang="en-US" sz="3600" b="1" dirty="0"/>
          </a:p>
        </p:txBody>
      </p:sp>
      <p:graphicFrame>
        <p:nvGraphicFramePr>
          <p:cNvPr id="4098" name="Object 10"/>
          <p:cNvGraphicFramePr>
            <a:graphicFrameLocks noChangeAspect="1"/>
          </p:cNvGraphicFramePr>
          <p:nvPr/>
        </p:nvGraphicFramePr>
        <p:xfrm>
          <a:off x="0" y="6019800"/>
          <a:ext cx="838200" cy="838200"/>
        </p:xfrm>
        <a:graphic>
          <a:graphicData uri="http://schemas.openxmlformats.org/presentationml/2006/ole">
            <p:oleObj spid="_x0000_s32770" name="Clip" r:id="rId4" imgW="1638360" imgH="3468960" progId="">
              <p:embed/>
            </p:oleObj>
          </a:graphicData>
        </a:graphic>
      </p:graphicFrame>
      <p:sp>
        <p:nvSpPr>
          <p:cNvPr id="4107" name="Text Box 11"/>
          <p:cNvSpPr txBox="1">
            <a:spLocks noChangeArrowheads="1"/>
          </p:cNvSpPr>
          <p:nvPr/>
        </p:nvSpPr>
        <p:spPr bwMode="auto">
          <a:xfrm>
            <a:off x="152400" y="6248400"/>
            <a:ext cx="990600" cy="261610"/>
          </a:xfrm>
          <a:prstGeom prst="rect">
            <a:avLst/>
          </a:prstGeom>
          <a:blipFill>
            <a:blip r:embed="rId3"/>
            <a:tile tx="0" ty="0" sx="100000" sy="100000" flip="none" algn="tl"/>
          </a:blipFill>
          <a:ln w="9525">
            <a:noFill/>
            <a:miter lim="800000"/>
            <a:headEnd/>
            <a:tailEnd/>
          </a:ln>
        </p:spPr>
        <p:txBody>
          <a:bodyPr>
            <a:spAutoFit/>
          </a:bodyPr>
          <a:lstStyle/>
          <a:p>
            <a:pPr algn="l" rtl="0">
              <a:spcBef>
                <a:spcPct val="50000"/>
              </a:spcBef>
              <a:defRPr/>
            </a:pPr>
            <a:r>
              <a:rPr lang="en-US" sz="1100" b="1" dirty="0">
                <a:solidFill>
                  <a:schemeClr val="accent5">
                    <a:lumMod val="10000"/>
                  </a:schemeClr>
                </a:solidFill>
                <a:latin typeface="Arial Black" pitchFamily="34" charset="0"/>
              </a:rPr>
              <a:t>ROOSTA</a:t>
            </a:r>
          </a:p>
        </p:txBody>
      </p:sp>
      <p:sp>
        <p:nvSpPr>
          <p:cNvPr id="1101836" name="Line 12"/>
          <p:cNvSpPr>
            <a:spLocks noChangeShapeType="1"/>
          </p:cNvSpPr>
          <p:nvPr/>
        </p:nvSpPr>
        <p:spPr bwMode="auto">
          <a:xfrm>
            <a:off x="3851275" y="1989138"/>
            <a:ext cx="360363" cy="576262"/>
          </a:xfrm>
          <a:prstGeom prst="line">
            <a:avLst/>
          </a:prstGeom>
          <a:noFill/>
          <a:ln w="28575">
            <a:solidFill>
              <a:schemeClr val="bg1"/>
            </a:solidFill>
            <a:round/>
            <a:headEnd/>
            <a:tailEnd/>
          </a:ln>
        </p:spPr>
        <p:txBody>
          <a:bodyPr/>
          <a:lstStyle/>
          <a:p>
            <a:pPr>
              <a:defRPr/>
            </a:pPr>
            <a:endParaRPr lang="en-US" sz="4800">
              <a:solidFill>
                <a:schemeClr val="accent5">
                  <a:lumMod val="10000"/>
                </a:schemeClr>
              </a:solidFill>
            </a:endParaRPr>
          </a:p>
        </p:txBody>
      </p:sp>
      <p:sp>
        <p:nvSpPr>
          <p:cNvPr id="1101837" name="Line 13"/>
          <p:cNvSpPr>
            <a:spLocks noChangeShapeType="1"/>
          </p:cNvSpPr>
          <p:nvPr/>
        </p:nvSpPr>
        <p:spPr bwMode="auto">
          <a:xfrm>
            <a:off x="2843213" y="3357563"/>
            <a:ext cx="792162" cy="0"/>
          </a:xfrm>
          <a:prstGeom prst="line">
            <a:avLst/>
          </a:prstGeom>
          <a:noFill/>
          <a:ln w="28575">
            <a:solidFill>
              <a:schemeClr val="bg1"/>
            </a:solidFill>
            <a:round/>
            <a:headEnd/>
            <a:tailEnd/>
          </a:ln>
        </p:spPr>
        <p:txBody>
          <a:bodyPr/>
          <a:lstStyle/>
          <a:p>
            <a:pPr>
              <a:defRPr/>
            </a:pPr>
            <a:endParaRPr lang="en-US" sz="4800">
              <a:solidFill>
                <a:schemeClr val="accent5">
                  <a:lumMod val="10000"/>
                </a:schemeClr>
              </a:solidFill>
            </a:endParaRPr>
          </a:p>
        </p:txBody>
      </p:sp>
      <p:sp>
        <p:nvSpPr>
          <p:cNvPr id="1101838" name="Line 14"/>
          <p:cNvSpPr>
            <a:spLocks noChangeShapeType="1"/>
          </p:cNvSpPr>
          <p:nvPr/>
        </p:nvSpPr>
        <p:spPr bwMode="auto">
          <a:xfrm flipH="1">
            <a:off x="5148263" y="2133600"/>
            <a:ext cx="431800" cy="503238"/>
          </a:xfrm>
          <a:prstGeom prst="line">
            <a:avLst/>
          </a:prstGeom>
          <a:noFill/>
          <a:ln w="28575">
            <a:solidFill>
              <a:schemeClr val="bg1"/>
            </a:solidFill>
            <a:round/>
            <a:headEnd/>
            <a:tailEnd/>
          </a:ln>
        </p:spPr>
        <p:txBody>
          <a:bodyPr/>
          <a:lstStyle/>
          <a:p>
            <a:pPr>
              <a:defRPr/>
            </a:pPr>
            <a:endParaRPr lang="en-US" sz="4800">
              <a:solidFill>
                <a:schemeClr val="accent5">
                  <a:lumMod val="10000"/>
                </a:schemeClr>
              </a:solidFill>
            </a:endParaRPr>
          </a:p>
        </p:txBody>
      </p:sp>
      <p:sp>
        <p:nvSpPr>
          <p:cNvPr id="1101839" name="Line 15"/>
          <p:cNvSpPr>
            <a:spLocks noChangeShapeType="1"/>
          </p:cNvSpPr>
          <p:nvPr/>
        </p:nvSpPr>
        <p:spPr bwMode="auto">
          <a:xfrm>
            <a:off x="5651500" y="3284538"/>
            <a:ext cx="865188" cy="0"/>
          </a:xfrm>
          <a:prstGeom prst="line">
            <a:avLst/>
          </a:prstGeom>
          <a:noFill/>
          <a:ln w="28575">
            <a:solidFill>
              <a:schemeClr val="bg1"/>
            </a:solidFill>
            <a:round/>
            <a:headEnd/>
            <a:tailEnd/>
          </a:ln>
        </p:spPr>
        <p:txBody>
          <a:bodyPr/>
          <a:lstStyle/>
          <a:p>
            <a:pPr>
              <a:defRPr/>
            </a:pPr>
            <a:endParaRPr lang="en-US" sz="4800">
              <a:solidFill>
                <a:schemeClr val="accent5">
                  <a:lumMod val="10000"/>
                </a:schemeClr>
              </a:solidFill>
            </a:endParaRPr>
          </a:p>
        </p:txBody>
      </p:sp>
      <p:sp>
        <p:nvSpPr>
          <p:cNvPr id="1101840" name="Line 16"/>
          <p:cNvSpPr>
            <a:spLocks noChangeShapeType="1"/>
          </p:cNvSpPr>
          <p:nvPr/>
        </p:nvSpPr>
        <p:spPr bwMode="auto">
          <a:xfrm flipH="1">
            <a:off x="3419475" y="4149725"/>
            <a:ext cx="504825" cy="574675"/>
          </a:xfrm>
          <a:prstGeom prst="line">
            <a:avLst/>
          </a:prstGeom>
          <a:noFill/>
          <a:ln w="28575">
            <a:solidFill>
              <a:schemeClr val="bg1"/>
            </a:solidFill>
            <a:round/>
            <a:headEnd/>
            <a:tailEnd/>
          </a:ln>
        </p:spPr>
        <p:txBody>
          <a:bodyPr/>
          <a:lstStyle/>
          <a:p>
            <a:pPr>
              <a:defRPr/>
            </a:pPr>
            <a:endParaRPr lang="en-US" sz="4800">
              <a:solidFill>
                <a:schemeClr val="accent5">
                  <a:lumMod val="10000"/>
                </a:schemeClr>
              </a:solidFill>
            </a:endParaRPr>
          </a:p>
        </p:txBody>
      </p:sp>
      <p:sp>
        <p:nvSpPr>
          <p:cNvPr id="1101841" name="Line 17"/>
          <p:cNvSpPr>
            <a:spLocks noChangeShapeType="1"/>
          </p:cNvSpPr>
          <p:nvPr/>
        </p:nvSpPr>
        <p:spPr bwMode="auto">
          <a:xfrm>
            <a:off x="4716463" y="4365625"/>
            <a:ext cx="0" cy="647700"/>
          </a:xfrm>
          <a:prstGeom prst="line">
            <a:avLst/>
          </a:prstGeom>
          <a:noFill/>
          <a:ln w="28575">
            <a:solidFill>
              <a:schemeClr val="bg1"/>
            </a:solidFill>
            <a:round/>
            <a:headEnd/>
            <a:tailEnd/>
          </a:ln>
        </p:spPr>
        <p:txBody>
          <a:bodyPr/>
          <a:lstStyle/>
          <a:p>
            <a:pPr>
              <a:defRPr/>
            </a:pPr>
            <a:endParaRPr lang="en-US" sz="4800">
              <a:solidFill>
                <a:schemeClr val="accent5">
                  <a:lumMod val="10000"/>
                </a:schemeClr>
              </a:solidFill>
            </a:endParaRPr>
          </a:p>
        </p:txBody>
      </p:sp>
      <p:sp>
        <p:nvSpPr>
          <p:cNvPr id="1101842" name="Line 18"/>
          <p:cNvSpPr>
            <a:spLocks noChangeShapeType="1"/>
          </p:cNvSpPr>
          <p:nvPr/>
        </p:nvSpPr>
        <p:spPr bwMode="auto">
          <a:xfrm>
            <a:off x="5364163" y="4076700"/>
            <a:ext cx="647700" cy="431800"/>
          </a:xfrm>
          <a:prstGeom prst="line">
            <a:avLst/>
          </a:prstGeom>
          <a:noFill/>
          <a:ln w="28575">
            <a:solidFill>
              <a:schemeClr val="bg1"/>
            </a:solidFill>
            <a:round/>
            <a:headEnd/>
            <a:tailEnd/>
          </a:ln>
        </p:spPr>
        <p:txBody>
          <a:bodyPr/>
          <a:lstStyle/>
          <a:p>
            <a:pPr>
              <a:defRPr/>
            </a:pPr>
            <a:endParaRPr lang="en-US" sz="4800">
              <a:solidFill>
                <a:schemeClr val="accent5">
                  <a:lumMod val="10000"/>
                </a:schemeClr>
              </a:solidFill>
            </a:endParaRPr>
          </a:p>
        </p:txBody>
      </p:sp>
      <p:sp>
        <p:nvSpPr>
          <p:cNvPr id="19" name="Slide Number Placeholder 18"/>
          <p:cNvSpPr>
            <a:spLocks noGrp="1"/>
          </p:cNvSpPr>
          <p:nvPr>
            <p:ph type="sldNum" sz="quarter" idx="12"/>
          </p:nvPr>
        </p:nvSpPr>
        <p:spPr/>
        <p:txBody>
          <a:bodyPr/>
          <a:lstStyle/>
          <a:p>
            <a:fld id="{B890EBBE-3E5E-420A-95FE-1C2CD9EE4D36}" type="slidenum">
              <a:rPr lang="en-US" smtClean="0"/>
              <a:pPr/>
              <a:t>81</a:t>
            </a:fld>
            <a:endParaRPr lang="en-US"/>
          </a:p>
        </p:txBody>
      </p:sp>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01826"/>
                                        </p:tgtEl>
                                        <p:attrNameLst>
                                          <p:attrName>style.visibility</p:attrName>
                                        </p:attrNameLst>
                                      </p:cBhvr>
                                      <p:to>
                                        <p:strVal val="visible"/>
                                      </p:to>
                                    </p:set>
                                    <p:animEffect transition="in" filter="fade">
                                      <p:cBhvr>
                                        <p:cTn id="7" dur="2000"/>
                                        <p:tgtEl>
                                          <p:spTgt spid="110182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01838"/>
                                        </p:tgtEl>
                                        <p:attrNameLst>
                                          <p:attrName>style.visibility</p:attrName>
                                        </p:attrNameLst>
                                      </p:cBhvr>
                                      <p:to>
                                        <p:strVal val="visible"/>
                                      </p:to>
                                    </p:set>
                                    <p:animEffect transition="in" filter="fade">
                                      <p:cBhvr>
                                        <p:cTn id="12" dur="2000"/>
                                        <p:tgtEl>
                                          <p:spTgt spid="110183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01830"/>
                                        </p:tgtEl>
                                        <p:attrNameLst>
                                          <p:attrName>style.visibility</p:attrName>
                                        </p:attrNameLst>
                                      </p:cBhvr>
                                      <p:to>
                                        <p:strVal val="visible"/>
                                      </p:to>
                                    </p:set>
                                    <p:animEffect transition="in" filter="fade">
                                      <p:cBhvr>
                                        <p:cTn id="17" dur="2000"/>
                                        <p:tgtEl>
                                          <p:spTgt spid="110183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01839"/>
                                        </p:tgtEl>
                                        <p:attrNameLst>
                                          <p:attrName>style.visibility</p:attrName>
                                        </p:attrNameLst>
                                      </p:cBhvr>
                                      <p:to>
                                        <p:strVal val="visible"/>
                                      </p:to>
                                    </p:set>
                                    <p:animEffect transition="in" filter="fade">
                                      <p:cBhvr>
                                        <p:cTn id="22" dur="2000"/>
                                        <p:tgtEl>
                                          <p:spTgt spid="110183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01829"/>
                                        </p:tgtEl>
                                        <p:attrNameLst>
                                          <p:attrName>style.visibility</p:attrName>
                                        </p:attrNameLst>
                                      </p:cBhvr>
                                      <p:to>
                                        <p:strVal val="visible"/>
                                      </p:to>
                                    </p:set>
                                    <p:animEffect transition="in" filter="fade">
                                      <p:cBhvr>
                                        <p:cTn id="27" dur="2000"/>
                                        <p:tgtEl>
                                          <p:spTgt spid="110182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01842"/>
                                        </p:tgtEl>
                                        <p:attrNameLst>
                                          <p:attrName>style.visibility</p:attrName>
                                        </p:attrNameLst>
                                      </p:cBhvr>
                                      <p:to>
                                        <p:strVal val="visible"/>
                                      </p:to>
                                    </p:set>
                                    <p:animEffect transition="in" filter="fade">
                                      <p:cBhvr>
                                        <p:cTn id="32" dur="2000"/>
                                        <p:tgtEl>
                                          <p:spTgt spid="1101842"/>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01833"/>
                                        </p:tgtEl>
                                        <p:attrNameLst>
                                          <p:attrName>style.visibility</p:attrName>
                                        </p:attrNameLst>
                                      </p:cBhvr>
                                      <p:to>
                                        <p:strVal val="visible"/>
                                      </p:to>
                                    </p:set>
                                    <p:animEffect transition="in" filter="fade">
                                      <p:cBhvr>
                                        <p:cTn id="37" dur="2000"/>
                                        <p:tgtEl>
                                          <p:spTgt spid="1101833"/>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101841"/>
                                        </p:tgtEl>
                                        <p:attrNameLst>
                                          <p:attrName>style.visibility</p:attrName>
                                        </p:attrNameLst>
                                      </p:cBhvr>
                                      <p:to>
                                        <p:strVal val="visible"/>
                                      </p:to>
                                    </p:set>
                                    <p:animEffect transition="in" filter="fade">
                                      <p:cBhvr>
                                        <p:cTn id="42" dur="2000"/>
                                        <p:tgtEl>
                                          <p:spTgt spid="1101841"/>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101832"/>
                                        </p:tgtEl>
                                        <p:attrNameLst>
                                          <p:attrName>style.visibility</p:attrName>
                                        </p:attrNameLst>
                                      </p:cBhvr>
                                      <p:to>
                                        <p:strVal val="visible"/>
                                      </p:to>
                                    </p:set>
                                    <p:animEffect transition="in" filter="fade">
                                      <p:cBhvr>
                                        <p:cTn id="47" dur="2000"/>
                                        <p:tgtEl>
                                          <p:spTgt spid="1101832"/>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101840"/>
                                        </p:tgtEl>
                                        <p:attrNameLst>
                                          <p:attrName>style.visibility</p:attrName>
                                        </p:attrNameLst>
                                      </p:cBhvr>
                                      <p:to>
                                        <p:strVal val="visible"/>
                                      </p:to>
                                    </p:set>
                                    <p:animEffect transition="in" filter="fade">
                                      <p:cBhvr>
                                        <p:cTn id="52" dur="2000"/>
                                        <p:tgtEl>
                                          <p:spTgt spid="1101840"/>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101827"/>
                                        </p:tgtEl>
                                        <p:attrNameLst>
                                          <p:attrName>style.visibility</p:attrName>
                                        </p:attrNameLst>
                                      </p:cBhvr>
                                      <p:to>
                                        <p:strVal val="visible"/>
                                      </p:to>
                                    </p:set>
                                    <p:animEffect transition="in" filter="fade">
                                      <p:cBhvr>
                                        <p:cTn id="57" dur="2000"/>
                                        <p:tgtEl>
                                          <p:spTgt spid="1101827"/>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101837"/>
                                        </p:tgtEl>
                                        <p:attrNameLst>
                                          <p:attrName>style.visibility</p:attrName>
                                        </p:attrNameLst>
                                      </p:cBhvr>
                                      <p:to>
                                        <p:strVal val="visible"/>
                                      </p:to>
                                    </p:set>
                                    <p:animEffect transition="in" filter="fade">
                                      <p:cBhvr>
                                        <p:cTn id="62" dur="2000"/>
                                        <p:tgtEl>
                                          <p:spTgt spid="1101837"/>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1101828"/>
                                        </p:tgtEl>
                                        <p:attrNameLst>
                                          <p:attrName>style.visibility</p:attrName>
                                        </p:attrNameLst>
                                      </p:cBhvr>
                                      <p:to>
                                        <p:strVal val="visible"/>
                                      </p:to>
                                    </p:set>
                                    <p:animEffect transition="in" filter="fade">
                                      <p:cBhvr>
                                        <p:cTn id="67" dur="2000"/>
                                        <p:tgtEl>
                                          <p:spTgt spid="1101828"/>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1101836"/>
                                        </p:tgtEl>
                                        <p:attrNameLst>
                                          <p:attrName>style.visibility</p:attrName>
                                        </p:attrNameLst>
                                      </p:cBhvr>
                                      <p:to>
                                        <p:strVal val="visible"/>
                                      </p:to>
                                    </p:set>
                                    <p:animEffect transition="in" filter="fade">
                                      <p:cBhvr>
                                        <p:cTn id="72" dur="2000"/>
                                        <p:tgtEl>
                                          <p:spTgt spid="1101836"/>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1101831"/>
                                        </p:tgtEl>
                                        <p:attrNameLst>
                                          <p:attrName>style.visibility</p:attrName>
                                        </p:attrNameLst>
                                      </p:cBhvr>
                                      <p:to>
                                        <p:strVal val="visible"/>
                                      </p:to>
                                    </p:set>
                                    <p:animEffect transition="in" filter="fade">
                                      <p:cBhvr>
                                        <p:cTn id="77" dur="2000"/>
                                        <p:tgtEl>
                                          <p:spTgt spid="11018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1826" grpId="0" animBg="1"/>
      <p:bldP spid="1101827" grpId="0" animBg="1"/>
      <p:bldP spid="1101828" grpId="0" animBg="1"/>
      <p:bldP spid="1101829" grpId="0" animBg="1"/>
      <p:bldP spid="1101830" grpId="0" animBg="1"/>
      <p:bldP spid="1101831" grpId="0" animBg="1"/>
      <p:bldP spid="1101832" grpId="0" animBg="1"/>
      <p:bldP spid="1101833" grpId="0" animBg="1"/>
      <p:bldP spid="1101836" grpId="0" animBg="1"/>
      <p:bldP spid="1101837" grpId="0" animBg="1"/>
      <p:bldP spid="1101838" grpId="0" animBg="1"/>
      <p:bldP spid="1101839" grpId="0" animBg="1"/>
      <p:bldP spid="1101840" grpId="0" animBg="1"/>
      <p:bldP spid="1101841" grpId="0" animBg="1"/>
      <p:bldP spid="1101842" grpId="0" animBg="1"/>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5" name="Rectangle 5"/>
          <p:cNvSpPr>
            <a:spLocks noGrp="1" noChangeArrowheads="1"/>
          </p:cNvSpPr>
          <p:nvPr>
            <p:ph type="body" idx="1"/>
          </p:nvPr>
        </p:nvSpPr>
        <p:spPr>
          <a:xfrm>
            <a:off x="457200" y="1828800"/>
            <a:ext cx="8458200" cy="4114800"/>
          </a:xfrm>
          <a:effectLst>
            <a:outerShdw dist="35921" dir="2700000" algn="ctr" rotWithShape="0">
              <a:schemeClr val="bg2">
                <a:alpha val="50000"/>
              </a:schemeClr>
            </a:outerShdw>
          </a:effectLst>
        </p:spPr>
        <p:txBody>
          <a:bodyPr anchor="ctr">
            <a:normAutofit fontScale="47500" lnSpcReduction="20000"/>
          </a:bodyPr>
          <a:lstStyle/>
          <a:p>
            <a:pPr algn="ctr" eaLnBrk="1" hangingPunct="1">
              <a:buFont typeface="Wingdings" pitchFamily="2" charset="2"/>
              <a:buNone/>
              <a:defRPr/>
            </a:pPr>
            <a:r>
              <a:rPr lang="fa-IR" sz="72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139700">
                    <a:schemeClr val="accent5">
                      <a:satMod val="175000"/>
                      <a:alpha val="40000"/>
                    </a:schemeClr>
                  </a:glow>
                  <a:outerShdw blurRad="41275" dist="12700" dir="12000000" algn="tl" rotWithShape="0">
                    <a:srgbClr val="000000">
                      <a:alpha val="40000"/>
                    </a:srgbClr>
                  </a:outerShdw>
                </a:effectLst>
              </a:rPr>
              <a:t> </a:t>
            </a:r>
            <a:endParaRPr lang="en-US" sz="72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139700">
                  <a:schemeClr val="accent5">
                    <a:satMod val="175000"/>
                    <a:alpha val="40000"/>
                  </a:schemeClr>
                </a:glow>
                <a:outerShdw blurRad="41275" dist="12700" dir="12000000" algn="tl" rotWithShape="0">
                  <a:srgbClr val="000000">
                    <a:alpha val="40000"/>
                  </a:srgbClr>
                </a:outerShdw>
              </a:effectLst>
            </a:endParaRPr>
          </a:p>
          <a:p>
            <a:pPr algn="ctr" eaLnBrk="1" hangingPunct="1">
              <a:buFont typeface="Wingdings" pitchFamily="2" charset="2"/>
              <a:buNone/>
              <a:defRPr/>
            </a:pPr>
            <a:endParaRPr lang="en-US" sz="72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139700">
                  <a:schemeClr val="accent5">
                    <a:satMod val="175000"/>
                    <a:alpha val="40000"/>
                  </a:schemeClr>
                </a:glow>
                <a:outerShdw blurRad="41275" dist="12700" dir="12000000" algn="tl" rotWithShape="0">
                  <a:srgbClr val="000000">
                    <a:alpha val="40000"/>
                  </a:srgbClr>
                </a:outerShdw>
              </a:effectLst>
            </a:endParaRPr>
          </a:p>
          <a:p>
            <a:pPr algn="ctr" rtl="1" eaLnBrk="1" hangingPunct="1">
              <a:buFont typeface="Wingdings" pitchFamily="2" charset="2"/>
              <a:buNone/>
              <a:defRPr/>
            </a:pPr>
            <a:r>
              <a:rPr lang="fa-IR" sz="185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139700">
                    <a:schemeClr val="accent5">
                      <a:satMod val="175000"/>
                      <a:alpha val="40000"/>
                    </a:schemeClr>
                  </a:glow>
                  <a:outerShdw blurRad="41275" dist="12700" dir="12000000" algn="tl" rotWithShape="0">
                    <a:srgbClr val="000000">
                      <a:alpha val="40000"/>
                    </a:srgbClr>
                  </a:outerShdw>
                </a:effectLst>
                <a:cs typeface="B Nazanin" pitchFamily="2" charset="-78"/>
              </a:rPr>
              <a:t>22 </a:t>
            </a:r>
            <a:r>
              <a:rPr lang="fa-IR" sz="185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139700">
                    <a:schemeClr val="accent5">
                      <a:satMod val="175000"/>
                      <a:alpha val="40000"/>
                    </a:schemeClr>
                  </a:glow>
                  <a:outerShdw blurRad="41275" dist="12700" dir="12000000" algn="tl" rotWithShape="0">
                    <a:srgbClr val="000000">
                      <a:alpha val="40000"/>
                    </a:srgbClr>
                  </a:outerShdw>
                </a:effectLst>
              </a:rPr>
              <a:t>قانون انکار ناپذیر</a:t>
            </a:r>
          </a:p>
          <a:p>
            <a:pPr algn="ctr" rtl="1" eaLnBrk="1" hangingPunct="1">
              <a:buFont typeface="Wingdings" pitchFamily="2" charset="2"/>
              <a:buNone/>
              <a:defRPr/>
            </a:pPr>
            <a:r>
              <a:rPr lang="fa-IR" sz="185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139700">
                    <a:schemeClr val="accent5">
                      <a:satMod val="175000"/>
                      <a:alpha val="40000"/>
                    </a:schemeClr>
                  </a:glow>
                  <a:outerShdw blurRad="41275" dist="12700" dir="12000000" algn="tl" rotWithShape="0">
                    <a:srgbClr val="000000">
                      <a:alpha val="40000"/>
                    </a:srgbClr>
                  </a:outerShdw>
                </a:effectLst>
              </a:rPr>
              <a:t> تبلیغات</a:t>
            </a:r>
            <a:endParaRPr lang="en-US" sz="185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139700">
                  <a:schemeClr val="accent5">
                    <a:satMod val="175000"/>
                    <a:alpha val="40000"/>
                  </a:schemeClr>
                </a:glow>
                <a:outerShdw blurRad="41275" dist="12700" dir="12000000" algn="tl" rotWithShape="0">
                  <a:srgbClr val="000000">
                    <a:alpha val="40000"/>
                  </a:srgbClr>
                </a:outerShdw>
              </a:effectLst>
            </a:endParaRPr>
          </a:p>
          <a:p>
            <a:pPr algn="ctr" rtl="1" eaLnBrk="1" hangingPunct="1">
              <a:buFont typeface="Wingdings" pitchFamily="2" charset="2"/>
              <a:buNone/>
              <a:defRPr/>
            </a:pPr>
            <a:endParaRPr lang="en-US" sz="72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139700">
                  <a:schemeClr val="accent5">
                    <a:satMod val="175000"/>
                    <a:alpha val="40000"/>
                  </a:schemeClr>
                </a:glow>
                <a:outerShdw blurRad="41275" dist="12700" dir="12000000" algn="tl" rotWithShape="0">
                  <a:srgbClr val="000000">
                    <a:alpha val="40000"/>
                  </a:srgbClr>
                </a:outerShdw>
              </a:effectLst>
            </a:endParaRPr>
          </a:p>
          <a:p>
            <a:pPr algn="ctr" rtl="1" eaLnBrk="1" hangingPunct="1">
              <a:buFont typeface="Wingdings" pitchFamily="2" charset="2"/>
              <a:buNone/>
              <a:defRPr/>
            </a:pPr>
            <a:endParaRPr lang="en-US" sz="72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139700">
                  <a:schemeClr val="accent5">
                    <a:satMod val="175000"/>
                    <a:alpha val="40000"/>
                  </a:schemeClr>
                </a:glow>
                <a:outerShdw blurRad="41275" dist="12700" dir="12000000" algn="tl" rotWithShape="0">
                  <a:srgbClr val="000000">
                    <a:alpha val="40000"/>
                  </a:srgbClr>
                </a:outerShdw>
              </a:effectLst>
            </a:endParaRPr>
          </a:p>
          <a:p>
            <a:pPr algn="ctr" rtl="1" eaLnBrk="1" hangingPunct="1">
              <a:buFont typeface="Wingdings" pitchFamily="2" charset="2"/>
              <a:buNone/>
              <a:defRPr/>
            </a:pPr>
            <a:endParaRPr lang="en-US" sz="16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139700">
                  <a:schemeClr val="accent5">
                    <a:satMod val="175000"/>
                    <a:alpha val="40000"/>
                  </a:schemeClr>
                </a:glow>
                <a:outerShdw blurRad="41275" dist="12700" dir="12000000" algn="tl" rotWithShape="0">
                  <a:srgbClr val="000000">
                    <a:alpha val="40000"/>
                  </a:srgbClr>
                </a:outerShdw>
              </a:effectLst>
            </a:endParaRPr>
          </a:p>
          <a:p>
            <a:pPr algn="ctr" rtl="1" eaLnBrk="1" hangingPunct="1">
              <a:buFont typeface="Wingdings" pitchFamily="2" charset="2"/>
              <a:buNone/>
              <a:defRPr/>
            </a:pPr>
            <a:endParaRPr lang="en-US" sz="16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139700">
                  <a:schemeClr val="accent5">
                    <a:satMod val="175000"/>
                    <a:alpha val="40000"/>
                  </a:schemeClr>
                </a:glow>
                <a:outerShdw blurRad="41275" dist="12700" dir="12000000" algn="tl" rotWithShape="0">
                  <a:srgbClr val="000000">
                    <a:alpha val="40000"/>
                  </a:srgbClr>
                </a:outerShdw>
              </a:effectLst>
            </a:endParaRPr>
          </a:p>
          <a:p>
            <a:pPr algn="ctr" rtl="1" eaLnBrk="1" hangingPunct="1">
              <a:buFont typeface="Wingdings" pitchFamily="2" charset="2"/>
              <a:buNone/>
              <a:defRPr/>
            </a:pPr>
            <a:endParaRPr lang="en-US" sz="16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139700">
                  <a:schemeClr val="accent5">
                    <a:satMod val="175000"/>
                    <a:alpha val="40000"/>
                  </a:schemeClr>
                </a:glow>
                <a:outerShdw blurRad="41275" dist="12700" dir="12000000" algn="tl" rotWithShape="0">
                  <a:srgbClr val="000000">
                    <a:alpha val="40000"/>
                  </a:srgbClr>
                </a:outerShdw>
              </a:effectLst>
            </a:endParaRPr>
          </a:p>
          <a:p>
            <a:pPr algn="ctr" rtl="1" eaLnBrk="1" hangingPunct="1">
              <a:buFont typeface="Wingdings" pitchFamily="2" charset="2"/>
              <a:buNone/>
              <a:defRPr/>
            </a:pPr>
            <a:endParaRPr lang="en-US" sz="16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139700">
                  <a:schemeClr val="accent5">
                    <a:satMod val="175000"/>
                    <a:alpha val="40000"/>
                  </a:schemeClr>
                </a:glow>
                <a:outerShdw blurRad="41275" dist="12700" dir="12000000" algn="tl" rotWithShape="0">
                  <a:srgbClr val="000000">
                    <a:alpha val="40000"/>
                  </a:srgbClr>
                </a:outerShdw>
              </a:effectLst>
            </a:endParaRPr>
          </a:p>
          <a:p>
            <a:pPr algn="ctr" eaLnBrk="1" hangingPunct="1">
              <a:buFont typeface="Wingdings" pitchFamily="2" charset="2"/>
              <a:buNone/>
              <a:defRPr/>
            </a:pPr>
            <a:endParaRPr lang="fa-IR" sz="72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139700">
                  <a:schemeClr val="accent5">
                    <a:satMod val="175000"/>
                    <a:alpha val="40000"/>
                  </a:schemeClr>
                </a:glow>
                <a:outerShdw blurRad="41275" dist="12700" dir="12000000" algn="tl" rotWithShape="0">
                  <a:srgbClr val="000000">
                    <a:alpha val="40000"/>
                  </a:srgbClr>
                </a:outerShdw>
              </a:effectLst>
            </a:endParaRPr>
          </a:p>
          <a:p>
            <a:pPr algn="ctr" eaLnBrk="1" hangingPunct="1">
              <a:buFont typeface="Wingdings" pitchFamily="2" charset="2"/>
              <a:buNone/>
              <a:defRPr/>
            </a:pPr>
            <a:endParaRPr lang="fa-IR" sz="72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139700">
                  <a:schemeClr val="accent5">
                    <a:satMod val="175000"/>
                    <a:alpha val="40000"/>
                  </a:schemeClr>
                </a:glow>
                <a:outerShdw blurRad="41275" dist="12700" dir="12000000" algn="tl" rotWithShape="0">
                  <a:srgbClr val="000000">
                    <a:alpha val="40000"/>
                  </a:srgbClr>
                </a:outerShdw>
              </a:effectLst>
            </a:endParaRPr>
          </a:p>
        </p:txBody>
      </p:sp>
      <p:sp>
        <p:nvSpPr>
          <p:cNvPr id="3" name="Slide Number Placeholder 2"/>
          <p:cNvSpPr>
            <a:spLocks noGrp="1"/>
          </p:cNvSpPr>
          <p:nvPr>
            <p:ph type="sldNum" sz="quarter" idx="12"/>
          </p:nvPr>
        </p:nvSpPr>
        <p:spPr/>
        <p:txBody>
          <a:bodyPr/>
          <a:lstStyle/>
          <a:p>
            <a:fld id="{B890EBBE-3E5E-420A-95FE-1C2CD9EE4D36}" type="slidenum">
              <a:rPr lang="en-US" smtClean="0"/>
              <a:pPr/>
              <a:t>82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02405">
                                            <p:txEl>
                                              <p:pRg st="0" end="0"/>
                                            </p:txEl>
                                          </p:spTgt>
                                        </p:tgtEl>
                                        <p:attrNameLst>
                                          <p:attrName>style.visibility</p:attrName>
                                        </p:attrNameLst>
                                      </p:cBhvr>
                                      <p:to>
                                        <p:strVal val="visible"/>
                                      </p:to>
                                    </p:set>
                                    <p:animEffect transition="in" filter="wheel(4)">
                                      <p:cBhvr>
                                        <p:cTn id="7" dur="2000"/>
                                        <p:tgtEl>
                                          <p:spTgt spid="10240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102405">
                                            <p:txEl>
                                              <p:pRg st="2" end="2"/>
                                            </p:txEl>
                                          </p:spTgt>
                                        </p:tgtEl>
                                        <p:attrNameLst>
                                          <p:attrName>style.visibility</p:attrName>
                                        </p:attrNameLst>
                                      </p:cBhvr>
                                      <p:to>
                                        <p:strVal val="visible"/>
                                      </p:to>
                                    </p:set>
                                    <p:animEffect transition="in" filter="wheel(4)">
                                      <p:cBhvr>
                                        <p:cTn id="12" dur="2000"/>
                                        <p:tgtEl>
                                          <p:spTgt spid="10240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102405">
                                            <p:txEl>
                                              <p:pRg st="3" end="3"/>
                                            </p:txEl>
                                          </p:spTgt>
                                        </p:tgtEl>
                                        <p:attrNameLst>
                                          <p:attrName>style.visibility</p:attrName>
                                        </p:attrNameLst>
                                      </p:cBhvr>
                                      <p:to>
                                        <p:strVal val="visible"/>
                                      </p:to>
                                    </p:set>
                                    <p:animEffect transition="in" filter="wheel(4)">
                                      <p:cBhvr>
                                        <p:cTn id="17" dur="2000"/>
                                        <p:tgtEl>
                                          <p:spTgt spid="10240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5" grpId="0" build="p"/>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Rot="1" noChangeArrowheads="1"/>
          </p:cNvSpPr>
          <p:nvPr>
            <p:ph type="title"/>
          </p:nvPr>
        </p:nvSpPr>
        <p:spPr>
          <a:xfrm>
            <a:off x="457200" y="333375"/>
            <a:ext cx="8229600" cy="1366838"/>
          </a:xfrm>
        </p:spPr>
        <p:txBody>
          <a:bodyPr/>
          <a:lstStyle/>
          <a:p>
            <a:pPr rtl="1" eaLnBrk="1" hangingPunct="1">
              <a:defRPr/>
            </a:pPr>
            <a:r>
              <a:rPr lang="fa-IR" sz="4000" b="1" dirty="0" smtClean="0">
                <a:solidFill>
                  <a:schemeClr val="bg1"/>
                </a:solidFill>
                <a:latin typeface="Arial" pitchFamily="34" charset="0"/>
                <a:cs typeface="Arial" pitchFamily="34" charset="0"/>
              </a:rPr>
              <a:t>قانون </a:t>
            </a:r>
            <a:r>
              <a:rPr lang="fa-IR" sz="4000" b="1" dirty="0" smtClean="0">
                <a:solidFill>
                  <a:schemeClr val="bg1"/>
                </a:solidFill>
                <a:latin typeface="Arial" pitchFamily="34" charset="0"/>
                <a:cs typeface="B Nazanin" pitchFamily="2" charset="-78"/>
              </a:rPr>
              <a:t>1</a:t>
            </a:r>
            <a:r>
              <a:rPr lang="fa-IR" sz="4000" b="1" dirty="0" smtClean="0">
                <a:solidFill>
                  <a:schemeClr val="bg1"/>
                </a:solidFill>
                <a:latin typeface="Arial" pitchFamily="34" charset="0"/>
                <a:cs typeface="Arial" pitchFamily="34" charset="0"/>
              </a:rPr>
              <a:t>- قانون سادگی  </a:t>
            </a:r>
            <a:r>
              <a:rPr lang="en-US" sz="4000" b="1" dirty="0" smtClean="0">
                <a:solidFill>
                  <a:schemeClr val="bg1"/>
                </a:solidFill>
              </a:rPr>
              <a:t/>
            </a:r>
            <a:br>
              <a:rPr lang="en-US" sz="4000" b="1" dirty="0" smtClean="0">
                <a:solidFill>
                  <a:schemeClr val="bg1"/>
                </a:solidFill>
              </a:rPr>
            </a:br>
            <a:r>
              <a:rPr lang="en-US" sz="3000" b="1" dirty="0" smtClean="0">
                <a:solidFill>
                  <a:schemeClr val="bg1"/>
                </a:solidFill>
              </a:rPr>
              <a:t>The law of Simplicity (Marcello </a:t>
            </a:r>
            <a:r>
              <a:rPr lang="en-US" sz="3000" b="1" dirty="0" err="1" smtClean="0">
                <a:solidFill>
                  <a:schemeClr val="bg1"/>
                </a:solidFill>
              </a:rPr>
              <a:t>Serpa</a:t>
            </a:r>
            <a:r>
              <a:rPr lang="en-US" sz="3000" b="1" dirty="0" smtClean="0">
                <a:solidFill>
                  <a:schemeClr val="bg1"/>
                </a:solidFill>
              </a:rPr>
              <a:t>)</a:t>
            </a:r>
            <a:r>
              <a:rPr lang="fa-IR" sz="4000" b="1" dirty="0" smtClean="0">
                <a:solidFill>
                  <a:schemeClr val="bg1"/>
                </a:solidFill>
              </a:rPr>
              <a:t> </a:t>
            </a:r>
            <a:endParaRPr lang="en-US" sz="4000" b="1" dirty="0" smtClean="0">
              <a:solidFill>
                <a:schemeClr val="bg1"/>
              </a:solidFill>
            </a:endParaRPr>
          </a:p>
        </p:txBody>
      </p:sp>
      <p:sp>
        <p:nvSpPr>
          <p:cNvPr id="4099" name="Rectangle 3"/>
          <p:cNvSpPr>
            <a:spLocks noGrp="1" noChangeArrowheads="1"/>
          </p:cNvSpPr>
          <p:nvPr>
            <p:ph type="body" idx="1"/>
          </p:nvPr>
        </p:nvSpPr>
        <p:spPr>
          <a:xfrm>
            <a:off x="250825" y="1700213"/>
            <a:ext cx="8651875" cy="4832350"/>
          </a:xfrm>
        </p:spPr>
        <p:txBody>
          <a:bodyPr anchor="ctr"/>
          <a:lstStyle/>
          <a:p>
            <a:pPr algn="r" rtl="1" eaLnBrk="1" hangingPunct="1">
              <a:lnSpc>
                <a:spcPct val="105000"/>
              </a:lnSpc>
              <a:buFont typeface="Wingdings" pitchFamily="2" charset="2"/>
              <a:buNone/>
              <a:defRPr/>
            </a:pPr>
            <a:r>
              <a:rPr lang="fa-IR" sz="4000" dirty="0" smtClean="0">
                <a:solidFill>
                  <a:schemeClr val="bg1"/>
                </a:solidFill>
                <a:cs typeface="B Nazanin" pitchFamily="2" charset="-78"/>
              </a:rPr>
              <a:t>1</a:t>
            </a:r>
            <a:r>
              <a:rPr lang="fa-IR" sz="4000" dirty="0" smtClean="0">
                <a:solidFill>
                  <a:schemeClr val="bg1"/>
                </a:solidFill>
              </a:rPr>
              <a:t>- </a:t>
            </a:r>
            <a:r>
              <a:rPr lang="fa-IR" sz="4000" b="1" dirty="0" smtClean="0">
                <a:solidFill>
                  <a:schemeClr val="bg1"/>
                </a:solidFill>
              </a:rPr>
              <a:t>چه چیزهایی رادر مورد پدیده،محصول یا موضوع تبلیغ می خواهیم بیان کنیم؟</a:t>
            </a:r>
          </a:p>
          <a:p>
            <a:pPr algn="r" rtl="1" eaLnBrk="1" hangingPunct="1">
              <a:lnSpc>
                <a:spcPct val="105000"/>
              </a:lnSpc>
              <a:buFont typeface="Wingdings" pitchFamily="2" charset="2"/>
              <a:buNone/>
              <a:defRPr/>
            </a:pPr>
            <a:endParaRPr lang="fa-IR" sz="4000" b="1" dirty="0" smtClean="0">
              <a:solidFill>
                <a:schemeClr val="bg1"/>
              </a:solidFill>
            </a:endParaRPr>
          </a:p>
          <a:p>
            <a:pPr algn="r" rtl="1" eaLnBrk="1" hangingPunct="1">
              <a:lnSpc>
                <a:spcPct val="105000"/>
              </a:lnSpc>
              <a:buFont typeface="Wingdings" pitchFamily="2" charset="2"/>
              <a:buNone/>
              <a:defRPr/>
            </a:pPr>
            <a:r>
              <a:rPr lang="fa-IR" sz="4000" b="1" dirty="0" smtClean="0">
                <a:solidFill>
                  <a:schemeClr val="bg1"/>
                </a:solidFill>
                <a:cs typeface="B Nazanin" pitchFamily="2" charset="-78"/>
              </a:rPr>
              <a:t>2</a:t>
            </a:r>
            <a:r>
              <a:rPr lang="fa-IR" sz="4000" b="1" dirty="0" smtClean="0">
                <a:solidFill>
                  <a:schemeClr val="bg1"/>
                </a:solidFill>
              </a:rPr>
              <a:t>- آیا آنچه می خواهیم بیان کنیم، واقعاً می تواند برای مخاطب انگیزه بخش باشد؟</a:t>
            </a:r>
            <a:endParaRPr lang="en-US" sz="4000" b="1" dirty="0" smtClean="0">
              <a:solidFill>
                <a:schemeClr val="bg1"/>
              </a:solidFill>
            </a:endParaRPr>
          </a:p>
          <a:p>
            <a:pPr algn="r" rtl="1" eaLnBrk="1" hangingPunct="1">
              <a:lnSpc>
                <a:spcPct val="105000"/>
              </a:lnSpc>
              <a:buFont typeface="Wingdings" pitchFamily="2" charset="2"/>
              <a:buNone/>
              <a:defRPr/>
            </a:pPr>
            <a:endParaRPr lang="en-US" sz="4000" b="1" dirty="0" smtClean="0">
              <a:solidFill>
                <a:schemeClr val="bg1"/>
              </a:solidFill>
            </a:endParaRPr>
          </a:p>
          <a:p>
            <a:pPr algn="ctr" rtl="1" eaLnBrk="1" hangingPunct="1">
              <a:lnSpc>
                <a:spcPct val="105000"/>
              </a:lnSpc>
              <a:buFont typeface="Wingdings" pitchFamily="2" charset="2"/>
              <a:buNone/>
              <a:defRPr/>
            </a:pPr>
            <a:r>
              <a:rPr lang="en-US" sz="1400" b="1" dirty="0" smtClean="0">
                <a:solidFill>
                  <a:schemeClr val="bg1"/>
                </a:solidFill>
              </a:rPr>
              <a:t>www.drroosta.com</a:t>
            </a:r>
            <a:endParaRPr lang="fa-IR" sz="1400" b="1" dirty="0" smtClean="0">
              <a:solidFill>
                <a:schemeClr val="bg1"/>
              </a:solidFill>
            </a:endParaRPr>
          </a:p>
          <a:p>
            <a:pPr algn="r" rtl="1" eaLnBrk="1" hangingPunct="1">
              <a:buFont typeface="Wingdings" pitchFamily="2" charset="2"/>
              <a:buNone/>
              <a:defRPr/>
            </a:pPr>
            <a:endParaRPr lang="en-US" sz="2600" dirty="0" smtClean="0">
              <a:solidFill>
                <a:schemeClr val="bg1"/>
              </a:solidFill>
            </a:endParaRPr>
          </a:p>
        </p:txBody>
      </p:sp>
      <p:sp>
        <p:nvSpPr>
          <p:cNvPr id="4" name="Slide Number Placeholder 3"/>
          <p:cNvSpPr>
            <a:spLocks noGrp="1"/>
          </p:cNvSpPr>
          <p:nvPr>
            <p:ph type="sldNum" sz="quarter" idx="12"/>
          </p:nvPr>
        </p:nvSpPr>
        <p:spPr/>
        <p:txBody>
          <a:bodyPr/>
          <a:lstStyle/>
          <a:p>
            <a:fld id="{B890EBBE-3E5E-420A-95FE-1C2CD9EE4D36}" type="slidenum">
              <a:rPr lang="en-US" smtClean="0"/>
              <a:pPr/>
              <a:t>83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iterate type="lt">
                                    <p:tmPct val="10000"/>
                                  </p:iterate>
                                  <p:childTnLst>
                                    <p:set>
                                      <p:cBhvr>
                                        <p:cTn id="6" dur="1" fill="hold">
                                          <p:stCondLst>
                                            <p:cond delay="0"/>
                                          </p:stCondLst>
                                        </p:cTn>
                                        <p:tgtEl>
                                          <p:spTgt spid="4098"/>
                                        </p:tgtEl>
                                        <p:attrNameLst>
                                          <p:attrName>style.visibility</p:attrName>
                                        </p:attrNameLst>
                                      </p:cBhvr>
                                      <p:to>
                                        <p:strVal val="visible"/>
                                      </p:to>
                                    </p:set>
                                    <p:animEffect transition="in" filter="fade">
                                      <p:cBhvr>
                                        <p:cTn id="7" dur="1000"/>
                                        <p:tgtEl>
                                          <p:spTgt spid="4098"/>
                                        </p:tgtEl>
                                      </p:cBhvr>
                                    </p:animEffect>
                                    <p:anim calcmode="lin" valueType="num">
                                      <p:cBhvr>
                                        <p:cTn id="8" dur="1000" fill="hold"/>
                                        <p:tgtEl>
                                          <p:spTgt spid="4098"/>
                                        </p:tgtEl>
                                        <p:attrNameLst>
                                          <p:attrName>ppt_w</p:attrName>
                                        </p:attrNameLst>
                                      </p:cBhvr>
                                      <p:tavLst>
                                        <p:tav tm="0" fmla="#ppt_w*sin(2.5*pi*$)">
                                          <p:val>
                                            <p:fltVal val="0"/>
                                          </p:val>
                                        </p:tav>
                                        <p:tav tm="100000">
                                          <p:val>
                                            <p:fltVal val="1"/>
                                          </p:val>
                                        </p:tav>
                                      </p:tavLst>
                                    </p:anim>
                                    <p:anim calcmode="lin" valueType="num">
                                      <p:cBhvr>
                                        <p:cTn id="9" dur="1000" fill="hold"/>
                                        <p:tgtEl>
                                          <p:spTgt spid="4098"/>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4" presetClass="entr" presetSubtype="0" fill="hold" nodeType="clickEffect">
                                  <p:stCondLst>
                                    <p:cond delay="0"/>
                                  </p:stCondLst>
                                  <p:childTnLst>
                                    <p:set>
                                      <p:cBhvr>
                                        <p:cTn id="13" dur="1" fill="hold">
                                          <p:stCondLst>
                                            <p:cond delay="0"/>
                                          </p:stCondLst>
                                        </p:cTn>
                                        <p:tgtEl>
                                          <p:spTgt spid="4099">
                                            <p:txEl>
                                              <p:pRg st="0" end="0"/>
                                            </p:txEl>
                                          </p:spTgt>
                                        </p:tgtEl>
                                        <p:attrNameLst>
                                          <p:attrName>style.visibility</p:attrName>
                                        </p:attrNameLst>
                                      </p:cBhvr>
                                      <p:to>
                                        <p:strVal val="visible"/>
                                      </p:to>
                                    </p:set>
                                    <p:anim from="(-#ppt_w/2)" to="(#ppt_x)" calcmode="lin" valueType="num">
                                      <p:cBhvr>
                                        <p:cTn id="14" dur="1200" fill="hold">
                                          <p:stCondLst>
                                            <p:cond delay="0"/>
                                          </p:stCondLst>
                                        </p:cTn>
                                        <p:tgtEl>
                                          <p:spTgt spid="4099">
                                            <p:txEl>
                                              <p:pRg st="0" end="0"/>
                                            </p:txEl>
                                          </p:spTgt>
                                        </p:tgtEl>
                                        <p:attrNameLst>
                                          <p:attrName>ppt_x</p:attrName>
                                        </p:attrNameLst>
                                      </p:cBhvr>
                                    </p:anim>
                                    <p:anim from="0" to="-1.0" calcmode="lin" valueType="num">
                                      <p:cBhvr>
                                        <p:cTn id="15" dur="400" decel="50000" autoRev="1" fill="hold">
                                          <p:stCondLst>
                                            <p:cond delay="1200"/>
                                          </p:stCondLst>
                                        </p:cTn>
                                        <p:tgtEl>
                                          <p:spTgt spid="4099">
                                            <p:txEl>
                                              <p:pRg st="0" end="0"/>
                                            </p:txEl>
                                          </p:spTgt>
                                        </p:tgtEl>
                                        <p:attrNameLst>
                                          <p:attrName>xshear</p:attrName>
                                        </p:attrNameLst>
                                      </p:cBhvr>
                                    </p:anim>
                                    <p:animScale>
                                      <p:cBhvr>
                                        <p:cTn id="16" dur="400" decel="100000" autoRev="1" fill="hold">
                                          <p:stCondLst>
                                            <p:cond delay="1200"/>
                                          </p:stCondLst>
                                        </p:cTn>
                                        <p:tgtEl>
                                          <p:spTgt spid="4099">
                                            <p:txEl>
                                              <p:pRg st="0" end="0"/>
                                            </p:txEl>
                                          </p:spTgt>
                                        </p:tgtEl>
                                      </p:cBhvr>
                                      <p:from x="100000" y="100000"/>
                                      <p:to x="80000" y="100000"/>
                                    </p:animScale>
                                    <p:anim by="(#ppt_h/3+#ppt_w*0.1)" calcmode="lin" valueType="num">
                                      <p:cBhvr additive="sum">
                                        <p:cTn id="17" dur="400" decel="100000" autoRev="1" fill="hold">
                                          <p:stCondLst>
                                            <p:cond delay="1200"/>
                                          </p:stCondLst>
                                        </p:cTn>
                                        <p:tgtEl>
                                          <p:spTgt spid="4099">
                                            <p:txEl>
                                              <p:pRg st="0" end="0"/>
                                            </p:txEl>
                                          </p:spTgt>
                                        </p:tgtEl>
                                        <p:attrNameLst>
                                          <p:attrName>ppt_x</p:attrName>
                                        </p:attrNameLst>
                                      </p:cBhvr>
                                    </p:anim>
                                  </p:childTnLst>
                                </p:cTn>
                              </p:par>
                            </p:childTnLst>
                          </p:cTn>
                        </p:par>
                      </p:childTnLst>
                    </p:cTn>
                  </p:par>
                  <p:par>
                    <p:cTn id="18" fill="hold">
                      <p:stCondLst>
                        <p:cond delay="indefinite"/>
                      </p:stCondLst>
                      <p:childTnLst>
                        <p:par>
                          <p:cTn id="19" fill="hold">
                            <p:stCondLst>
                              <p:cond delay="0"/>
                            </p:stCondLst>
                            <p:childTnLst>
                              <p:par>
                                <p:cTn id="20" presetID="34" presetClass="entr" presetSubtype="0" fill="hold" nodeType="clickEffect">
                                  <p:stCondLst>
                                    <p:cond delay="0"/>
                                  </p:stCondLst>
                                  <p:childTnLst>
                                    <p:set>
                                      <p:cBhvr>
                                        <p:cTn id="21" dur="1" fill="hold">
                                          <p:stCondLst>
                                            <p:cond delay="0"/>
                                          </p:stCondLst>
                                        </p:cTn>
                                        <p:tgtEl>
                                          <p:spTgt spid="4099">
                                            <p:txEl>
                                              <p:pRg st="2" end="2"/>
                                            </p:txEl>
                                          </p:spTgt>
                                        </p:tgtEl>
                                        <p:attrNameLst>
                                          <p:attrName>style.visibility</p:attrName>
                                        </p:attrNameLst>
                                      </p:cBhvr>
                                      <p:to>
                                        <p:strVal val="visible"/>
                                      </p:to>
                                    </p:set>
                                    <p:anim from="(-#ppt_w/2)" to="(#ppt_x)" calcmode="lin" valueType="num">
                                      <p:cBhvr>
                                        <p:cTn id="22" dur="1200" fill="hold">
                                          <p:stCondLst>
                                            <p:cond delay="0"/>
                                          </p:stCondLst>
                                        </p:cTn>
                                        <p:tgtEl>
                                          <p:spTgt spid="4099">
                                            <p:txEl>
                                              <p:pRg st="2" end="2"/>
                                            </p:txEl>
                                          </p:spTgt>
                                        </p:tgtEl>
                                        <p:attrNameLst>
                                          <p:attrName>ppt_x</p:attrName>
                                        </p:attrNameLst>
                                      </p:cBhvr>
                                    </p:anim>
                                    <p:anim from="0" to="-1.0" calcmode="lin" valueType="num">
                                      <p:cBhvr>
                                        <p:cTn id="23" dur="400" decel="50000" autoRev="1" fill="hold">
                                          <p:stCondLst>
                                            <p:cond delay="1200"/>
                                          </p:stCondLst>
                                        </p:cTn>
                                        <p:tgtEl>
                                          <p:spTgt spid="4099">
                                            <p:txEl>
                                              <p:pRg st="2" end="2"/>
                                            </p:txEl>
                                          </p:spTgt>
                                        </p:tgtEl>
                                        <p:attrNameLst>
                                          <p:attrName>xshear</p:attrName>
                                        </p:attrNameLst>
                                      </p:cBhvr>
                                    </p:anim>
                                    <p:animScale>
                                      <p:cBhvr>
                                        <p:cTn id="24" dur="400" decel="100000" autoRev="1" fill="hold">
                                          <p:stCondLst>
                                            <p:cond delay="1200"/>
                                          </p:stCondLst>
                                        </p:cTn>
                                        <p:tgtEl>
                                          <p:spTgt spid="4099">
                                            <p:txEl>
                                              <p:pRg st="2" end="2"/>
                                            </p:txEl>
                                          </p:spTgt>
                                        </p:tgtEl>
                                      </p:cBhvr>
                                      <p:from x="100000" y="100000"/>
                                      <p:to x="80000" y="100000"/>
                                    </p:animScale>
                                    <p:anim by="(#ppt_h/3+#ppt_w*0.1)" calcmode="lin" valueType="num">
                                      <p:cBhvr additive="sum">
                                        <p:cTn id="25" dur="400" decel="100000" autoRev="1" fill="hold">
                                          <p:stCondLst>
                                            <p:cond delay="1200"/>
                                          </p:stCondLst>
                                        </p:cTn>
                                        <p:tgtEl>
                                          <p:spTgt spid="4099">
                                            <p:txEl>
                                              <p:pRg st="2" end="2"/>
                                            </p:txEl>
                                          </p:spTgt>
                                        </p:tgtEl>
                                        <p:attrNameLst>
                                          <p:attrName>ppt_x</p:attrName>
                                        </p:attrNameLst>
                                      </p:cBhvr>
                                    </p:anim>
                                  </p:childTnLst>
                                </p:cTn>
                              </p:par>
                            </p:childTnLst>
                          </p:cTn>
                        </p:par>
                      </p:childTnLst>
                    </p:cTn>
                  </p:par>
                  <p:par>
                    <p:cTn id="26" fill="hold">
                      <p:stCondLst>
                        <p:cond delay="indefinite"/>
                      </p:stCondLst>
                      <p:childTnLst>
                        <p:par>
                          <p:cTn id="27" fill="hold">
                            <p:stCondLst>
                              <p:cond delay="0"/>
                            </p:stCondLst>
                            <p:childTnLst>
                              <p:par>
                                <p:cTn id="28" presetID="34" presetClass="entr" presetSubtype="0" fill="hold" nodeType="clickEffect">
                                  <p:stCondLst>
                                    <p:cond delay="0"/>
                                  </p:stCondLst>
                                  <p:childTnLst>
                                    <p:set>
                                      <p:cBhvr>
                                        <p:cTn id="29" dur="1" fill="hold">
                                          <p:stCondLst>
                                            <p:cond delay="0"/>
                                          </p:stCondLst>
                                        </p:cTn>
                                        <p:tgtEl>
                                          <p:spTgt spid="4099">
                                            <p:txEl>
                                              <p:pRg st="4" end="4"/>
                                            </p:txEl>
                                          </p:spTgt>
                                        </p:tgtEl>
                                        <p:attrNameLst>
                                          <p:attrName>style.visibility</p:attrName>
                                        </p:attrNameLst>
                                      </p:cBhvr>
                                      <p:to>
                                        <p:strVal val="visible"/>
                                      </p:to>
                                    </p:set>
                                    <p:anim from="(-#ppt_w/2)" to="(#ppt_x)" calcmode="lin" valueType="num">
                                      <p:cBhvr>
                                        <p:cTn id="30" dur="1200" fill="hold">
                                          <p:stCondLst>
                                            <p:cond delay="0"/>
                                          </p:stCondLst>
                                        </p:cTn>
                                        <p:tgtEl>
                                          <p:spTgt spid="4099">
                                            <p:txEl>
                                              <p:pRg st="4" end="4"/>
                                            </p:txEl>
                                          </p:spTgt>
                                        </p:tgtEl>
                                        <p:attrNameLst>
                                          <p:attrName>ppt_x</p:attrName>
                                        </p:attrNameLst>
                                      </p:cBhvr>
                                    </p:anim>
                                    <p:anim from="0" to="-1.0" calcmode="lin" valueType="num">
                                      <p:cBhvr>
                                        <p:cTn id="31" dur="400" decel="50000" autoRev="1" fill="hold">
                                          <p:stCondLst>
                                            <p:cond delay="1200"/>
                                          </p:stCondLst>
                                        </p:cTn>
                                        <p:tgtEl>
                                          <p:spTgt spid="4099">
                                            <p:txEl>
                                              <p:pRg st="4" end="4"/>
                                            </p:txEl>
                                          </p:spTgt>
                                        </p:tgtEl>
                                        <p:attrNameLst>
                                          <p:attrName>xshear</p:attrName>
                                        </p:attrNameLst>
                                      </p:cBhvr>
                                    </p:anim>
                                    <p:animScale>
                                      <p:cBhvr>
                                        <p:cTn id="32" dur="400" decel="100000" autoRev="1" fill="hold">
                                          <p:stCondLst>
                                            <p:cond delay="1200"/>
                                          </p:stCondLst>
                                        </p:cTn>
                                        <p:tgtEl>
                                          <p:spTgt spid="4099">
                                            <p:txEl>
                                              <p:pRg st="4" end="4"/>
                                            </p:txEl>
                                          </p:spTgt>
                                        </p:tgtEl>
                                      </p:cBhvr>
                                      <p:from x="100000" y="100000"/>
                                      <p:to x="80000" y="100000"/>
                                    </p:animScale>
                                    <p:anim by="(#ppt_h/3+#ppt_w*0.1)" calcmode="lin" valueType="num">
                                      <p:cBhvr additive="sum">
                                        <p:cTn id="33" dur="400" decel="100000" autoRev="1" fill="hold">
                                          <p:stCondLst>
                                            <p:cond delay="1200"/>
                                          </p:stCondLst>
                                        </p:cTn>
                                        <p:tgtEl>
                                          <p:spTgt spid="4099">
                                            <p:txEl>
                                              <p:pRg st="4" end="4"/>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1" name="Rectangle 3"/>
          <p:cNvSpPr>
            <a:spLocks noGrp="1" noChangeArrowheads="1"/>
          </p:cNvSpPr>
          <p:nvPr>
            <p:ph type="body" idx="1"/>
          </p:nvPr>
        </p:nvSpPr>
        <p:spPr>
          <a:xfrm>
            <a:off x="250825" y="304801"/>
            <a:ext cx="8713788" cy="6364288"/>
          </a:xfrm>
        </p:spPr>
        <p:txBody>
          <a:bodyPr/>
          <a:lstStyle/>
          <a:p>
            <a:pPr algn="just" rtl="1" eaLnBrk="1" hangingPunct="1">
              <a:defRPr/>
            </a:pPr>
            <a:r>
              <a:rPr lang="fa-IR" sz="3600" b="1" dirty="0" smtClean="0">
                <a:solidFill>
                  <a:schemeClr val="bg1"/>
                </a:solidFill>
              </a:rPr>
              <a:t>سادگی، زیبایی است. در تبلیغ بکوشید بین ساده و ساده تر، ساده تر را انتخاب کنید.</a:t>
            </a:r>
          </a:p>
          <a:p>
            <a:pPr algn="just" rtl="1" eaLnBrk="1" hangingPunct="1">
              <a:defRPr/>
            </a:pPr>
            <a:r>
              <a:rPr lang="fa-IR" sz="3600" b="1" dirty="0" smtClean="0">
                <a:solidFill>
                  <a:schemeClr val="bg1"/>
                </a:solidFill>
              </a:rPr>
              <a:t>نتیجه تبلیغات با میزان گفته ها و نوشته ها اندازه گیری نمی شود، بلکه با آنچه مخاطب درک کرده است       می سنجند.</a:t>
            </a:r>
          </a:p>
          <a:p>
            <a:pPr algn="just" rtl="1" eaLnBrk="1" hangingPunct="1">
              <a:defRPr/>
            </a:pPr>
            <a:r>
              <a:rPr lang="fa-IR" sz="3600" b="1" dirty="0" smtClean="0">
                <a:solidFill>
                  <a:schemeClr val="bg1"/>
                </a:solidFill>
              </a:rPr>
              <a:t>هنر سادگی در این نیست که چه اندازه تبلیغ را کوتاه کنید تا ساده شود، بلکه هنر واقعی آن است که چگونه تبلیغ را کوتاه و ساده بسازید تا نیازی به کوتاه کردن نباشد.</a:t>
            </a:r>
          </a:p>
          <a:p>
            <a:pPr algn="just" rtl="1" eaLnBrk="1" hangingPunct="1">
              <a:defRPr/>
            </a:pPr>
            <a:r>
              <a:rPr lang="fa-IR" sz="3600" b="1" dirty="0" smtClean="0">
                <a:solidFill>
                  <a:schemeClr val="bg1"/>
                </a:solidFill>
              </a:rPr>
              <a:t>تبلیغ را از آغاز، گزیده، ساده و نتیجه بخش بسازید.</a:t>
            </a:r>
            <a:endParaRPr lang="en-US" sz="3600" b="1" dirty="0" smtClean="0">
              <a:solidFill>
                <a:schemeClr val="bg1"/>
              </a:solidFill>
            </a:endParaRPr>
          </a:p>
          <a:p>
            <a:pPr algn="ctr" rtl="1" eaLnBrk="1" hangingPunct="1">
              <a:buNone/>
              <a:defRPr/>
            </a:pPr>
            <a:r>
              <a:rPr lang="en-US" sz="1400" b="1" dirty="0" smtClean="0">
                <a:solidFill>
                  <a:schemeClr val="bg1"/>
                </a:solidFill>
              </a:rPr>
              <a:t>www.drroosta.com</a:t>
            </a:r>
            <a:endParaRPr lang="fa-IR" sz="1400" b="1" dirty="0" smtClean="0">
              <a:solidFill>
                <a:schemeClr val="bg1"/>
              </a:solidFill>
            </a:endParaRPr>
          </a:p>
        </p:txBody>
      </p:sp>
      <p:sp>
        <p:nvSpPr>
          <p:cNvPr id="3" name="Slide Number Placeholder 2"/>
          <p:cNvSpPr>
            <a:spLocks noGrp="1"/>
          </p:cNvSpPr>
          <p:nvPr>
            <p:ph type="sldNum" sz="quarter" idx="12"/>
          </p:nvPr>
        </p:nvSpPr>
        <p:spPr/>
        <p:txBody>
          <a:bodyPr/>
          <a:lstStyle/>
          <a:p>
            <a:fld id="{B890EBBE-3E5E-420A-95FE-1C2CD9EE4D36}" type="slidenum">
              <a:rPr lang="en-US" smtClean="0"/>
              <a:pPr/>
              <a:t>84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22211">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222211">
                                            <p:txEl>
                                              <p:pRg st="0" end="0"/>
                                            </p:txEl>
                                          </p:spTgt>
                                        </p:tgtEl>
                                        <p:attrNameLst>
                                          <p:attrName>ppt_x</p:attrName>
                                        </p:attrNameLst>
                                      </p:cBhvr>
                                    </p:anim>
                                    <p:anim from="0" to="-1.0" calcmode="lin" valueType="num">
                                      <p:cBhvr>
                                        <p:cTn id="8" dur="200" decel="50000" autoRev="1" fill="hold">
                                          <p:stCondLst>
                                            <p:cond delay="600"/>
                                          </p:stCondLst>
                                        </p:cTn>
                                        <p:tgtEl>
                                          <p:spTgt spid="222211">
                                            <p:txEl>
                                              <p:pRg st="0" end="0"/>
                                            </p:txEl>
                                          </p:spTgt>
                                        </p:tgtEl>
                                        <p:attrNameLst>
                                          <p:attrName>xshear</p:attrName>
                                        </p:attrNameLst>
                                      </p:cBhvr>
                                    </p:anim>
                                    <p:animScale>
                                      <p:cBhvr>
                                        <p:cTn id="9" dur="200" decel="100000" autoRev="1" fill="hold">
                                          <p:stCondLst>
                                            <p:cond delay="600"/>
                                          </p:stCondLst>
                                        </p:cTn>
                                        <p:tgtEl>
                                          <p:spTgt spid="222211">
                                            <p:txEl>
                                              <p:pRg st="0" end="0"/>
                                            </p:txEl>
                                          </p:spTgt>
                                        </p:tgtEl>
                                      </p:cBhvr>
                                      <p:from x="100000" y="100000"/>
                                      <p:to x="80000" y="100000"/>
                                    </p:animScale>
                                    <p:anim by="(#ppt_h/3+#ppt_w*0.1)" calcmode="lin" valueType="num">
                                      <p:cBhvr additive="sum">
                                        <p:cTn id="10" dur="200" decel="100000" autoRev="1" fill="hold">
                                          <p:stCondLst>
                                            <p:cond delay="600"/>
                                          </p:stCondLst>
                                        </p:cTn>
                                        <p:tgtEl>
                                          <p:spTgt spid="222211">
                                            <p:txEl>
                                              <p:pRg st="0" end="0"/>
                                            </p:txEl>
                                          </p:spTgt>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222211">
                                            <p:txEl>
                                              <p:pRg st="1" end="1"/>
                                            </p:txEl>
                                          </p:spTgt>
                                        </p:tgtEl>
                                        <p:attrNameLst>
                                          <p:attrName>style.visibility</p:attrName>
                                        </p:attrNameLst>
                                      </p:cBhvr>
                                      <p:to>
                                        <p:strVal val="visible"/>
                                      </p:to>
                                    </p:set>
                                    <p:anim from="(-#ppt_w/2)" to="(#ppt_x)" calcmode="lin" valueType="num">
                                      <p:cBhvr>
                                        <p:cTn id="15" dur="600" fill="hold">
                                          <p:stCondLst>
                                            <p:cond delay="0"/>
                                          </p:stCondLst>
                                        </p:cTn>
                                        <p:tgtEl>
                                          <p:spTgt spid="222211">
                                            <p:txEl>
                                              <p:pRg st="1" end="1"/>
                                            </p:txEl>
                                          </p:spTgt>
                                        </p:tgtEl>
                                        <p:attrNameLst>
                                          <p:attrName>ppt_x</p:attrName>
                                        </p:attrNameLst>
                                      </p:cBhvr>
                                    </p:anim>
                                    <p:anim from="0" to="-1.0" calcmode="lin" valueType="num">
                                      <p:cBhvr>
                                        <p:cTn id="16" dur="200" decel="50000" autoRev="1" fill="hold">
                                          <p:stCondLst>
                                            <p:cond delay="600"/>
                                          </p:stCondLst>
                                        </p:cTn>
                                        <p:tgtEl>
                                          <p:spTgt spid="222211">
                                            <p:txEl>
                                              <p:pRg st="1" end="1"/>
                                            </p:txEl>
                                          </p:spTgt>
                                        </p:tgtEl>
                                        <p:attrNameLst>
                                          <p:attrName>xshear</p:attrName>
                                        </p:attrNameLst>
                                      </p:cBhvr>
                                    </p:anim>
                                    <p:animScale>
                                      <p:cBhvr>
                                        <p:cTn id="17" dur="200" decel="100000" autoRev="1" fill="hold">
                                          <p:stCondLst>
                                            <p:cond delay="600"/>
                                          </p:stCondLst>
                                        </p:cTn>
                                        <p:tgtEl>
                                          <p:spTgt spid="222211">
                                            <p:txEl>
                                              <p:pRg st="1" end="1"/>
                                            </p:txEl>
                                          </p:spTgt>
                                        </p:tgtEl>
                                      </p:cBhvr>
                                      <p:from x="100000" y="100000"/>
                                      <p:to x="80000" y="100000"/>
                                    </p:animScale>
                                    <p:anim by="(#ppt_h/3+#ppt_w*0.1)" calcmode="lin" valueType="num">
                                      <p:cBhvr additive="sum">
                                        <p:cTn id="18" dur="200" decel="100000" autoRev="1" fill="hold">
                                          <p:stCondLst>
                                            <p:cond delay="600"/>
                                          </p:stCondLst>
                                        </p:cTn>
                                        <p:tgtEl>
                                          <p:spTgt spid="222211">
                                            <p:txEl>
                                              <p:pRg st="1" end="1"/>
                                            </p:txEl>
                                          </p:spTgt>
                                        </p:tgtEl>
                                        <p:attrNameLst>
                                          <p:attrName>ppt_x</p:attrName>
                                        </p:attrNameLst>
                                      </p:cBhvr>
                                    </p:anim>
                                  </p:childTnLst>
                                </p:cTn>
                              </p:par>
                            </p:childTnLst>
                          </p:cTn>
                        </p:par>
                      </p:childTnLst>
                    </p:cTn>
                  </p:par>
                  <p:par>
                    <p:cTn id="19" fill="hold">
                      <p:stCondLst>
                        <p:cond delay="indefinite"/>
                      </p:stCondLst>
                      <p:childTnLst>
                        <p:par>
                          <p:cTn id="20" fill="hold">
                            <p:stCondLst>
                              <p:cond delay="0"/>
                            </p:stCondLst>
                            <p:childTnLst>
                              <p:par>
                                <p:cTn id="21" presetID="34" presetClass="entr" presetSubtype="0" fill="hold" grpId="0" nodeType="clickEffect">
                                  <p:stCondLst>
                                    <p:cond delay="0"/>
                                  </p:stCondLst>
                                  <p:childTnLst>
                                    <p:set>
                                      <p:cBhvr>
                                        <p:cTn id="22" dur="1" fill="hold">
                                          <p:stCondLst>
                                            <p:cond delay="0"/>
                                          </p:stCondLst>
                                        </p:cTn>
                                        <p:tgtEl>
                                          <p:spTgt spid="222211">
                                            <p:txEl>
                                              <p:pRg st="2" end="2"/>
                                            </p:txEl>
                                          </p:spTgt>
                                        </p:tgtEl>
                                        <p:attrNameLst>
                                          <p:attrName>style.visibility</p:attrName>
                                        </p:attrNameLst>
                                      </p:cBhvr>
                                      <p:to>
                                        <p:strVal val="visible"/>
                                      </p:to>
                                    </p:set>
                                    <p:anim from="(-#ppt_w/2)" to="(#ppt_x)" calcmode="lin" valueType="num">
                                      <p:cBhvr>
                                        <p:cTn id="23" dur="600" fill="hold">
                                          <p:stCondLst>
                                            <p:cond delay="0"/>
                                          </p:stCondLst>
                                        </p:cTn>
                                        <p:tgtEl>
                                          <p:spTgt spid="222211">
                                            <p:txEl>
                                              <p:pRg st="2" end="2"/>
                                            </p:txEl>
                                          </p:spTgt>
                                        </p:tgtEl>
                                        <p:attrNameLst>
                                          <p:attrName>ppt_x</p:attrName>
                                        </p:attrNameLst>
                                      </p:cBhvr>
                                    </p:anim>
                                    <p:anim from="0" to="-1.0" calcmode="lin" valueType="num">
                                      <p:cBhvr>
                                        <p:cTn id="24" dur="200" decel="50000" autoRev="1" fill="hold">
                                          <p:stCondLst>
                                            <p:cond delay="600"/>
                                          </p:stCondLst>
                                        </p:cTn>
                                        <p:tgtEl>
                                          <p:spTgt spid="222211">
                                            <p:txEl>
                                              <p:pRg st="2" end="2"/>
                                            </p:txEl>
                                          </p:spTgt>
                                        </p:tgtEl>
                                        <p:attrNameLst>
                                          <p:attrName>xshear</p:attrName>
                                        </p:attrNameLst>
                                      </p:cBhvr>
                                    </p:anim>
                                    <p:animScale>
                                      <p:cBhvr>
                                        <p:cTn id="25" dur="200" decel="100000" autoRev="1" fill="hold">
                                          <p:stCondLst>
                                            <p:cond delay="600"/>
                                          </p:stCondLst>
                                        </p:cTn>
                                        <p:tgtEl>
                                          <p:spTgt spid="222211">
                                            <p:txEl>
                                              <p:pRg st="2" end="2"/>
                                            </p:txEl>
                                          </p:spTgt>
                                        </p:tgtEl>
                                      </p:cBhvr>
                                      <p:from x="100000" y="100000"/>
                                      <p:to x="80000" y="100000"/>
                                    </p:animScale>
                                    <p:anim by="(#ppt_h/3+#ppt_w*0.1)" calcmode="lin" valueType="num">
                                      <p:cBhvr additive="sum">
                                        <p:cTn id="26" dur="200" decel="100000" autoRev="1" fill="hold">
                                          <p:stCondLst>
                                            <p:cond delay="600"/>
                                          </p:stCondLst>
                                        </p:cTn>
                                        <p:tgtEl>
                                          <p:spTgt spid="222211">
                                            <p:txEl>
                                              <p:pRg st="2" end="2"/>
                                            </p:txEl>
                                          </p:spTgt>
                                        </p:tgtEl>
                                        <p:attrNameLst>
                                          <p:attrName>ppt_x</p:attrName>
                                        </p:attrNameLst>
                                      </p:cBhvr>
                                    </p:anim>
                                  </p:childTnLst>
                                </p:cTn>
                              </p:par>
                            </p:childTnLst>
                          </p:cTn>
                        </p:par>
                      </p:childTnLst>
                    </p:cTn>
                  </p:par>
                  <p:par>
                    <p:cTn id="27" fill="hold">
                      <p:stCondLst>
                        <p:cond delay="indefinite"/>
                      </p:stCondLst>
                      <p:childTnLst>
                        <p:par>
                          <p:cTn id="28" fill="hold">
                            <p:stCondLst>
                              <p:cond delay="0"/>
                            </p:stCondLst>
                            <p:childTnLst>
                              <p:par>
                                <p:cTn id="29" presetID="34" presetClass="entr" presetSubtype="0" fill="hold" grpId="0" nodeType="clickEffect">
                                  <p:stCondLst>
                                    <p:cond delay="0"/>
                                  </p:stCondLst>
                                  <p:childTnLst>
                                    <p:set>
                                      <p:cBhvr>
                                        <p:cTn id="30" dur="1" fill="hold">
                                          <p:stCondLst>
                                            <p:cond delay="0"/>
                                          </p:stCondLst>
                                        </p:cTn>
                                        <p:tgtEl>
                                          <p:spTgt spid="222211">
                                            <p:txEl>
                                              <p:pRg st="3" end="3"/>
                                            </p:txEl>
                                          </p:spTgt>
                                        </p:tgtEl>
                                        <p:attrNameLst>
                                          <p:attrName>style.visibility</p:attrName>
                                        </p:attrNameLst>
                                      </p:cBhvr>
                                      <p:to>
                                        <p:strVal val="visible"/>
                                      </p:to>
                                    </p:set>
                                    <p:anim from="(-#ppt_w/2)" to="(#ppt_x)" calcmode="lin" valueType="num">
                                      <p:cBhvr>
                                        <p:cTn id="31" dur="600" fill="hold">
                                          <p:stCondLst>
                                            <p:cond delay="0"/>
                                          </p:stCondLst>
                                        </p:cTn>
                                        <p:tgtEl>
                                          <p:spTgt spid="222211">
                                            <p:txEl>
                                              <p:pRg st="3" end="3"/>
                                            </p:txEl>
                                          </p:spTgt>
                                        </p:tgtEl>
                                        <p:attrNameLst>
                                          <p:attrName>ppt_x</p:attrName>
                                        </p:attrNameLst>
                                      </p:cBhvr>
                                    </p:anim>
                                    <p:anim from="0" to="-1.0" calcmode="lin" valueType="num">
                                      <p:cBhvr>
                                        <p:cTn id="32" dur="200" decel="50000" autoRev="1" fill="hold">
                                          <p:stCondLst>
                                            <p:cond delay="600"/>
                                          </p:stCondLst>
                                        </p:cTn>
                                        <p:tgtEl>
                                          <p:spTgt spid="222211">
                                            <p:txEl>
                                              <p:pRg st="3" end="3"/>
                                            </p:txEl>
                                          </p:spTgt>
                                        </p:tgtEl>
                                        <p:attrNameLst>
                                          <p:attrName>xshear</p:attrName>
                                        </p:attrNameLst>
                                      </p:cBhvr>
                                    </p:anim>
                                    <p:animScale>
                                      <p:cBhvr>
                                        <p:cTn id="33" dur="200" decel="100000" autoRev="1" fill="hold">
                                          <p:stCondLst>
                                            <p:cond delay="600"/>
                                          </p:stCondLst>
                                        </p:cTn>
                                        <p:tgtEl>
                                          <p:spTgt spid="222211">
                                            <p:txEl>
                                              <p:pRg st="3" end="3"/>
                                            </p:txEl>
                                          </p:spTgt>
                                        </p:tgtEl>
                                      </p:cBhvr>
                                      <p:from x="100000" y="100000"/>
                                      <p:to x="80000" y="100000"/>
                                    </p:animScale>
                                    <p:anim by="(#ppt_h/3+#ppt_w*0.1)" calcmode="lin" valueType="num">
                                      <p:cBhvr additive="sum">
                                        <p:cTn id="34" dur="200" decel="100000" autoRev="1" fill="hold">
                                          <p:stCondLst>
                                            <p:cond delay="600"/>
                                          </p:stCondLst>
                                        </p:cTn>
                                        <p:tgtEl>
                                          <p:spTgt spid="222211">
                                            <p:txEl>
                                              <p:pRg st="3" end="3"/>
                                            </p:txEl>
                                          </p:spTgt>
                                        </p:tgtEl>
                                        <p:attrNameLst>
                                          <p:attrName>ppt_x</p:attrName>
                                        </p:attrNameLst>
                                      </p:cBhvr>
                                    </p:anim>
                                  </p:childTnLst>
                                </p:cTn>
                              </p:par>
                            </p:childTnLst>
                          </p:cTn>
                        </p:par>
                      </p:childTnLst>
                    </p:cTn>
                  </p:par>
                  <p:par>
                    <p:cTn id="35" fill="hold">
                      <p:stCondLst>
                        <p:cond delay="indefinite"/>
                      </p:stCondLst>
                      <p:childTnLst>
                        <p:par>
                          <p:cTn id="36" fill="hold">
                            <p:stCondLst>
                              <p:cond delay="0"/>
                            </p:stCondLst>
                            <p:childTnLst>
                              <p:par>
                                <p:cTn id="37" presetID="34" presetClass="entr" presetSubtype="0" fill="hold" grpId="0" nodeType="clickEffect">
                                  <p:stCondLst>
                                    <p:cond delay="0"/>
                                  </p:stCondLst>
                                  <p:childTnLst>
                                    <p:set>
                                      <p:cBhvr>
                                        <p:cTn id="38" dur="1" fill="hold">
                                          <p:stCondLst>
                                            <p:cond delay="0"/>
                                          </p:stCondLst>
                                        </p:cTn>
                                        <p:tgtEl>
                                          <p:spTgt spid="222211">
                                            <p:txEl>
                                              <p:pRg st="4" end="4"/>
                                            </p:txEl>
                                          </p:spTgt>
                                        </p:tgtEl>
                                        <p:attrNameLst>
                                          <p:attrName>style.visibility</p:attrName>
                                        </p:attrNameLst>
                                      </p:cBhvr>
                                      <p:to>
                                        <p:strVal val="visible"/>
                                      </p:to>
                                    </p:set>
                                    <p:anim from="(-#ppt_w/2)" to="(#ppt_x)" calcmode="lin" valueType="num">
                                      <p:cBhvr>
                                        <p:cTn id="39" dur="600" fill="hold">
                                          <p:stCondLst>
                                            <p:cond delay="0"/>
                                          </p:stCondLst>
                                        </p:cTn>
                                        <p:tgtEl>
                                          <p:spTgt spid="222211">
                                            <p:txEl>
                                              <p:pRg st="4" end="4"/>
                                            </p:txEl>
                                          </p:spTgt>
                                        </p:tgtEl>
                                        <p:attrNameLst>
                                          <p:attrName>ppt_x</p:attrName>
                                        </p:attrNameLst>
                                      </p:cBhvr>
                                    </p:anim>
                                    <p:anim from="0" to="-1.0" calcmode="lin" valueType="num">
                                      <p:cBhvr>
                                        <p:cTn id="40" dur="200" decel="50000" autoRev="1" fill="hold">
                                          <p:stCondLst>
                                            <p:cond delay="600"/>
                                          </p:stCondLst>
                                        </p:cTn>
                                        <p:tgtEl>
                                          <p:spTgt spid="222211">
                                            <p:txEl>
                                              <p:pRg st="4" end="4"/>
                                            </p:txEl>
                                          </p:spTgt>
                                        </p:tgtEl>
                                        <p:attrNameLst>
                                          <p:attrName>xshear</p:attrName>
                                        </p:attrNameLst>
                                      </p:cBhvr>
                                    </p:anim>
                                    <p:animScale>
                                      <p:cBhvr>
                                        <p:cTn id="41" dur="200" decel="100000" autoRev="1" fill="hold">
                                          <p:stCondLst>
                                            <p:cond delay="600"/>
                                          </p:stCondLst>
                                        </p:cTn>
                                        <p:tgtEl>
                                          <p:spTgt spid="222211">
                                            <p:txEl>
                                              <p:pRg st="4" end="4"/>
                                            </p:txEl>
                                          </p:spTgt>
                                        </p:tgtEl>
                                      </p:cBhvr>
                                      <p:from x="100000" y="100000"/>
                                      <p:to x="80000" y="100000"/>
                                    </p:animScale>
                                    <p:anim by="(#ppt_h/3+#ppt_w*0.1)" calcmode="lin" valueType="num">
                                      <p:cBhvr additive="sum">
                                        <p:cTn id="42" dur="200" decel="100000" autoRev="1" fill="hold">
                                          <p:stCondLst>
                                            <p:cond delay="600"/>
                                          </p:stCondLst>
                                        </p:cTn>
                                        <p:tgtEl>
                                          <p:spTgt spid="222211">
                                            <p:txEl>
                                              <p:pRg st="4" end="4"/>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2211" grpId="0" build="p"/>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Rot="1" noChangeArrowheads="1"/>
          </p:cNvSpPr>
          <p:nvPr>
            <p:ph type="title"/>
          </p:nvPr>
        </p:nvSpPr>
        <p:spPr>
          <a:xfrm>
            <a:off x="457200" y="274638"/>
            <a:ext cx="8229600" cy="1354137"/>
          </a:xfrm>
        </p:spPr>
        <p:txBody>
          <a:bodyPr/>
          <a:lstStyle/>
          <a:p>
            <a:pPr eaLnBrk="1" hangingPunct="1">
              <a:defRPr/>
            </a:pPr>
            <a:r>
              <a:rPr lang="fa-IR" sz="4000" b="1" dirty="0" smtClean="0">
                <a:solidFill>
                  <a:schemeClr val="bg1"/>
                </a:solidFill>
              </a:rPr>
              <a:t>قانون </a:t>
            </a:r>
            <a:r>
              <a:rPr lang="fa-IR" sz="4000" b="1" dirty="0" smtClean="0">
                <a:solidFill>
                  <a:schemeClr val="bg1"/>
                </a:solidFill>
                <a:cs typeface="B Nazanin" pitchFamily="2" charset="-78"/>
              </a:rPr>
              <a:t>2</a:t>
            </a:r>
            <a:r>
              <a:rPr lang="fa-IR" sz="4000" b="1" dirty="0" smtClean="0">
                <a:solidFill>
                  <a:schemeClr val="bg1"/>
                </a:solidFill>
              </a:rPr>
              <a:t>- قانون جایگاه سازی ( شأن و منزلت)</a:t>
            </a:r>
            <a:br>
              <a:rPr lang="fa-IR" sz="4000" b="1" dirty="0" smtClean="0">
                <a:solidFill>
                  <a:schemeClr val="bg1"/>
                </a:solidFill>
              </a:rPr>
            </a:br>
            <a:r>
              <a:rPr lang="en-US" sz="3600" b="1" dirty="0" smtClean="0">
                <a:solidFill>
                  <a:schemeClr val="bg1"/>
                </a:solidFill>
              </a:rPr>
              <a:t> The law of Positioning (Al </a:t>
            </a:r>
            <a:r>
              <a:rPr lang="en-US" sz="3600" b="1" dirty="0" err="1" smtClean="0">
                <a:solidFill>
                  <a:schemeClr val="bg1"/>
                </a:solidFill>
              </a:rPr>
              <a:t>Ries</a:t>
            </a:r>
            <a:r>
              <a:rPr lang="en-US" sz="3600" b="1" dirty="0" smtClean="0">
                <a:solidFill>
                  <a:schemeClr val="bg1"/>
                </a:solidFill>
              </a:rPr>
              <a:t>)</a:t>
            </a:r>
            <a:r>
              <a:rPr lang="en-US" sz="4000" b="1" dirty="0" smtClean="0">
                <a:solidFill>
                  <a:schemeClr val="bg1"/>
                </a:solidFill>
              </a:rPr>
              <a:t> </a:t>
            </a:r>
          </a:p>
        </p:txBody>
      </p:sp>
      <p:sp>
        <p:nvSpPr>
          <p:cNvPr id="161795" name="Rectangle 3"/>
          <p:cNvSpPr>
            <a:spLocks noGrp="1" noChangeArrowheads="1"/>
          </p:cNvSpPr>
          <p:nvPr>
            <p:ph type="body" idx="1"/>
          </p:nvPr>
        </p:nvSpPr>
        <p:spPr>
          <a:xfrm>
            <a:off x="457200" y="1557338"/>
            <a:ext cx="8362950" cy="5040312"/>
          </a:xfrm>
        </p:spPr>
        <p:txBody>
          <a:bodyPr anchor="ctr">
            <a:normAutofit lnSpcReduction="10000"/>
          </a:bodyPr>
          <a:lstStyle/>
          <a:p>
            <a:pPr algn="just" rtl="1" eaLnBrk="1" hangingPunct="1">
              <a:lnSpc>
                <a:spcPct val="105000"/>
              </a:lnSpc>
              <a:defRPr/>
            </a:pPr>
            <a:endParaRPr lang="en-US" sz="3600" b="1" dirty="0" smtClean="0">
              <a:solidFill>
                <a:schemeClr val="bg1"/>
              </a:solidFill>
            </a:endParaRPr>
          </a:p>
          <a:p>
            <a:pPr algn="just" rtl="1" eaLnBrk="1" hangingPunct="1">
              <a:lnSpc>
                <a:spcPct val="105000"/>
              </a:lnSpc>
              <a:defRPr/>
            </a:pPr>
            <a:r>
              <a:rPr lang="fa-IR" sz="3600" b="1" dirty="0" smtClean="0">
                <a:solidFill>
                  <a:schemeClr val="bg1"/>
                </a:solidFill>
              </a:rPr>
              <a:t>تبلیغ وسیله ایست برای ایجاد و تحکیم جایگاه و منزلت در ذهن مخاطب.</a:t>
            </a:r>
          </a:p>
          <a:p>
            <a:pPr algn="just" rtl="1" eaLnBrk="1" hangingPunct="1">
              <a:lnSpc>
                <a:spcPct val="105000"/>
              </a:lnSpc>
              <a:defRPr/>
            </a:pPr>
            <a:r>
              <a:rPr lang="fa-IR" sz="3600" b="1" dirty="0" smtClean="0">
                <a:solidFill>
                  <a:schemeClr val="bg1"/>
                </a:solidFill>
              </a:rPr>
              <a:t>تبلیغ مناسب تبلیغی است که بتواند، روی ذهن و فکر مخاطبان گوناگون،بویژه مخاطبان هدف تأثیر بگذارد.</a:t>
            </a:r>
            <a:endParaRPr lang="en-US" sz="3600" b="1" dirty="0" smtClean="0">
              <a:solidFill>
                <a:schemeClr val="bg1"/>
              </a:solidFill>
            </a:endParaRPr>
          </a:p>
          <a:p>
            <a:pPr algn="just" rtl="1" eaLnBrk="1" hangingPunct="1">
              <a:lnSpc>
                <a:spcPct val="105000"/>
              </a:lnSpc>
              <a:defRPr/>
            </a:pPr>
            <a:endParaRPr lang="en-US" sz="3600" b="1" dirty="0" smtClean="0">
              <a:solidFill>
                <a:schemeClr val="bg1"/>
              </a:solidFill>
            </a:endParaRPr>
          </a:p>
          <a:p>
            <a:pPr algn="just" rtl="1" eaLnBrk="1" hangingPunct="1">
              <a:lnSpc>
                <a:spcPct val="105000"/>
              </a:lnSpc>
              <a:defRPr/>
            </a:pPr>
            <a:endParaRPr lang="en-US" sz="3600" b="1" dirty="0" smtClean="0">
              <a:solidFill>
                <a:schemeClr val="bg1"/>
              </a:solidFill>
            </a:endParaRPr>
          </a:p>
          <a:p>
            <a:pPr algn="ctr" eaLnBrk="1" hangingPunct="1">
              <a:lnSpc>
                <a:spcPct val="105000"/>
              </a:lnSpc>
              <a:buNone/>
              <a:defRPr/>
            </a:pPr>
            <a:r>
              <a:rPr lang="en-US" sz="1400" b="1" dirty="0" smtClean="0">
                <a:solidFill>
                  <a:schemeClr val="bg1"/>
                </a:solidFill>
              </a:rPr>
              <a:t>www.drroosta.com</a:t>
            </a:r>
          </a:p>
        </p:txBody>
      </p:sp>
      <p:sp>
        <p:nvSpPr>
          <p:cNvPr id="4" name="Slide Number Placeholder 3"/>
          <p:cNvSpPr>
            <a:spLocks noGrp="1"/>
          </p:cNvSpPr>
          <p:nvPr>
            <p:ph type="sldNum" sz="quarter" idx="12"/>
          </p:nvPr>
        </p:nvSpPr>
        <p:spPr/>
        <p:txBody>
          <a:bodyPr/>
          <a:lstStyle/>
          <a:p>
            <a:fld id="{B890EBBE-3E5E-420A-95FE-1C2CD9EE4D36}" type="slidenum">
              <a:rPr lang="en-US" smtClean="0"/>
              <a:pPr/>
              <a:t>85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iterate type="lt">
                                    <p:tmPct val="10000"/>
                                  </p:iterate>
                                  <p:childTnLst>
                                    <p:set>
                                      <p:cBhvr>
                                        <p:cTn id="6" dur="1" fill="hold">
                                          <p:stCondLst>
                                            <p:cond delay="0"/>
                                          </p:stCondLst>
                                        </p:cTn>
                                        <p:tgtEl>
                                          <p:spTgt spid="161794"/>
                                        </p:tgtEl>
                                        <p:attrNameLst>
                                          <p:attrName>style.visibility</p:attrName>
                                        </p:attrNameLst>
                                      </p:cBhvr>
                                      <p:to>
                                        <p:strVal val="visible"/>
                                      </p:to>
                                    </p:set>
                                    <p:animEffect transition="in" filter="fade">
                                      <p:cBhvr>
                                        <p:cTn id="7" dur="1000"/>
                                        <p:tgtEl>
                                          <p:spTgt spid="161794"/>
                                        </p:tgtEl>
                                      </p:cBhvr>
                                    </p:animEffect>
                                    <p:anim calcmode="lin" valueType="num">
                                      <p:cBhvr>
                                        <p:cTn id="8" dur="1000" fill="hold"/>
                                        <p:tgtEl>
                                          <p:spTgt spid="161794"/>
                                        </p:tgtEl>
                                        <p:attrNameLst>
                                          <p:attrName>ppt_w</p:attrName>
                                        </p:attrNameLst>
                                      </p:cBhvr>
                                      <p:tavLst>
                                        <p:tav tm="0" fmla="#ppt_w*sin(2.5*pi*$)">
                                          <p:val>
                                            <p:fltVal val="0"/>
                                          </p:val>
                                        </p:tav>
                                        <p:tav tm="100000">
                                          <p:val>
                                            <p:fltVal val="1"/>
                                          </p:val>
                                        </p:tav>
                                      </p:tavLst>
                                    </p:anim>
                                    <p:anim calcmode="lin" valueType="num">
                                      <p:cBhvr>
                                        <p:cTn id="9" dur="1000" fill="hold"/>
                                        <p:tgtEl>
                                          <p:spTgt spid="161794"/>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4" presetClass="entr" presetSubtype="0" fill="hold" nodeType="clickEffect">
                                  <p:stCondLst>
                                    <p:cond delay="0"/>
                                  </p:stCondLst>
                                  <p:childTnLst>
                                    <p:set>
                                      <p:cBhvr>
                                        <p:cTn id="13" dur="1" fill="hold">
                                          <p:stCondLst>
                                            <p:cond delay="0"/>
                                          </p:stCondLst>
                                        </p:cTn>
                                        <p:tgtEl>
                                          <p:spTgt spid="161795">
                                            <p:txEl>
                                              <p:pRg st="1" end="1"/>
                                            </p:txEl>
                                          </p:spTgt>
                                        </p:tgtEl>
                                        <p:attrNameLst>
                                          <p:attrName>style.visibility</p:attrName>
                                        </p:attrNameLst>
                                      </p:cBhvr>
                                      <p:to>
                                        <p:strVal val="visible"/>
                                      </p:to>
                                    </p:set>
                                    <p:anim from="(-#ppt_w/2)" to="(#ppt_x)" calcmode="lin" valueType="num">
                                      <p:cBhvr>
                                        <p:cTn id="14" dur="1200" fill="hold">
                                          <p:stCondLst>
                                            <p:cond delay="0"/>
                                          </p:stCondLst>
                                        </p:cTn>
                                        <p:tgtEl>
                                          <p:spTgt spid="161795">
                                            <p:txEl>
                                              <p:pRg st="1" end="1"/>
                                            </p:txEl>
                                          </p:spTgt>
                                        </p:tgtEl>
                                        <p:attrNameLst>
                                          <p:attrName>ppt_x</p:attrName>
                                        </p:attrNameLst>
                                      </p:cBhvr>
                                    </p:anim>
                                    <p:anim from="0" to="-1.0" calcmode="lin" valueType="num">
                                      <p:cBhvr>
                                        <p:cTn id="15" dur="400" decel="50000" autoRev="1" fill="hold">
                                          <p:stCondLst>
                                            <p:cond delay="1200"/>
                                          </p:stCondLst>
                                        </p:cTn>
                                        <p:tgtEl>
                                          <p:spTgt spid="161795">
                                            <p:txEl>
                                              <p:pRg st="1" end="1"/>
                                            </p:txEl>
                                          </p:spTgt>
                                        </p:tgtEl>
                                        <p:attrNameLst>
                                          <p:attrName>xshear</p:attrName>
                                        </p:attrNameLst>
                                      </p:cBhvr>
                                    </p:anim>
                                    <p:animScale>
                                      <p:cBhvr>
                                        <p:cTn id="16" dur="400" decel="100000" autoRev="1" fill="hold">
                                          <p:stCondLst>
                                            <p:cond delay="1200"/>
                                          </p:stCondLst>
                                        </p:cTn>
                                        <p:tgtEl>
                                          <p:spTgt spid="161795">
                                            <p:txEl>
                                              <p:pRg st="1" end="1"/>
                                            </p:txEl>
                                          </p:spTgt>
                                        </p:tgtEl>
                                      </p:cBhvr>
                                      <p:from x="100000" y="100000"/>
                                      <p:to x="80000" y="100000"/>
                                    </p:animScale>
                                    <p:anim by="(#ppt_h/3+#ppt_w*0.1)" calcmode="lin" valueType="num">
                                      <p:cBhvr additive="sum">
                                        <p:cTn id="17" dur="400" decel="100000" autoRev="1" fill="hold">
                                          <p:stCondLst>
                                            <p:cond delay="1200"/>
                                          </p:stCondLst>
                                        </p:cTn>
                                        <p:tgtEl>
                                          <p:spTgt spid="161795">
                                            <p:txEl>
                                              <p:pRg st="1" end="1"/>
                                            </p:txEl>
                                          </p:spTgt>
                                        </p:tgtEl>
                                        <p:attrNameLst>
                                          <p:attrName>ppt_x</p:attrName>
                                        </p:attrNameLst>
                                      </p:cBhvr>
                                    </p:anim>
                                  </p:childTnLst>
                                </p:cTn>
                              </p:par>
                            </p:childTnLst>
                          </p:cTn>
                        </p:par>
                      </p:childTnLst>
                    </p:cTn>
                  </p:par>
                  <p:par>
                    <p:cTn id="18" fill="hold">
                      <p:stCondLst>
                        <p:cond delay="indefinite"/>
                      </p:stCondLst>
                      <p:childTnLst>
                        <p:par>
                          <p:cTn id="19" fill="hold">
                            <p:stCondLst>
                              <p:cond delay="0"/>
                            </p:stCondLst>
                            <p:childTnLst>
                              <p:par>
                                <p:cTn id="20" presetID="34" presetClass="entr" presetSubtype="0" fill="hold" nodeType="clickEffect">
                                  <p:stCondLst>
                                    <p:cond delay="0"/>
                                  </p:stCondLst>
                                  <p:childTnLst>
                                    <p:set>
                                      <p:cBhvr>
                                        <p:cTn id="21" dur="1" fill="hold">
                                          <p:stCondLst>
                                            <p:cond delay="0"/>
                                          </p:stCondLst>
                                        </p:cTn>
                                        <p:tgtEl>
                                          <p:spTgt spid="161795">
                                            <p:txEl>
                                              <p:pRg st="2" end="2"/>
                                            </p:txEl>
                                          </p:spTgt>
                                        </p:tgtEl>
                                        <p:attrNameLst>
                                          <p:attrName>style.visibility</p:attrName>
                                        </p:attrNameLst>
                                      </p:cBhvr>
                                      <p:to>
                                        <p:strVal val="visible"/>
                                      </p:to>
                                    </p:set>
                                    <p:anim from="(-#ppt_w/2)" to="(#ppt_x)" calcmode="lin" valueType="num">
                                      <p:cBhvr>
                                        <p:cTn id="22" dur="1200" fill="hold">
                                          <p:stCondLst>
                                            <p:cond delay="0"/>
                                          </p:stCondLst>
                                        </p:cTn>
                                        <p:tgtEl>
                                          <p:spTgt spid="161795">
                                            <p:txEl>
                                              <p:pRg st="2" end="2"/>
                                            </p:txEl>
                                          </p:spTgt>
                                        </p:tgtEl>
                                        <p:attrNameLst>
                                          <p:attrName>ppt_x</p:attrName>
                                        </p:attrNameLst>
                                      </p:cBhvr>
                                    </p:anim>
                                    <p:anim from="0" to="-1.0" calcmode="lin" valueType="num">
                                      <p:cBhvr>
                                        <p:cTn id="23" dur="400" decel="50000" autoRev="1" fill="hold">
                                          <p:stCondLst>
                                            <p:cond delay="1200"/>
                                          </p:stCondLst>
                                        </p:cTn>
                                        <p:tgtEl>
                                          <p:spTgt spid="161795">
                                            <p:txEl>
                                              <p:pRg st="2" end="2"/>
                                            </p:txEl>
                                          </p:spTgt>
                                        </p:tgtEl>
                                        <p:attrNameLst>
                                          <p:attrName>xshear</p:attrName>
                                        </p:attrNameLst>
                                      </p:cBhvr>
                                    </p:anim>
                                    <p:animScale>
                                      <p:cBhvr>
                                        <p:cTn id="24" dur="400" decel="100000" autoRev="1" fill="hold">
                                          <p:stCondLst>
                                            <p:cond delay="1200"/>
                                          </p:stCondLst>
                                        </p:cTn>
                                        <p:tgtEl>
                                          <p:spTgt spid="161795">
                                            <p:txEl>
                                              <p:pRg st="2" end="2"/>
                                            </p:txEl>
                                          </p:spTgt>
                                        </p:tgtEl>
                                      </p:cBhvr>
                                      <p:from x="100000" y="100000"/>
                                      <p:to x="80000" y="100000"/>
                                    </p:animScale>
                                    <p:anim by="(#ppt_h/3+#ppt_w*0.1)" calcmode="lin" valueType="num">
                                      <p:cBhvr additive="sum">
                                        <p:cTn id="25" dur="400" decel="100000" autoRev="1" fill="hold">
                                          <p:stCondLst>
                                            <p:cond delay="1200"/>
                                          </p:stCondLst>
                                        </p:cTn>
                                        <p:tgtEl>
                                          <p:spTgt spid="161795">
                                            <p:txEl>
                                              <p:pRg st="2" end="2"/>
                                            </p:txEl>
                                          </p:spTgt>
                                        </p:tgtEl>
                                        <p:attrNameLst>
                                          <p:attrName>ppt_x</p:attrName>
                                        </p:attrNameLst>
                                      </p:cBhvr>
                                    </p:anim>
                                  </p:childTnLst>
                                </p:cTn>
                              </p:par>
                            </p:childTnLst>
                          </p:cTn>
                        </p:par>
                      </p:childTnLst>
                    </p:cTn>
                  </p:par>
                  <p:par>
                    <p:cTn id="26" fill="hold">
                      <p:stCondLst>
                        <p:cond delay="indefinite"/>
                      </p:stCondLst>
                      <p:childTnLst>
                        <p:par>
                          <p:cTn id="27" fill="hold">
                            <p:stCondLst>
                              <p:cond delay="0"/>
                            </p:stCondLst>
                            <p:childTnLst>
                              <p:par>
                                <p:cTn id="28" presetID="34" presetClass="entr" presetSubtype="0" fill="hold" nodeType="clickEffect">
                                  <p:stCondLst>
                                    <p:cond delay="0"/>
                                  </p:stCondLst>
                                  <p:childTnLst>
                                    <p:set>
                                      <p:cBhvr>
                                        <p:cTn id="29" dur="1" fill="hold">
                                          <p:stCondLst>
                                            <p:cond delay="0"/>
                                          </p:stCondLst>
                                        </p:cTn>
                                        <p:tgtEl>
                                          <p:spTgt spid="161795">
                                            <p:txEl>
                                              <p:pRg st="5" end="5"/>
                                            </p:txEl>
                                          </p:spTgt>
                                        </p:tgtEl>
                                        <p:attrNameLst>
                                          <p:attrName>style.visibility</p:attrName>
                                        </p:attrNameLst>
                                      </p:cBhvr>
                                      <p:to>
                                        <p:strVal val="visible"/>
                                      </p:to>
                                    </p:set>
                                    <p:anim from="(-#ppt_w/2)" to="(#ppt_x)" calcmode="lin" valueType="num">
                                      <p:cBhvr>
                                        <p:cTn id="30" dur="1200" fill="hold">
                                          <p:stCondLst>
                                            <p:cond delay="0"/>
                                          </p:stCondLst>
                                        </p:cTn>
                                        <p:tgtEl>
                                          <p:spTgt spid="161795">
                                            <p:txEl>
                                              <p:pRg st="5" end="5"/>
                                            </p:txEl>
                                          </p:spTgt>
                                        </p:tgtEl>
                                        <p:attrNameLst>
                                          <p:attrName>ppt_x</p:attrName>
                                        </p:attrNameLst>
                                      </p:cBhvr>
                                    </p:anim>
                                    <p:anim from="0" to="-1.0" calcmode="lin" valueType="num">
                                      <p:cBhvr>
                                        <p:cTn id="31" dur="400" decel="50000" autoRev="1" fill="hold">
                                          <p:stCondLst>
                                            <p:cond delay="1200"/>
                                          </p:stCondLst>
                                        </p:cTn>
                                        <p:tgtEl>
                                          <p:spTgt spid="161795">
                                            <p:txEl>
                                              <p:pRg st="5" end="5"/>
                                            </p:txEl>
                                          </p:spTgt>
                                        </p:tgtEl>
                                        <p:attrNameLst>
                                          <p:attrName>xshear</p:attrName>
                                        </p:attrNameLst>
                                      </p:cBhvr>
                                    </p:anim>
                                    <p:animScale>
                                      <p:cBhvr>
                                        <p:cTn id="32" dur="400" decel="100000" autoRev="1" fill="hold">
                                          <p:stCondLst>
                                            <p:cond delay="1200"/>
                                          </p:stCondLst>
                                        </p:cTn>
                                        <p:tgtEl>
                                          <p:spTgt spid="161795">
                                            <p:txEl>
                                              <p:pRg st="5" end="5"/>
                                            </p:txEl>
                                          </p:spTgt>
                                        </p:tgtEl>
                                      </p:cBhvr>
                                      <p:from x="100000" y="100000"/>
                                      <p:to x="80000" y="100000"/>
                                    </p:animScale>
                                    <p:anim by="(#ppt_h/3+#ppt_w*0.1)" calcmode="lin" valueType="num">
                                      <p:cBhvr additive="sum">
                                        <p:cTn id="33" dur="400" decel="100000" autoRev="1" fill="hold">
                                          <p:stCondLst>
                                            <p:cond delay="1200"/>
                                          </p:stCondLst>
                                        </p:cTn>
                                        <p:tgtEl>
                                          <p:spTgt spid="161795">
                                            <p:txEl>
                                              <p:pRg st="5" end="5"/>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794" grpId="0"/>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rrowheads="1"/>
          </p:cNvSpPr>
          <p:nvPr>
            <p:ph type="title"/>
          </p:nvPr>
        </p:nvSpPr>
        <p:spPr>
          <a:xfrm>
            <a:off x="457200" y="274638"/>
            <a:ext cx="8229600" cy="1354137"/>
          </a:xfrm>
        </p:spPr>
        <p:txBody>
          <a:bodyPr/>
          <a:lstStyle/>
          <a:p>
            <a:pPr eaLnBrk="1" hangingPunct="1">
              <a:defRPr/>
            </a:pPr>
            <a:r>
              <a:rPr lang="fa-IR" sz="4000" b="1" dirty="0" smtClean="0">
                <a:solidFill>
                  <a:schemeClr val="bg1"/>
                </a:solidFill>
                <a:latin typeface="Arial" pitchFamily="34" charset="0"/>
                <a:cs typeface="Arial" pitchFamily="34" charset="0"/>
              </a:rPr>
              <a:t>قانون </a:t>
            </a:r>
            <a:r>
              <a:rPr lang="fa-IR" sz="4000" b="1" dirty="0" smtClean="0">
                <a:solidFill>
                  <a:schemeClr val="bg1"/>
                </a:solidFill>
                <a:latin typeface="Arial" pitchFamily="34" charset="0"/>
                <a:cs typeface="B Nazanin" pitchFamily="2" charset="-78"/>
              </a:rPr>
              <a:t>3</a:t>
            </a:r>
            <a:r>
              <a:rPr lang="fa-IR" sz="4000" b="1" dirty="0" smtClean="0">
                <a:solidFill>
                  <a:schemeClr val="bg1"/>
                </a:solidFill>
                <a:latin typeface="Arial" pitchFamily="34" charset="0"/>
                <a:cs typeface="Arial" pitchFamily="34" charset="0"/>
              </a:rPr>
              <a:t>- قانون ثبات</a:t>
            </a:r>
            <a:br>
              <a:rPr lang="fa-IR" sz="4000" b="1" dirty="0" smtClean="0">
                <a:solidFill>
                  <a:schemeClr val="bg1"/>
                </a:solidFill>
                <a:latin typeface="Arial" pitchFamily="34" charset="0"/>
                <a:cs typeface="Arial" pitchFamily="34" charset="0"/>
              </a:rPr>
            </a:br>
            <a:r>
              <a:rPr lang="en-US" sz="3600" b="1" dirty="0" smtClean="0">
                <a:solidFill>
                  <a:schemeClr val="bg1"/>
                </a:solidFill>
                <a:latin typeface="Arial" pitchFamily="34" charset="0"/>
                <a:cs typeface="Arial" pitchFamily="34" charset="0"/>
              </a:rPr>
              <a:t> The Law of Consistency (</a:t>
            </a:r>
            <a:r>
              <a:rPr lang="en-US" sz="3600" b="1" dirty="0" err="1" smtClean="0">
                <a:solidFill>
                  <a:schemeClr val="bg1"/>
                </a:solidFill>
                <a:latin typeface="Arial" pitchFamily="34" charset="0"/>
                <a:cs typeface="Arial" pitchFamily="34" charset="0"/>
              </a:rPr>
              <a:t>Lan</a:t>
            </a:r>
            <a:r>
              <a:rPr lang="en-US" sz="3600" b="1" dirty="0" smtClean="0">
                <a:solidFill>
                  <a:schemeClr val="bg1"/>
                </a:solidFill>
                <a:latin typeface="Arial" pitchFamily="34" charset="0"/>
                <a:cs typeface="Arial" pitchFamily="34" charset="0"/>
              </a:rPr>
              <a:t> </a:t>
            </a:r>
            <a:r>
              <a:rPr lang="en-US" sz="3600" b="1" dirty="0" err="1" smtClean="0">
                <a:solidFill>
                  <a:schemeClr val="bg1"/>
                </a:solidFill>
                <a:latin typeface="Arial" pitchFamily="34" charset="0"/>
                <a:cs typeface="Arial" pitchFamily="34" charset="0"/>
              </a:rPr>
              <a:t>Batey</a:t>
            </a:r>
            <a:r>
              <a:rPr lang="en-US" sz="3600" b="1" dirty="0" smtClean="0">
                <a:solidFill>
                  <a:schemeClr val="bg1"/>
                </a:solidFill>
                <a:latin typeface="Arial" pitchFamily="34" charset="0"/>
                <a:cs typeface="Arial" pitchFamily="34" charset="0"/>
              </a:rPr>
              <a:t>)</a:t>
            </a:r>
          </a:p>
        </p:txBody>
      </p:sp>
      <p:sp>
        <p:nvSpPr>
          <p:cNvPr id="162819" name="Rectangle 3"/>
          <p:cNvSpPr>
            <a:spLocks noGrp="1" noChangeArrowheads="1"/>
          </p:cNvSpPr>
          <p:nvPr>
            <p:ph type="body" idx="1"/>
          </p:nvPr>
        </p:nvSpPr>
        <p:spPr>
          <a:xfrm>
            <a:off x="457200" y="1905000"/>
            <a:ext cx="8229600" cy="4648200"/>
          </a:xfrm>
        </p:spPr>
        <p:txBody>
          <a:bodyPr anchor="ctr">
            <a:normAutofit lnSpcReduction="10000"/>
          </a:bodyPr>
          <a:lstStyle/>
          <a:p>
            <a:pPr algn="justLow" rtl="1" eaLnBrk="1" hangingPunct="1">
              <a:lnSpc>
                <a:spcPct val="155000"/>
              </a:lnSpc>
              <a:defRPr/>
            </a:pPr>
            <a:r>
              <a:rPr lang="fa-IR" sz="3600" b="1" dirty="0" smtClean="0">
                <a:solidFill>
                  <a:schemeClr val="bg1"/>
                </a:solidFill>
              </a:rPr>
              <a:t>تداوم، ثبات و استمرار تبلیغ باعث ارتباط پایدار مخاطب باسازمان،محصول و شناسه(برند) می شود.</a:t>
            </a:r>
          </a:p>
          <a:p>
            <a:pPr algn="justLow" rtl="1" eaLnBrk="1" hangingPunct="1">
              <a:lnSpc>
                <a:spcPct val="155000"/>
              </a:lnSpc>
              <a:defRPr/>
            </a:pPr>
            <a:r>
              <a:rPr lang="fa-IR" sz="3600" b="1" dirty="0" smtClean="0">
                <a:solidFill>
                  <a:schemeClr val="bg1"/>
                </a:solidFill>
              </a:rPr>
              <a:t>اثار تبلیغ در استمرار ان است .«از دل برود ، هر انکه از دیده رود».</a:t>
            </a:r>
            <a:endParaRPr lang="en-US" sz="3600" b="1" dirty="0" smtClean="0">
              <a:solidFill>
                <a:schemeClr val="bg1"/>
              </a:solidFill>
            </a:endParaRPr>
          </a:p>
          <a:p>
            <a:pPr algn="ctr" rtl="1" eaLnBrk="1" hangingPunct="1">
              <a:lnSpc>
                <a:spcPct val="155000"/>
              </a:lnSpc>
              <a:buNone/>
              <a:defRPr/>
            </a:pPr>
            <a:r>
              <a:rPr lang="en-US" sz="1400" b="1" dirty="0" smtClean="0">
                <a:solidFill>
                  <a:schemeClr val="bg1"/>
                </a:solidFill>
              </a:rPr>
              <a:t>www.drroosta.com</a:t>
            </a:r>
          </a:p>
        </p:txBody>
      </p:sp>
      <p:sp>
        <p:nvSpPr>
          <p:cNvPr id="4" name="Slide Number Placeholder 3"/>
          <p:cNvSpPr>
            <a:spLocks noGrp="1"/>
          </p:cNvSpPr>
          <p:nvPr>
            <p:ph type="sldNum" sz="quarter" idx="12"/>
          </p:nvPr>
        </p:nvSpPr>
        <p:spPr/>
        <p:txBody>
          <a:bodyPr/>
          <a:lstStyle/>
          <a:p>
            <a:fld id="{B890EBBE-3E5E-420A-95FE-1C2CD9EE4D36}" type="slidenum">
              <a:rPr lang="en-US" smtClean="0"/>
              <a:pPr/>
              <a:t>86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iterate type="lt">
                                    <p:tmPct val="10000"/>
                                  </p:iterate>
                                  <p:childTnLst>
                                    <p:set>
                                      <p:cBhvr>
                                        <p:cTn id="6" dur="1" fill="hold">
                                          <p:stCondLst>
                                            <p:cond delay="0"/>
                                          </p:stCondLst>
                                        </p:cTn>
                                        <p:tgtEl>
                                          <p:spTgt spid="162818"/>
                                        </p:tgtEl>
                                        <p:attrNameLst>
                                          <p:attrName>style.visibility</p:attrName>
                                        </p:attrNameLst>
                                      </p:cBhvr>
                                      <p:to>
                                        <p:strVal val="visible"/>
                                      </p:to>
                                    </p:set>
                                    <p:animEffect transition="in" filter="fade">
                                      <p:cBhvr>
                                        <p:cTn id="7" dur="1000"/>
                                        <p:tgtEl>
                                          <p:spTgt spid="162818"/>
                                        </p:tgtEl>
                                      </p:cBhvr>
                                    </p:animEffect>
                                    <p:anim calcmode="lin" valueType="num">
                                      <p:cBhvr>
                                        <p:cTn id="8" dur="1000" fill="hold"/>
                                        <p:tgtEl>
                                          <p:spTgt spid="162818"/>
                                        </p:tgtEl>
                                        <p:attrNameLst>
                                          <p:attrName>ppt_w</p:attrName>
                                        </p:attrNameLst>
                                      </p:cBhvr>
                                      <p:tavLst>
                                        <p:tav tm="0" fmla="#ppt_w*sin(2.5*pi*$)">
                                          <p:val>
                                            <p:fltVal val="0"/>
                                          </p:val>
                                        </p:tav>
                                        <p:tav tm="100000">
                                          <p:val>
                                            <p:fltVal val="1"/>
                                          </p:val>
                                        </p:tav>
                                      </p:tavLst>
                                    </p:anim>
                                    <p:anim calcmode="lin" valueType="num">
                                      <p:cBhvr>
                                        <p:cTn id="9" dur="1000" fill="hold"/>
                                        <p:tgtEl>
                                          <p:spTgt spid="162818"/>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4" presetClass="entr" presetSubtype="0" fill="hold" grpId="0" nodeType="clickEffect">
                                  <p:stCondLst>
                                    <p:cond delay="0"/>
                                  </p:stCondLst>
                                  <p:childTnLst>
                                    <p:set>
                                      <p:cBhvr>
                                        <p:cTn id="13" dur="1" fill="hold">
                                          <p:stCondLst>
                                            <p:cond delay="0"/>
                                          </p:stCondLst>
                                        </p:cTn>
                                        <p:tgtEl>
                                          <p:spTgt spid="162819">
                                            <p:txEl>
                                              <p:pRg st="0" end="0"/>
                                            </p:txEl>
                                          </p:spTgt>
                                        </p:tgtEl>
                                        <p:attrNameLst>
                                          <p:attrName>style.visibility</p:attrName>
                                        </p:attrNameLst>
                                      </p:cBhvr>
                                      <p:to>
                                        <p:strVal val="visible"/>
                                      </p:to>
                                    </p:set>
                                    <p:anim from="(-#ppt_w/2)" to="(#ppt_x)" calcmode="lin" valueType="num">
                                      <p:cBhvr>
                                        <p:cTn id="14" dur="1200" fill="hold">
                                          <p:stCondLst>
                                            <p:cond delay="0"/>
                                          </p:stCondLst>
                                        </p:cTn>
                                        <p:tgtEl>
                                          <p:spTgt spid="162819">
                                            <p:txEl>
                                              <p:pRg st="0" end="0"/>
                                            </p:txEl>
                                          </p:spTgt>
                                        </p:tgtEl>
                                        <p:attrNameLst>
                                          <p:attrName>ppt_x</p:attrName>
                                        </p:attrNameLst>
                                      </p:cBhvr>
                                    </p:anim>
                                    <p:anim from="0" to="-1.0" calcmode="lin" valueType="num">
                                      <p:cBhvr>
                                        <p:cTn id="15" dur="400" decel="50000" autoRev="1" fill="hold">
                                          <p:stCondLst>
                                            <p:cond delay="1200"/>
                                          </p:stCondLst>
                                        </p:cTn>
                                        <p:tgtEl>
                                          <p:spTgt spid="162819">
                                            <p:txEl>
                                              <p:pRg st="0" end="0"/>
                                            </p:txEl>
                                          </p:spTgt>
                                        </p:tgtEl>
                                        <p:attrNameLst>
                                          <p:attrName>xshear</p:attrName>
                                        </p:attrNameLst>
                                      </p:cBhvr>
                                    </p:anim>
                                    <p:animScale>
                                      <p:cBhvr>
                                        <p:cTn id="16" dur="400" decel="100000" autoRev="1" fill="hold">
                                          <p:stCondLst>
                                            <p:cond delay="1200"/>
                                          </p:stCondLst>
                                        </p:cTn>
                                        <p:tgtEl>
                                          <p:spTgt spid="162819">
                                            <p:txEl>
                                              <p:pRg st="0" end="0"/>
                                            </p:txEl>
                                          </p:spTgt>
                                        </p:tgtEl>
                                      </p:cBhvr>
                                      <p:from x="100000" y="100000"/>
                                      <p:to x="80000" y="100000"/>
                                    </p:animScale>
                                    <p:anim by="(#ppt_h/3+#ppt_w*0.1)" calcmode="lin" valueType="num">
                                      <p:cBhvr additive="sum">
                                        <p:cTn id="17" dur="400" decel="100000" autoRev="1" fill="hold">
                                          <p:stCondLst>
                                            <p:cond delay="1200"/>
                                          </p:stCondLst>
                                        </p:cTn>
                                        <p:tgtEl>
                                          <p:spTgt spid="162819">
                                            <p:txEl>
                                              <p:pRg st="0" end="0"/>
                                            </p:txEl>
                                          </p:spTgt>
                                        </p:tgtEl>
                                        <p:attrNameLst>
                                          <p:attrName>ppt_x</p:attrName>
                                        </p:attrNameLst>
                                      </p:cBhvr>
                                    </p:anim>
                                  </p:childTnLst>
                                </p:cTn>
                              </p:par>
                            </p:childTnLst>
                          </p:cTn>
                        </p:par>
                      </p:childTnLst>
                    </p:cTn>
                  </p:par>
                  <p:par>
                    <p:cTn id="18" fill="hold">
                      <p:stCondLst>
                        <p:cond delay="indefinite"/>
                      </p:stCondLst>
                      <p:childTnLst>
                        <p:par>
                          <p:cTn id="19" fill="hold">
                            <p:stCondLst>
                              <p:cond delay="0"/>
                            </p:stCondLst>
                            <p:childTnLst>
                              <p:par>
                                <p:cTn id="20" presetID="34" presetClass="entr" presetSubtype="0" fill="hold" grpId="0" nodeType="clickEffect">
                                  <p:stCondLst>
                                    <p:cond delay="0"/>
                                  </p:stCondLst>
                                  <p:childTnLst>
                                    <p:set>
                                      <p:cBhvr>
                                        <p:cTn id="21" dur="1" fill="hold">
                                          <p:stCondLst>
                                            <p:cond delay="0"/>
                                          </p:stCondLst>
                                        </p:cTn>
                                        <p:tgtEl>
                                          <p:spTgt spid="162819">
                                            <p:txEl>
                                              <p:pRg st="1" end="1"/>
                                            </p:txEl>
                                          </p:spTgt>
                                        </p:tgtEl>
                                        <p:attrNameLst>
                                          <p:attrName>style.visibility</p:attrName>
                                        </p:attrNameLst>
                                      </p:cBhvr>
                                      <p:to>
                                        <p:strVal val="visible"/>
                                      </p:to>
                                    </p:set>
                                    <p:anim from="(-#ppt_w/2)" to="(#ppt_x)" calcmode="lin" valueType="num">
                                      <p:cBhvr>
                                        <p:cTn id="22" dur="1200" fill="hold">
                                          <p:stCondLst>
                                            <p:cond delay="0"/>
                                          </p:stCondLst>
                                        </p:cTn>
                                        <p:tgtEl>
                                          <p:spTgt spid="162819">
                                            <p:txEl>
                                              <p:pRg st="1" end="1"/>
                                            </p:txEl>
                                          </p:spTgt>
                                        </p:tgtEl>
                                        <p:attrNameLst>
                                          <p:attrName>ppt_x</p:attrName>
                                        </p:attrNameLst>
                                      </p:cBhvr>
                                    </p:anim>
                                    <p:anim from="0" to="-1.0" calcmode="lin" valueType="num">
                                      <p:cBhvr>
                                        <p:cTn id="23" dur="400" decel="50000" autoRev="1" fill="hold">
                                          <p:stCondLst>
                                            <p:cond delay="1200"/>
                                          </p:stCondLst>
                                        </p:cTn>
                                        <p:tgtEl>
                                          <p:spTgt spid="162819">
                                            <p:txEl>
                                              <p:pRg st="1" end="1"/>
                                            </p:txEl>
                                          </p:spTgt>
                                        </p:tgtEl>
                                        <p:attrNameLst>
                                          <p:attrName>xshear</p:attrName>
                                        </p:attrNameLst>
                                      </p:cBhvr>
                                    </p:anim>
                                    <p:animScale>
                                      <p:cBhvr>
                                        <p:cTn id="24" dur="400" decel="100000" autoRev="1" fill="hold">
                                          <p:stCondLst>
                                            <p:cond delay="1200"/>
                                          </p:stCondLst>
                                        </p:cTn>
                                        <p:tgtEl>
                                          <p:spTgt spid="162819">
                                            <p:txEl>
                                              <p:pRg st="1" end="1"/>
                                            </p:txEl>
                                          </p:spTgt>
                                        </p:tgtEl>
                                      </p:cBhvr>
                                      <p:from x="100000" y="100000"/>
                                      <p:to x="80000" y="100000"/>
                                    </p:animScale>
                                    <p:anim by="(#ppt_h/3+#ppt_w*0.1)" calcmode="lin" valueType="num">
                                      <p:cBhvr additive="sum">
                                        <p:cTn id="25" dur="400" decel="100000" autoRev="1" fill="hold">
                                          <p:stCondLst>
                                            <p:cond delay="1200"/>
                                          </p:stCondLst>
                                        </p:cTn>
                                        <p:tgtEl>
                                          <p:spTgt spid="162819">
                                            <p:txEl>
                                              <p:pRg st="1" end="1"/>
                                            </p:txEl>
                                          </p:spTgt>
                                        </p:tgtEl>
                                        <p:attrNameLst>
                                          <p:attrName>ppt_x</p:attrName>
                                        </p:attrNameLst>
                                      </p:cBhvr>
                                    </p:anim>
                                  </p:childTnLst>
                                </p:cTn>
                              </p:par>
                            </p:childTnLst>
                          </p:cTn>
                        </p:par>
                      </p:childTnLst>
                    </p:cTn>
                  </p:par>
                  <p:par>
                    <p:cTn id="26" fill="hold">
                      <p:stCondLst>
                        <p:cond delay="indefinite"/>
                      </p:stCondLst>
                      <p:childTnLst>
                        <p:par>
                          <p:cTn id="27" fill="hold">
                            <p:stCondLst>
                              <p:cond delay="0"/>
                            </p:stCondLst>
                            <p:childTnLst>
                              <p:par>
                                <p:cTn id="28" presetID="34" presetClass="entr" presetSubtype="0" fill="hold" grpId="0" nodeType="clickEffect">
                                  <p:stCondLst>
                                    <p:cond delay="0"/>
                                  </p:stCondLst>
                                  <p:childTnLst>
                                    <p:set>
                                      <p:cBhvr>
                                        <p:cTn id="29" dur="1" fill="hold">
                                          <p:stCondLst>
                                            <p:cond delay="0"/>
                                          </p:stCondLst>
                                        </p:cTn>
                                        <p:tgtEl>
                                          <p:spTgt spid="162819">
                                            <p:txEl>
                                              <p:pRg st="2" end="2"/>
                                            </p:txEl>
                                          </p:spTgt>
                                        </p:tgtEl>
                                        <p:attrNameLst>
                                          <p:attrName>style.visibility</p:attrName>
                                        </p:attrNameLst>
                                      </p:cBhvr>
                                      <p:to>
                                        <p:strVal val="visible"/>
                                      </p:to>
                                    </p:set>
                                    <p:anim from="(-#ppt_w/2)" to="(#ppt_x)" calcmode="lin" valueType="num">
                                      <p:cBhvr>
                                        <p:cTn id="30" dur="1200" fill="hold">
                                          <p:stCondLst>
                                            <p:cond delay="0"/>
                                          </p:stCondLst>
                                        </p:cTn>
                                        <p:tgtEl>
                                          <p:spTgt spid="162819">
                                            <p:txEl>
                                              <p:pRg st="2" end="2"/>
                                            </p:txEl>
                                          </p:spTgt>
                                        </p:tgtEl>
                                        <p:attrNameLst>
                                          <p:attrName>ppt_x</p:attrName>
                                        </p:attrNameLst>
                                      </p:cBhvr>
                                    </p:anim>
                                    <p:anim from="0" to="-1.0" calcmode="lin" valueType="num">
                                      <p:cBhvr>
                                        <p:cTn id="31" dur="400" decel="50000" autoRev="1" fill="hold">
                                          <p:stCondLst>
                                            <p:cond delay="1200"/>
                                          </p:stCondLst>
                                        </p:cTn>
                                        <p:tgtEl>
                                          <p:spTgt spid="162819">
                                            <p:txEl>
                                              <p:pRg st="2" end="2"/>
                                            </p:txEl>
                                          </p:spTgt>
                                        </p:tgtEl>
                                        <p:attrNameLst>
                                          <p:attrName>xshear</p:attrName>
                                        </p:attrNameLst>
                                      </p:cBhvr>
                                    </p:anim>
                                    <p:animScale>
                                      <p:cBhvr>
                                        <p:cTn id="32" dur="400" decel="100000" autoRev="1" fill="hold">
                                          <p:stCondLst>
                                            <p:cond delay="1200"/>
                                          </p:stCondLst>
                                        </p:cTn>
                                        <p:tgtEl>
                                          <p:spTgt spid="162819">
                                            <p:txEl>
                                              <p:pRg st="2" end="2"/>
                                            </p:txEl>
                                          </p:spTgt>
                                        </p:tgtEl>
                                      </p:cBhvr>
                                      <p:from x="100000" y="100000"/>
                                      <p:to x="80000" y="100000"/>
                                    </p:animScale>
                                    <p:anim by="(#ppt_h/3+#ppt_w*0.1)" calcmode="lin" valueType="num">
                                      <p:cBhvr additive="sum">
                                        <p:cTn id="33" dur="400" decel="100000" autoRev="1" fill="hold">
                                          <p:stCondLst>
                                            <p:cond delay="1200"/>
                                          </p:stCondLst>
                                        </p:cTn>
                                        <p:tgtEl>
                                          <p:spTgt spid="162819">
                                            <p:txEl>
                                              <p:pRg st="2" end="2"/>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18" grpId="0"/>
      <p:bldP spid="162819" grpId="0" build="p"/>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Rot="1" noChangeArrowheads="1"/>
          </p:cNvSpPr>
          <p:nvPr>
            <p:ph type="title"/>
          </p:nvPr>
        </p:nvSpPr>
        <p:spPr>
          <a:xfrm>
            <a:off x="457200" y="274638"/>
            <a:ext cx="8229600" cy="1282700"/>
          </a:xfrm>
        </p:spPr>
        <p:txBody>
          <a:bodyPr/>
          <a:lstStyle/>
          <a:p>
            <a:pPr eaLnBrk="1" hangingPunct="1">
              <a:defRPr/>
            </a:pPr>
            <a:r>
              <a:rPr lang="fa-IR" sz="4000" b="1" dirty="0" smtClean="0">
                <a:solidFill>
                  <a:schemeClr val="bg1"/>
                </a:solidFill>
                <a:latin typeface="Arial" pitchFamily="34" charset="0"/>
                <a:cs typeface="Arial" pitchFamily="34" charset="0"/>
              </a:rPr>
              <a:t>قانون </a:t>
            </a:r>
            <a:r>
              <a:rPr lang="fa-IR" sz="4000" b="1" dirty="0" smtClean="0">
                <a:solidFill>
                  <a:schemeClr val="bg1"/>
                </a:solidFill>
                <a:latin typeface="Arial" pitchFamily="34" charset="0"/>
                <a:cs typeface="B Nazanin" pitchFamily="2" charset="-78"/>
              </a:rPr>
              <a:t>4-</a:t>
            </a:r>
            <a:r>
              <a:rPr lang="fa-IR" sz="4000" b="1" dirty="0" smtClean="0">
                <a:solidFill>
                  <a:schemeClr val="bg1"/>
                </a:solidFill>
                <a:latin typeface="Arial" pitchFamily="34" charset="0"/>
                <a:cs typeface="Arial" pitchFamily="34" charset="0"/>
              </a:rPr>
              <a:t> قانون فروش</a:t>
            </a:r>
            <a:br>
              <a:rPr lang="fa-IR" sz="4000" b="1" dirty="0" smtClean="0">
                <a:solidFill>
                  <a:schemeClr val="bg1"/>
                </a:solidFill>
                <a:latin typeface="Arial" pitchFamily="34" charset="0"/>
                <a:cs typeface="Arial" pitchFamily="34" charset="0"/>
              </a:rPr>
            </a:br>
            <a:r>
              <a:rPr lang="en-US" sz="3600" b="1" dirty="0" smtClean="0">
                <a:solidFill>
                  <a:schemeClr val="bg1"/>
                </a:solidFill>
                <a:latin typeface="Arial" pitchFamily="34" charset="0"/>
                <a:cs typeface="Arial" pitchFamily="34" charset="0"/>
              </a:rPr>
              <a:t> The Law of Selling (Dave </a:t>
            </a:r>
            <a:r>
              <a:rPr lang="en-US" sz="3600" b="1" dirty="0" err="1" smtClean="0">
                <a:solidFill>
                  <a:schemeClr val="bg1"/>
                </a:solidFill>
                <a:latin typeface="Arial" pitchFamily="34" charset="0"/>
                <a:cs typeface="Arial" pitchFamily="34" charset="0"/>
              </a:rPr>
              <a:t>Trott</a:t>
            </a:r>
            <a:r>
              <a:rPr lang="en-US" sz="3600" b="1" dirty="0" smtClean="0">
                <a:solidFill>
                  <a:schemeClr val="bg1"/>
                </a:solidFill>
                <a:latin typeface="Arial" pitchFamily="34" charset="0"/>
                <a:cs typeface="Arial" pitchFamily="34" charset="0"/>
              </a:rPr>
              <a:t>)</a:t>
            </a:r>
          </a:p>
        </p:txBody>
      </p:sp>
      <p:sp>
        <p:nvSpPr>
          <p:cNvPr id="163843" name="Rectangle 3"/>
          <p:cNvSpPr>
            <a:spLocks noGrp="1" noChangeArrowheads="1"/>
          </p:cNvSpPr>
          <p:nvPr>
            <p:ph type="body" idx="1"/>
          </p:nvPr>
        </p:nvSpPr>
        <p:spPr>
          <a:xfrm>
            <a:off x="457200" y="1700213"/>
            <a:ext cx="8435975" cy="4752975"/>
          </a:xfrm>
        </p:spPr>
        <p:txBody>
          <a:bodyPr anchor="ctr"/>
          <a:lstStyle/>
          <a:p>
            <a:pPr algn="justLow" rtl="1" eaLnBrk="1" hangingPunct="1">
              <a:defRPr/>
            </a:pPr>
            <a:r>
              <a:rPr lang="fa-IR" sz="3800" b="1" dirty="0" smtClean="0">
                <a:solidFill>
                  <a:schemeClr val="bg1"/>
                </a:solidFill>
              </a:rPr>
              <a:t>تبلیغ علم تسخیر کردن فکر و دل مخاطب برای فروش و دادوستد بیشتر است.</a:t>
            </a:r>
          </a:p>
          <a:p>
            <a:pPr algn="justLow" rtl="1" eaLnBrk="1" hangingPunct="1">
              <a:defRPr/>
            </a:pPr>
            <a:r>
              <a:rPr lang="fa-IR" sz="3800" b="1" dirty="0" smtClean="0">
                <a:solidFill>
                  <a:schemeClr val="bg1"/>
                </a:solidFill>
              </a:rPr>
              <a:t>تبلیغ مؤثر، به جای فکر معمولی و کلمات زیرکانه نیازمند فکر زیرکانه و کلمات معمولی است.</a:t>
            </a:r>
          </a:p>
          <a:p>
            <a:pPr algn="justLow" rtl="1" eaLnBrk="1" hangingPunct="1">
              <a:defRPr/>
            </a:pPr>
            <a:r>
              <a:rPr lang="fa-IR" sz="3800" b="1" dirty="0" smtClean="0">
                <a:solidFill>
                  <a:schemeClr val="bg1"/>
                </a:solidFill>
              </a:rPr>
              <a:t>تبلیغ بازار سازی است که می داند چه بگوید؟ به که بگوید؟ و چگونه بگوید؟ تا بهتر و بیشتر بفروشد.</a:t>
            </a:r>
            <a:endParaRPr lang="en-US" sz="3800" b="1" dirty="0" smtClean="0">
              <a:solidFill>
                <a:schemeClr val="bg1"/>
              </a:solidFill>
            </a:endParaRPr>
          </a:p>
          <a:p>
            <a:pPr algn="ctr" rtl="1" eaLnBrk="1" hangingPunct="1">
              <a:buNone/>
              <a:defRPr/>
            </a:pPr>
            <a:r>
              <a:rPr lang="en-US" sz="1400" b="1" dirty="0" smtClean="0">
                <a:solidFill>
                  <a:schemeClr val="bg1"/>
                </a:solidFill>
              </a:rPr>
              <a:t>www.drroosta.com</a:t>
            </a:r>
          </a:p>
        </p:txBody>
      </p:sp>
      <p:sp>
        <p:nvSpPr>
          <p:cNvPr id="4" name="Slide Number Placeholder 3"/>
          <p:cNvSpPr>
            <a:spLocks noGrp="1"/>
          </p:cNvSpPr>
          <p:nvPr>
            <p:ph type="sldNum" sz="quarter" idx="12"/>
          </p:nvPr>
        </p:nvSpPr>
        <p:spPr/>
        <p:txBody>
          <a:bodyPr/>
          <a:lstStyle/>
          <a:p>
            <a:fld id="{B890EBBE-3E5E-420A-95FE-1C2CD9EE4D36}" type="slidenum">
              <a:rPr lang="en-US" smtClean="0"/>
              <a:pPr/>
              <a:t>87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iterate type="lt">
                                    <p:tmPct val="10000"/>
                                  </p:iterate>
                                  <p:childTnLst>
                                    <p:set>
                                      <p:cBhvr>
                                        <p:cTn id="6" dur="1" fill="hold">
                                          <p:stCondLst>
                                            <p:cond delay="0"/>
                                          </p:stCondLst>
                                        </p:cTn>
                                        <p:tgtEl>
                                          <p:spTgt spid="163842"/>
                                        </p:tgtEl>
                                        <p:attrNameLst>
                                          <p:attrName>style.visibility</p:attrName>
                                        </p:attrNameLst>
                                      </p:cBhvr>
                                      <p:to>
                                        <p:strVal val="visible"/>
                                      </p:to>
                                    </p:set>
                                    <p:animEffect transition="in" filter="fade">
                                      <p:cBhvr>
                                        <p:cTn id="7" dur="1000"/>
                                        <p:tgtEl>
                                          <p:spTgt spid="163842"/>
                                        </p:tgtEl>
                                      </p:cBhvr>
                                    </p:animEffect>
                                    <p:anim calcmode="lin" valueType="num">
                                      <p:cBhvr>
                                        <p:cTn id="8" dur="1000" fill="hold"/>
                                        <p:tgtEl>
                                          <p:spTgt spid="163842"/>
                                        </p:tgtEl>
                                        <p:attrNameLst>
                                          <p:attrName>ppt_w</p:attrName>
                                        </p:attrNameLst>
                                      </p:cBhvr>
                                      <p:tavLst>
                                        <p:tav tm="0" fmla="#ppt_w*sin(2.5*pi*$)">
                                          <p:val>
                                            <p:fltVal val="0"/>
                                          </p:val>
                                        </p:tav>
                                        <p:tav tm="100000">
                                          <p:val>
                                            <p:fltVal val="1"/>
                                          </p:val>
                                        </p:tav>
                                      </p:tavLst>
                                    </p:anim>
                                    <p:anim calcmode="lin" valueType="num">
                                      <p:cBhvr>
                                        <p:cTn id="9" dur="1000" fill="hold"/>
                                        <p:tgtEl>
                                          <p:spTgt spid="16384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4" presetClass="entr" presetSubtype="0" fill="hold" grpId="0" nodeType="clickEffect">
                                  <p:stCondLst>
                                    <p:cond delay="0"/>
                                  </p:stCondLst>
                                  <p:childTnLst>
                                    <p:set>
                                      <p:cBhvr>
                                        <p:cTn id="13" dur="1" fill="hold">
                                          <p:stCondLst>
                                            <p:cond delay="0"/>
                                          </p:stCondLst>
                                        </p:cTn>
                                        <p:tgtEl>
                                          <p:spTgt spid="163843">
                                            <p:txEl>
                                              <p:pRg st="0" end="0"/>
                                            </p:txEl>
                                          </p:spTgt>
                                        </p:tgtEl>
                                        <p:attrNameLst>
                                          <p:attrName>style.visibility</p:attrName>
                                        </p:attrNameLst>
                                      </p:cBhvr>
                                      <p:to>
                                        <p:strVal val="visible"/>
                                      </p:to>
                                    </p:set>
                                    <p:anim from="(-#ppt_w/2)" to="(#ppt_x)" calcmode="lin" valueType="num">
                                      <p:cBhvr>
                                        <p:cTn id="14" dur="1200" fill="hold">
                                          <p:stCondLst>
                                            <p:cond delay="0"/>
                                          </p:stCondLst>
                                        </p:cTn>
                                        <p:tgtEl>
                                          <p:spTgt spid="163843">
                                            <p:txEl>
                                              <p:pRg st="0" end="0"/>
                                            </p:txEl>
                                          </p:spTgt>
                                        </p:tgtEl>
                                        <p:attrNameLst>
                                          <p:attrName>ppt_x</p:attrName>
                                        </p:attrNameLst>
                                      </p:cBhvr>
                                    </p:anim>
                                    <p:anim from="0" to="-1.0" calcmode="lin" valueType="num">
                                      <p:cBhvr>
                                        <p:cTn id="15" dur="400" decel="50000" autoRev="1" fill="hold">
                                          <p:stCondLst>
                                            <p:cond delay="1200"/>
                                          </p:stCondLst>
                                        </p:cTn>
                                        <p:tgtEl>
                                          <p:spTgt spid="163843">
                                            <p:txEl>
                                              <p:pRg st="0" end="0"/>
                                            </p:txEl>
                                          </p:spTgt>
                                        </p:tgtEl>
                                        <p:attrNameLst>
                                          <p:attrName>xshear</p:attrName>
                                        </p:attrNameLst>
                                      </p:cBhvr>
                                    </p:anim>
                                    <p:animScale>
                                      <p:cBhvr>
                                        <p:cTn id="16" dur="400" decel="100000" autoRev="1" fill="hold">
                                          <p:stCondLst>
                                            <p:cond delay="1200"/>
                                          </p:stCondLst>
                                        </p:cTn>
                                        <p:tgtEl>
                                          <p:spTgt spid="163843">
                                            <p:txEl>
                                              <p:pRg st="0" end="0"/>
                                            </p:txEl>
                                          </p:spTgt>
                                        </p:tgtEl>
                                      </p:cBhvr>
                                      <p:from x="100000" y="100000"/>
                                      <p:to x="80000" y="100000"/>
                                    </p:animScale>
                                    <p:anim by="(#ppt_h/3+#ppt_w*0.1)" calcmode="lin" valueType="num">
                                      <p:cBhvr additive="sum">
                                        <p:cTn id="17" dur="400" decel="100000" autoRev="1" fill="hold">
                                          <p:stCondLst>
                                            <p:cond delay="1200"/>
                                          </p:stCondLst>
                                        </p:cTn>
                                        <p:tgtEl>
                                          <p:spTgt spid="163843">
                                            <p:txEl>
                                              <p:pRg st="0" end="0"/>
                                            </p:txEl>
                                          </p:spTgt>
                                        </p:tgtEl>
                                        <p:attrNameLst>
                                          <p:attrName>ppt_x</p:attrName>
                                        </p:attrNameLst>
                                      </p:cBhvr>
                                    </p:anim>
                                  </p:childTnLst>
                                </p:cTn>
                              </p:par>
                            </p:childTnLst>
                          </p:cTn>
                        </p:par>
                      </p:childTnLst>
                    </p:cTn>
                  </p:par>
                  <p:par>
                    <p:cTn id="18" fill="hold">
                      <p:stCondLst>
                        <p:cond delay="indefinite"/>
                      </p:stCondLst>
                      <p:childTnLst>
                        <p:par>
                          <p:cTn id="19" fill="hold">
                            <p:stCondLst>
                              <p:cond delay="0"/>
                            </p:stCondLst>
                            <p:childTnLst>
                              <p:par>
                                <p:cTn id="20" presetID="34" presetClass="entr" presetSubtype="0" fill="hold" grpId="0" nodeType="clickEffect">
                                  <p:stCondLst>
                                    <p:cond delay="0"/>
                                  </p:stCondLst>
                                  <p:childTnLst>
                                    <p:set>
                                      <p:cBhvr>
                                        <p:cTn id="21" dur="1" fill="hold">
                                          <p:stCondLst>
                                            <p:cond delay="0"/>
                                          </p:stCondLst>
                                        </p:cTn>
                                        <p:tgtEl>
                                          <p:spTgt spid="163843">
                                            <p:txEl>
                                              <p:pRg st="1" end="1"/>
                                            </p:txEl>
                                          </p:spTgt>
                                        </p:tgtEl>
                                        <p:attrNameLst>
                                          <p:attrName>style.visibility</p:attrName>
                                        </p:attrNameLst>
                                      </p:cBhvr>
                                      <p:to>
                                        <p:strVal val="visible"/>
                                      </p:to>
                                    </p:set>
                                    <p:anim from="(-#ppt_w/2)" to="(#ppt_x)" calcmode="lin" valueType="num">
                                      <p:cBhvr>
                                        <p:cTn id="22" dur="1200" fill="hold">
                                          <p:stCondLst>
                                            <p:cond delay="0"/>
                                          </p:stCondLst>
                                        </p:cTn>
                                        <p:tgtEl>
                                          <p:spTgt spid="163843">
                                            <p:txEl>
                                              <p:pRg st="1" end="1"/>
                                            </p:txEl>
                                          </p:spTgt>
                                        </p:tgtEl>
                                        <p:attrNameLst>
                                          <p:attrName>ppt_x</p:attrName>
                                        </p:attrNameLst>
                                      </p:cBhvr>
                                    </p:anim>
                                    <p:anim from="0" to="-1.0" calcmode="lin" valueType="num">
                                      <p:cBhvr>
                                        <p:cTn id="23" dur="400" decel="50000" autoRev="1" fill="hold">
                                          <p:stCondLst>
                                            <p:cond delay="1200"/>
                                          </p:stCondLst>
                                        </p:cTn>
                                        <p:tgtEl>
                                          <p:spTgt spid="163843">
                                            <p:txEl>
                                              <p:pRg st="1" end="1"/>
                                            </p:txEl>
                                          </p:spTgt>
                                        </p:tgtEl>
                                        <p:attrNameLst>
                                          <p:attrName>xshear</p:attrName>
                                        </p:attrNameLst>
                                      </p:cBhvr>
                                    </p:anim>
                                    <p:animScale>
                                      <p:cBhvr>
                                        <p:cTn id="24" dur="400" decel="100000" autoRev="1" fill="hold">
                                          <p:stCondLst>
                                            <p:cond delay="1200"/>
                                          </p:stCondLst>
                                        </p:cTn>
                                        <p:tgtEl>
                                          <p:spTgt spid="163843">
                                            <p:txEl>
                                              <p:pRg st="1" end="1"/>
                                            </p:txEl>
                                          </p:spTgt>
                                        </p:tgtEl>
                                      </p:cBhvr>
                                      <p:from x="100000" y="100000"/>
                                      <p:to x="80000" y="100000"/>
                                    </p:animScale>
                                    <p:anim by="(#ppt_h/3+#ppt_w*0.1)" calcmode="lin" valueType="num">
                                      <p:cBhvr additive="sum">
                                        <p:cTn id="25" dur="400" decel="100000" autoRev="1" fill="hold">
                                          <p:stCondLst>
                                            <p:cond delay="1200"/>
                                          </p:stCondLst>
                                        </p:cTn>
                                        <p:tgtEl>
                                          <p:spTgt spid="163843">
                                            <p:txEl>
                                              <p:pRg st="1" end="1"/>
                                            </p:txEl>
                                          </p:spTgt>
                                        </p:tgtEl>
                                        <p:attrNameLst>
                                          <p:attrName>ppt_x</p:attrName>
                                        </p:attrNameLst>
                                      </p:cBhvr>
                                    </p:anim>
                                  </p:childTnLst>
                                </p:cTn>
                              </p:par>
                            </p:childTnLst>
                          </p:cTn>
                        </p:par>
                      </p:childTnLst>
                    </p:cTn>
                  </p:par>
                  <p:par>
                    <p:cTn id="26" fill="hold">
                      <p:stCondLst>
                        <p:cond delay="indefinite"/>
                      </p:stCondLst>
                      <p:childTnLst>
                        <p:par>
                          <p:cTn id="27" fill="hold">
                            <p:stCondLst>
                              <p:cond delay="0"/>
                            </p:stCondLst>
                            <p:childTnLst>
                              <p:par>
                                <p:cTn id="28" presetID="34" presetClass="entr" presetSubtype="0" fill="hold" grpId="0" nodeType="clickEffect">
                                  <p:stCondLst>
                                    <p:cond delay="0"/>
                                  </p:stCondLst>
                                  <p:childTnLst>
                                    <p:set>
                                      <p:cBhvr>
                                        <p:cTn id="29" dur="1" fill="hold">
                                          <p:stCondLst>
                                            <p:cond delay="0"/>
                                          </p:stCondLst>
                                        </p:cTn>
                                        <p:tgtEl>
                                          <p:spTgt spid="163843">
                                            <p:txEl>
                                              <p:pRg st="2" end="2"/>
                                            </p:txEl>
                                          </p:spTgt>
                                        </p:tgtEl>
                                        <p:attrNameLst>
                                          <p:attrName>style.visibility</p:attrName>
                                        </p:attrNameLst>
                                      </p:cBhvr>
                                      <p:to>
                                        <p:strVal val="visible"/>
                                      </p:to>
                                    </p:set>
                                    <p:anim from="(-#ppt_w/2)" to="(#ppt_x)" calcmode="lin" valueType="num">
                                      <p:cBhvr>
                                        <p:cTn id="30" dur="1200" fill="hold">
                                          <p:stCondLst>
                                            <p:cond delay="0"/>
                                          </p:stCondLst>
                                        </p:cTn>
                                        <p:tgtEl>
                                          <p:spTgt spid="163843">
                                            <p:txEl>
                                              <p:pRg st="2" end="2"/>
                                            </p:txEl>
                                          </p:spTgt>
                                        </p:tgtEl>
                                        <p:attrNameLst>
                                          <p:attrName>ppt_x</p:attrName>
                                        </p:attrNameLst>
                                      </p:cBhvr>
                                    </p:anim>
                                    <p:anim from="0" to="-1.0" calcmode="lin" valueType="num">
                                      <p:cBhvr>
                                        <p:cTn id="31" dur="400" decel="50000" autoRev="1" fill="hold">
                                          <p:stCondLst>
                                            <p:cond delay="1200"/>
                                          </p:stCondLst>
                                        </p:cTn>
                                        <p:tgtEl>
                                          <p:spTgt spid="163843">
                                            <p:txEl>
                                              <p:pRg st="2" end="2"/>
                                            </p:txEl>
                                          </p:spTgt>
                                        </p:tgtEl>
                                        <p:attrNameLst>
                                          <p:attrName>xshear</p:attrName>
                                        </p:attrNameLst>
                                      </p:cBhvr>
                                    </p:anim>
                                    <p:animScale>
                                      <p:cBhvr>
                                        <p:cTn id="32" dur="400" decel="100000" autoRev="1" fill="hold">
                                          <p:stCondLst>
                                            <p:cond delay="1200"/>
                                          </p:stCondLst>
                                        </p:cTn>
                                        <p:tgtEl>
                                          <p:spTgt spid="163843">
                                            <p:txEl>
                                              <p:pRg st="2" end="2"/>
                                            </p:txEl>
                                          </p:spTgt>
                                        </p:tgtEl>
                                      </p:cBhvr>
                                      <p:from x="100000" y="100000"/>
                                      <p:to x="80000" y="100000"/>
                                    </p:animScale>
                                    <p:anim by="(#ppt_h/3+#ppt_w*0.1)" calcmode="lin" valueType="num">
                                      <p:cBhvr additive="sum">
                                        <p:cTn id="33" dur="400" decel="100000" autoRev="1" fill="hold">
                                          <p:stCondLst>
                                            <p:cond delay="1200"/>
                                          </p:stCondLst>
                                        </p:cTn>
                                        <p:tgtEl>
                                          <p:spTgt spid="163843">
                                            <p:txEl>
                                              <p:pRg st="2" end="2"/>
                                            </p:txEl>
                                          </p:spTgt>
                                        </p:tgtEl>
                                        <p:attrNameLst>
                                          <p:attrName>ppt_x</p:attrName>
                                        </p:attrNameLst>
                                      </p:cBhvr>
                                    </p:anim>
                                  </p:childTnLst>
                                </p:cTn>
                              </p:par>
                            </p:childTnLst>
                          </p:cTn>
                        </p:par>
                      </p:childTnLst>
                    </p:cTn>
                  </p:par>
                  <p:par>
                    <p:cTn id="34" fill="hold">
                      <p:stCondLst>
                        <p:cond delay="indefinite"/>
                      </p:stCondLst>
                      <p:childTnLst>
                        <p:par>
                          <p:cTn id="35" fill="hold">
                            <p:stCondLst>
                              <p:cond delay="0"/>
                            </p:stCondLst>
                            <p:childTnLst>
                              <p:par>
                                <p:cTn id="36" presetID="34" presetClass="entr" presetSubtype="0" fill="hold" grpId="0" nodeType="clickEffect">
                                  <p:stCondLst>
                                    <p:cond delay="0"/>
                                  </p:stCondLst>
                                  <p:childTnLst>
                                    <p:set>
                                      <p:cBhvr>
                                        <p:cTn id="37" dur="1" fill="hold">
                                          <p:stCondLst>
                                            <p:cond delay="0"/>
                                          </p:stCondLst>
                                        </p:cTn>
                                        <p:tgtEl>
                                          <p:spTgt spid="163843">
                                            <p:txEl>
                                              <p:pRg st="3" end="3"/>
                                            </p:txEl>
                                          </p:spTgt>
                                        </p:tgtEl>
                                        <p:attrNameLst>
                                          <p:attrName>style.visibility</p:attrName>
                                        </p:attrNameLst>
                                      </p:cBhvr>
                                      <p:to>
                                        <p:strVal val="visible"/>
                                      </p:to>
                                    </p:set>
                                    <p:anim from="(-#ppt_w/2)" to="(#ppt_x)" calcmode="lin" valueType="num">
                                      <p:cBhvr>
                                        <p:cTn id="38" dur="1200" fill="hold">
                                          <p:stCondLst>
                                            <p:cond delay="0"/>
                                          </p:stCondLst>
                                        </p:cTn>
                                        <p:tgtEl>
                                          <p:spTgt spid="163843">
                                            <p:txEl>
                                              <p:pRg st="3" end="3"/>
                                            </p:txEl>
                                          </p:spTgt>
                                        </p:tgtEl>
                                        <p:attrNameLst>
                                          <p:attrName>ppt_x</p:attrName>
                                        </p:attrNameLst>
                                      </p:cBhvr>
                                    </p:anim>
                                    <p:anim from="0" to="-1.0" calcmode="lin" valueType="num">
                                      <p:cBhvr>
                                        <p:cTn id="39" dur="400" decel="50000" autoRev="1" fill="hold">
                                          <p:stCondLst>
                                            <p:cond delay="1200"/>
                                          </p:stCondLst>
                                        </p:cTn>
                                        <p:tgtEl>
                                          <p:spTgt spid="163843">
                                            <p:txEl>
                                              <p:pRg st="3" end="3"/>
                                            </p:txEl>
                                          </p:spTgt>
                                        </p:tgtEl>
                                        <p:attrNameLst>
                                          <p:attrName>xshear</p:attrName>
                                        </p:attrNameLst>
                                      </p:cBhvr>
                                    </p:anim>
                                    <p:animScale>
                                      <p:cBhvr>
                                        <p:cTn id="40" dur="400" decel="100000" autoRev="1" fill="hold">
                                          <p:stCondLst>
                                            <p:cond delay="1200"/>
                                          </p:stCondLst>
                                        </p:cTn>
                                        <p:tgtEl>
                                          <p:spTgt spid="163843">
                                            <p:txEl>
                                              <p:pRg st="3" end="3"/>
                                            </p:txEl>
                                          </p:spTgt>
                                        </p:tgtEl>
                                      </p:cBhvr>
                                      <p:from x="100000" y="100000"/>
                                      <p:to x="80000" y="100000"/>
                                    </p:animScale>
                                    <p:anim by="(#ppt_h/3+#ppt_w*0.1)" calcmode="lin" valueType="num">
                                      <p:cBhvr additive="sum">
                                        <p:cTn id="41" dur="400" decel="100000" autoRev="1" fill="hold">
                                          <p:stCondLst>
                                            <p:cond delay="1200"/>
                                          </p:stCondLst>
                                        </p:cTn>
                                        <p:tgtEl>
                                          <p:spTgt spid="163843">
                                            <p:txEl>
                                              <p:pRg st="3" end="3"/>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42" grpId="0"/>
      <p:bldP spid="163843" grpId="0" build="p"/>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Rot="1" noChangeArrowheads="1"/>
          </p:cNvSpPr>
          <p:nvPr>
            <p:ph type="title"/>
          </p:nvPr>
        </p:nvSpPr>
        <p:spPr>
          <a:xfrm>
            <a:off x="457200" y="549275"/>
            <a:ext cx="8229600" cy="1366838"/>
          </a:xfrm>
        </p:spPr>
        <p:txBody>
          <a:bodyPr>
            <a:normAutofit fontScale="90000"/>
          </a:bodyPr>
          <a:lstStyle/>
          <a:p>
            <a:pPr eaLnBrk="1" hangingPunct="1">
              <a:defRPr/>
            </a:pPr>
            <a:r>
              <a:rPr lang="fa-IR" sz="4000" b="1" dirty="0" smtClean="0">
                <a:solidFill>
                  <a:schemeClr val="bg1"/>
                </a:solidFill>
                <a:latin typeface="Arial" pitchFamily="34" charset="0"/>
                <a:cs typeface="Arial" pitchFamily="34" charset="0"/>
              </a:rPr>
              <a:t>قانون </a:t>
            </a:r>
            <a:r>
              <a:rPr lang="fa-IR" sz="4000" b="1" dirty="0" smtClean="0">
                <a:solidFill>
                  <a:schemeClr val="bg1"/>
                </a:solidFill>
                <a:latin typeface="Arial" pitchFamily="34" charset="0"/>
                <a:cs typeface="B Nazanin" pitchFamily="2" charset="-78"/>
              </a:rPr>
              <a:t>5</a:t>
            </a:r>
            <a:r>
              <a:rPr lang="fa-IR" sz="4000" b="1" dirty="0" smtClean="0">
                <a:solidFill>
                  <a:schemeClr val="bg1"/>
                </a:solidFill>
                <a:latin typeface="Arial" pitchFamily="34" charset="0"/>
                <a:cs typeface="Arial" pitchFamily="34" charset="0"/>
              </a:rPr>
              <a:t>- قانون عاطفه</a:t>
            </a:r>
            <a:br>
              <a:rPr lang="fa-IR" sz="4000" b="1" dirty="0" smtClean="0">
                <a:solidFill>
                  <a:schemeClr val="bg1"/>
                </a:solidFill>
                <a:latin typeface="Arial" pitchFamily="34" charset="0"/>
                <a:cs typeface="Arial" pitchFamily="34" charset="0"/>
              </a:rPr>
            </a:br>
            <a:r>
              <a:rPr lang="en-US" sz="4000" b="1" dirty="0" smtClean="0">
                <a:solidFill>
                  <a:schemeClr val="bg1"/>
                </a:solidFill>
                <a:latin typeface="Arial" pitchFamily="34" charset="0"/>
                <a:cs typeface="Arial" pitchFamily="34" charset="0"/>
              </a:rPr>
              <a:t>5- The law of Emotion (John Shaw)</a:t>
            </a:r>
          </a:p>
        </p:txBody>
      </p:sp>
      <p:sp>
        <p:nvSpPr>
          <p:cNvPr id="159747" name="Rectangle 3"/>
          <p:cNvSpPr>
            <a:spLocks noGrp="1" noChangeArrowheads="1"/>
          </p:cNvSpPr>
          <p:nvPr>
            <p:ph type="body" idx="1"/>
          </p:nvPr>
        </p:nvSpPr>
        <p:spPr>
          <a:xfrm>
            <a:off x="457200" y="2133600"/>
            <a:ext cx="8229600" cy="4495800"/>
          </a:xfrm>
        </p:spPr>
        <p:txBody>
          <a:bodyPr anchor="ctr">
            <a:normAutofit/>
          </a:bodyPr>
          <a:lstStyle/>
          <a:p>
            <a:pPr algn="r" rtl="1">
              <a:lnSpc>
                <a:spcPct val="105000"/>
              </a:lnSpc>
              <a:buNone/>
              <a:defRPr/>
            </a:pPr>
            <a:r>
              <a:rPr lang="fa-IR" sz="4000" b="1" dirty="0" smtClean="0">
                <a:solidFill>
                  <a:schemeClr val="bg1"/>
                </a:solidFill>
              </a:rPr>
              <a:t>در تبلیغ به جای تأکید بردلیل بر«دل»تأکید کنید</a:t>
            </a:r>
            <a:r>
              <a:rPr lang="en-US" sz="4000" b="1" dirty="0" smtClean="0">
                <a:solidFill>
                  <a:schemeClr val="bg1"/>
                </a:solidFill>
              </a:rPr>
              <a:t> </a:t>
            </a:r>
            <a:r>
              <a:rPr lang="fa-IR" sz="4000" b="1" dirty="0" smtClean="0">
                <a:solidFill>
                  <a:schemeClr val="bg1"/>
                </a:solidFill>
                <a:latin typeface="Times New Roman" pitchFamily="18" charset="0"/>
                <a:cs typeface="Times New Roman" pitchFamily="18" charset="0"/>
              </a:rPr>
              <a:t>به جای تمرکز بر خرد و منطق مشتریان به عواطف و احساسات آنها متمرکز شوید تا آنها را جذب و جلب خود نمایید.</a:t>
            </a:r>
            <a:endParaRPr lang="en-US" sz="4000" b="1" dirty="0" smtClean="0">
              <a:solidFill>
                <a:schemeClr val="bg1"/>
              </a:solidFill>
              <a:latin typeface="Times New Roman" pitchFamily="18" charset="0"/>
              <a:cs typeface="Times New Roman" pitchFamily="18" charset="0"/>
            </a:endParaRPr>
          </a:p>
          <a:p>
            <a:pPr algn="r" rtl="1">
              <a:lnSpc>
                <a:spcPct val="105000"/>
              </a:lnSpc>
              <a:buNone/>
              <a:defRPr/>
            </a:pPr>
            <a:endParaRPr lang="en-US" sz="4000" b="1" dirty="0" smtClean="0">
              <a:solidFill>
                <a:schemeClr val="bg1"/>
              </a:solidFill>
              <a:latin typeface="Times New Roman" pitchFamily="18" charset="0"/>
              <a:cs typeface="Times New Roman" pitchFamily="18" charset="0"/>
            </a:endParaRPr>
          </a:p>
          <a:p>
            <a:pPr algn="r" rtl="1">
              <a:lnSpc>
                <a:spcPct val="105000"/>
              </a:lnSpc>
              <a:buNone/>
              <a:defRPr/>
            </a:pPr>
            <a:endParaRPr lang="en-US" sz="4000" b="1" dirty="0" smtClean="0">
              <a:solidFill>
                <a:schemeClr val="bg1"/>
              </a:solidFill>
              <a:latin typeface="Times New Roman" pitchFamily="18" charset="0"/>
              <a:cs typeface="Times New Roman" pitchFamily="18" charset="0"/>
            </a:endParaRPr>
          </a:p>
          <a:p>
            <a:pPr algn="ctr" rtl="1">
              <a:lnSpc>
                <a:spcPct val="105000"/>
              </a:lnSpc>
              <a:buNone/>
              <a:defRPr/>
            </a:pPr>
            <a:r>
              <a:rPr lang="en-US" sz="1400" b="1" dirty="0" smtClean="0">
                <a:solidFill>
                  <a:schemeClr val="bg1"/>
                </a:solidFill>
                <a:latin typeface="Arial" pitchFamily="34" charset="0"/>
                <a:cs typeface="Arial" pitchFamily="34" charset="0"/>
              </a:rPr>
              <a:t>www.drroosta.com</a:t>
            </a:r>
          </a:p>
        </p:txBody>
      </p:sp>
      <p:sp>
        <p:nvSpPr>
          <p:cNvPr id="4" name="Slide Number Placeholder 3"/>
          <p:cNvSpPr>
            <a:spLocks noGrp="1"/>
          </p:cNvSpPr>
          <p:nvPr>
            <p:ph type="sldNum" sz="quarter" idx="12"/>
          </p:nvPr>
        </p:nvSpPr>
        <p:spPr/>
        <p:txBody>
          <a:bodyPr/>
          <a:lstStyle/>
          <a:p>
            <a:fld id="{B890EBBE-3E5E-420A-95FE-1C2CD9EE4D36}" type="slidenum">
              <a:rPr lang="en-US" smtClean="0"/>
              <a:pPr/>
              <a:t>88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withEffect">
                                  <p:stCondLst>
                                    <p:cond delay="0"/>
                                  </p:stCondLst>
                                  <p:iterate type="lt">
                                    <p:tmPct val="10000"/>
                                  </p:iterate>
                                  <p:childTnLst>
                                    <p:set>
                                      <p:cBhvr>
                                        <p:cTn id="6" dur="1" fill="hold">
                                          <p:stCondLst>
                                            <p:cond delay="0"/>
                                          </p:stCondLst>
                                        </p:cTn>
                                        <p:tgtEl>
                                          <p:spTgt spid="159746"/>
                                        </p:tgtEl>
                                        <p:attrNameLst>
                                          <p:attrName>style.visibility</p:attrName>
                                        </p:attrNameLst>
                                      </p:cBhvr>
                                      <p:to>
                                        <p:strVal val="visible"/>
                                      </p:to>
                                    </p:set>
                                    <p:animEffect transition="in" filter="fade">
                                      <p:cBhvr>
                                        <p:cTn id="7" dur="1000"/>
                                        <p:tgtEl>
                                          <p:spTgt spid="159746"/>
                                        </p:tgtEl>
                                      </p:cBhvr>
                                    </p:animEffect>
                                    <p:anim calcmode="lin" valueType="num">
                                      <p:cBhvr>
                                        <p:cTn id="8" dur="1000" fill="hold"/>
                                        <p:tgtEl>
                                          <p:spTgt spid="159746"/>
                                        </p:tgtEl>
                                        <p:attrNameLst>
                                          <p:attrName>ppt_w</p:attrName>
                                        </p:attrNameLst>
                                      </p:cBhvr>
                                      <p:tavLst>
                                        <p:tav tm="0" fmla="#ppt_w*sin(2.5*pi*$)">
                                          <p:val>
                                            <p:fltVal val="0"/>
                                          </p:val>
                                        </p:tav>
                                        <p:tav tm="100000">
                                          <p:val>
                                            <p:fltVal val="1"/>
                                          </p:val>
                                        </p:tav>
                                      </p:tavLst>
                                    </p:anim>
                                    <p:anim calcmode="lin" valueType="num">
                                      <p:cBhvr>
                                        <p:cTn id="9" dur="1000" fill="hold"/>
                                        <p:tgtEl>
                                          <p:spTgt spid="159746"/>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4" presetClass="entr" presetSubtype="0" fill="hold" grpId="0" nodeType="clickEffect">
                                  <p:stCondLst>
                                    <p:cond delay="0"/>
                                  </p:stCondLst>
                                  <p:childTnLst>
                                    <p:set>
                                      <p:cBhvr>
                                        <p:cTn id="13" dur="1" fill="hold">
                                          <p:stCondLst>
                                            <p:cond delay="0"/>
                                          </p:stCondLst>
                                        </p:cTn>
                                        <p:tgtEl>
                                          <p:spTgt spid="159747">
                                            <p:txEl>
                                              <p:pRg st="0" end="0"/>
                                            </p:txEl>
                                          </p:spTgt>
                                        </p:tgtEl>
                                        <p:attrNameLst>
                                          <p:attrName>style.visibility</p:attrName>
                                        </p:attrNameLst>
                                      </p:cBhvr>
                                      <p:to>
                                        <p:strVal val="visible"/>
                                      </p:to>
                                    </p:set>
                                    <p:anim from="(-#ppt_w/2)" to="(#ppt_x)" calcmode="lin" valueType="num">
                                      <p:cBhvr>
                                        <p:cTn id="14" dur="1200" fill="hold">
                                          <p:stCondLst>
                                            <p:cond delay="0"/>
                                          </p:stCondLst>
                                        </p:cTn>
                                        <p:tgtEl>
                                          <p:spTgt spid="159747">
                                            <p:txEl>
                                              <p:pRg st="0" end="0"/>
                                            </p:txEl>
                                          </p:spTgt>
                                        </p:tgtEl>
                                        <p:attrNameLst>
                                          <p:attrName>ppt_x</p:attrName>
                                        </p:attrNameLst>
                                      </p:cBhvr>
                                    </p:anim>
                                    <p:anim from="0" to="-1.0" calcmode="lin" valueType="num">
                                      <p:cBhvr>
                                        <p:cTn id="15" dur="400" decel="50000" autoRev="1" fill="hold">
                                          <p:stCondLst>
                                            <p:cond delay="1200"/>
                                          </p:stCondLst>
                                        </p:cTn>
                                        <p:tgtEl>
                                          <p:spTgt spid="159747">
                                            <p:txEl>
                                              <p:pRg st="0" end="0"/>
                                            </p:txEl>
                                          </p:spTgt>
                                        </p:tgtEl>
                                        <p:attrNameLst>
                                          <p:attrName>xshear</p:attrName>
                                        </p:attrNameLst>
                                      </p:cBhvr>
                                    </p:anim>
                                    <p:animScale>
                                      <p:cBhvr>
                                        <p:cTn id="16" dur="400" decel="100000" autoRev="1" fill="hold">
                                          <p:stCondLst>
                                            <p:cond delay="1200"/>
                                          </p:stCondLst>
                                        </p:cTn>
                                        <p:tgtEl>
                                          <p:spTgt spid="159747">
                                            <p:txEl>
                                              <p:pRg st="0" end="0"/>
                                            </p:txEl>
                                          </p:spTgt>
                                        </p:tgtEl>
                                      </p:cBhvr>
                                      <p:from x="100000" y="100000"/>
                                      <p:to x="80000" y="100000"/>
                                    </p:animScale>
                                    <p:anim by="(#ppt_h/3+#ppt_w*0.1)" calcmode="lin" valueType="num">
                                      <p:cBhvr additive="sum">
                                        <p:cTn id="17" dur="400" decel="100000" autoRev="1" fill="hold">
                                          <p:stCondLst>
                                            <p:cond delay="1200"/>
                                          </p:stCondLst>
                                        </p:cTn>
                                        <p:tgtEl>
                                          <p:spTgt spid="159747">
                                            <p:txEl>
                                              <p:pRg st="0" end="0"/>
                                            </p:txEl>
                                          </p:spTgt>
                                        </p:tgtEl>
                                        <p:attrNameLst>
                                          <p:attrName>ppt_x</p:attrName>
                                        </p:attrNameLst>
                                      </p:cBhvr>
                                    </p:anim>
                                  </p:childTnLst>
                                </p:cTn>
                              </p:par>
                            </p:childTnLst>
                          </p:cTn>
                        </p:par>
                      </p:childTnLst>
                    </p:cTn>
                  </p:par>
                  <p:par>
                    <p:cTn id="18" fill="hold">
                      <p:stCondLst>
                        <p:cond delay="indefinite"/>
                      </p:stCondLst>
                      <p:childTnLst>
                        <p:par>
                          <p:cTn id="19" fill="hold">
                            <p:stCondLst>
                              <p:cond delay="0"/>
                            </p:stCondLst>
                            <p:childTnLst>
                              <p:par>
                                <p:cTn id="20" presetID="34" presetClass="entr" presetSubtype="0" fill="hold" grpId="0" nodeType="clickEffect">
                                  <p:stCondLst>
                                    <p:cond delay="0"/>
                                  </p:stCondLst>
                                  <p:childTnLst>
                                    <p:set>
                                      <p:cBhvr>
                                        <p:cTn id="21" dur="1" fill="hold">
                                          <p:stCondLst>
                                            <p:cond delay="0"/>
                                          </p:stCondLst>
                                        </p:cTn>
                                        <p:tgtEl>
                                          <p:spTgt spid="159747">
                                            <p:txEl>
                                              <p:pRg st="3" end="3"/>
                                            </p:txEl>
                                          </p:spTgt>
                                        </p:tgtEl>
                                        <p:attrNameLst>
                                          <p:attrName>style.visibility</p:attrName>
                                        </p:attrNameLst>
                                      </p:cBhvr>
                                      <p:to>
                                        <p:strVal val="visible"/>
                                      </p:to>
                                    </p:set>
                                    <p:anim from="(-#ppt_w/2)" to="(#ppt_x)" calcmode="lin" valueType="num">
                                      <p:cBhvr>
                                        <p:cTn id="22" dur="1200" fill="hold">
                                          <p:stCondLst>
                                            <p:cond delay="0"/>
                                          </p:stCondLst>
                                        </p:cTn>
                                        <p:tgtEl>
                                          <p:spTgt spid="159747">
                                            <p:txEl>
                                              <p:pRg st="3" end="3"/>
                                            </p:txEl>
                                          </p:spTgt>
                                        </p:tgtEl>
                                        <p:attrNameLst>
                                          <p:attrName>ppt_x</p:attrName>
                                        </p:attrNameLst>
                                      </p:cBhvr>
                                    </p:anim>
                                    <p:anim from="0" to="-1.0" calcmode="lin" valueType="num">
                                      <p:cBhvr>
                                        <p:cTn id="23" dur="400" decel="50000" autoRev="1" fill="hold">
                                          <p:stCondLst>
                                            <p:cond delay="1200"/>
                                          </p:stCondLst>
                                        </p:cTn>
                                        <p:tgtEl>
                                          <p:spTgt spid="159747">
                                            <p:txEl>
                                              <p:pRg st="3" end="3"/>
                                            </p:txEl>
                                          </p:spTgt>
                                        </p:tgtEl>
                                        <p:attrNameLst>
                                          <p:attrName>xshear</p:attrName>
                                        </p:attrNameLst>
                                      </p:cBhvr>
                                    </p:anim>
                                    <p:animScale>
                                      <p:cBhvr>
                                        <p:cTn id="24" dur="400" decel="100000" autoRev="1" fill="hold">
                                          <p:stCondLst>
                                            <p:cond delay="1200"/>
                                          </p:stCondLst>
                                        </p:cTn>
                                        <p:tgtEl>
                                          <p:spTgt spid="159747">
                                            <p:txEl>
                                              <p:pRg st="3" end="3"/>
                                            </p:txEl>
                                          </p:spTgt>
                                        </p:tgtEl>
                                      </p:cBhvr>
                                      <p:from x="100000" y="100000"/>
                                      <p:to x="80000" y="100000"/>
                                    </p:animScale>
                                    <p:anim by="(#ppt_h/3+#ppt_w*0.1)" calcmode="lin" valueType="num">
                                      <p:cBhvr additive="sum">
                                        <p:cTn id="25" dur="400" decel="100000" autoRev="1" fill="hold">
                                          <p:stCondLst>
                                            <p:cond delay="1200"/>
                                          </p:stCondLst>
                                        </p:cTn>
                                        <p:tgtEl>
                                          <p:spTgt spid="159747">
                                            <p:txEl>
                                              <p:pRg st="3" end="3"/>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746" grpId="0"/>
      <p:bldP spid="159747" grpId="0" build="p"/>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Rot="1" noChangeArrowheads="1"/>
          </p:cNvSpPr>
          <p:nvPr>
            <p:ph type="title"/>
          </p:nvPr>
        </p:nvSpPr>
        <p:spPr>
          <a:xfrm>
            <a:off x="457200" y="404813"/>
            <a:ext cx="8229600" cy="1511300"/>
          </a:xfrm>
        </p:spPr>
        <p:txBody>
          <a:bodyPr>
            <a:normAutofit fontScale="90000"/>
          </a:bodyPr>
          <a:lstStyle/>
          <a:p>
            <a:pPr eaLnBrk="1" hangingPunct="1">
              <a:defRPr/>
            </a:pPr>
            <a:r>
              <a:rPr lang="fa-IR" b="1" dirty="0" smtClean="0">
                <a:solidFill>
                  <a:schemeClr val="bg1"/>
                </a:solidFill>
                <a:latin typeface="Arial" pitchFamily="34" charset="0"/>
                <a:cs typeface="Arial" pitchFamily="34" charset="0"/>
              </a:rPr>
              <a:t>قانون </a:t>
            </a:r>
            <a:r>
              <a:rPr lang="fa-IR" b="1" dirty="0" smtClean="0">
                <a:solidFill>
                  <a:schemeClr val="bg1"/>
                </a:solidFill>
                <a:latin typeface="Arial" pitchFamily="34" charset="0"/>
                <a:cs typeface="B Nazanin" pitchFamily="2" charset="-78"/>
              </a:rPr>
              <a:t>6</a:t>
            </a:r>
            <a:r>
              <a:rPr lang="fa-IR" b="1" dirty="0" smtClean="0">
                <a:solidFill>
                  <a:schemeClr val="bg1"/>
                </a:solidFill>
                <a:latin typeface="Arial" pitchFamily="34" charset="0"/>
                <a:cs typeface="Arial" pitchFamily="34" charset="0"/>
              </a:rPr>
              <a:t>- قانون عشق</a:t>
            </a:r>
            <a:br>
              <a:rPr lang="fa-IR" b="1" dirty="0" smtClean="0">
                <a:solidFill>
                  <a:schemeClr val="bg1"/>
                </a:solidFill>
                <a:latin typeface="Arial" pitchFamily="34" charset="0"/>
                <a:cs typeface="Arial" pitchFamily="34" charset="0"/>
              </a:rPr>
            </a:br>
            <a:r>
              <a:rPr lang="en-US" sz="4000" b="1" dirty="0" smtClean="0">
                <a:solidFill>
                  <a:schemeClr val="bg1"/>
                </a:solidFill>
                <a:latin typeface="Arial" pitchFamily="34" charset="0"/>
                <a:cs typeface="Arial" pitchFamily="34" charset="0"/>
              </a:rPr>
              <a:t> The Law of Love ( Kevin Roberts)</a:t>
            </a:r>
          </a:p>
        </p:txBody>
      </p:sp>
      <p:sp>
        <p:nvSpPr>
          <p:cNvPr id="160771" name="Rectangle 3"/>
          <p:cNvSpPr>
            <a:spLocks noGrp="1" noChangeArrowheads="1"/>
          </p:cNvSpPr>
          <p:nvPr>
            <p:ph type="body" idx="1"/>
          </p:nvPr>
        </p:nvSpPr>
        <p:spPr>
          <a:xfrm>
            <a:off x="457200" y="2514600"/>
            <a:ext cx="8229600" cy="4191000"/>
          </a:xfrm>
        </p:spPr>
        <p:txBody>
          <a:bodyPr anchor="ctr"/>
          <a:lstStyle/>
          <a:p>
            <a:pPr algn="r" rtl="1" eaLnBrk="1" hangingPunct="1">
              <a:buFont typeface="Wingdings" pitchFamily="2" charset="2"/>
              <a:buNone/>
              <a:defRPr/>
            </a:pPr>
            <a:r>
              <a:rPr lang="fa-IR" dirty="0" smtClean="0">
                <a:solidFill>
                  <a:schemeClr val="bg1"/>
                </a:solidFill>
              </a:rPr>
              <a:t>   </a:t>
            </a:r>
            <a:r>
              <a:rPr lang="fa-IR" sz="4400" b="1" dirty="0" smtClean="0">
                <a:solidFill>
                  <a:schemeClr val="bg1"/>
                </a:solidFill>
              </a:rPr>
              <a:t>تبلیغ ،هنر تبدیل محصول به شناسه(برند) ووفاداری مخاطبان به شناسه است.</a:t>
            </a:r>
            <a:endParaRPr lang="en-US" sz="4400" b="1" dirty="0" smtClean="0">
              <a:solidFill>
                <a:schemeClr val="bg1"/>
              </a:solidFill>
            </a:endParaRPr>
          </a:p>
          <a:p>
            <a:pPr algn="r" rtl="1" eaLnBrk="1" hangingPunct="1">
              <a:buFont typeface="Wingdings" pitchFamily="2" charset="2"/>
              <a:buNone/>
              <a:defRPr/>
            </a:pPr>
            <a:endParaRPr lang="en-US" sz="4400" b="1" dirty="0" smtClean="0">
              <a:solidFill>
                <a:schemeClr val="bg1"/>
              </a:solidFill>
            </a:endParaRPr>
          </a:p>
          <a:p>
            <a:pPr algn="r" rtl="1" eaLnBrk="1" hangingPunct="1">
              <a:buFont typeface="Wingdings" pitchFamily="2" charset="2"/>
              <a:buNone/>
              <a:defRPr/>
            </a:pPr>
            <a:endParaRPr lang="en-US" sz="4400" b="1" dirty="0" smtClean="0">
              <a:solidFill>
                <a:schemeClr val="bg1"/>
              </a:solidFill>
            </a:endParaRPr>
          </a:p>
          <a:p>
            <a:pPr algn="ctr" rtl="1" eaLnBrk="1" hangingPunct="1">
              <a:buFont typeface="Wingdings" pitchFamily="2" charset="2"/>
              <a:buNone/>
              <a:defRPr/>
            </a:pPr>
            <a:r>
              <a:rPr lang="en-US" sz="1400" b="1" dirty="0" smtClean="0">
                <a:solidFill>
                  <a:schemeClr val="bg1"/>
                </a:solidFill>
              </a:rPr>
              <a:t>www.drroosta.com</a:t>
            </a:r>
          </a:p>
        </p:txBody>
      </p:sp>
      <p:sp>
        <p:nvSpPr>
          <p:cNvPr id="4" name="Slide Number Placeholder 3"/>
          <p:cNvSpPr>
            <a:spLocks noGrp="1"/>
          </p:cNvSpPr>
          <p:nvPr>
            <p:ph type="sldNum" sz="quarter" idx="12"/>
          </p:nvPr>
        </p:nvSpPr>
        <p:spPr/>
        <p:txBody>
          <a:bodyPr/>
          <a:lstStyle/>
          <a:p>
            <a:fld id="{B890EBBE-3E5E-420A-95FE-1C2CD9EE4D36}" type="slidenum">
              <a:rPr lang="en-US" smtClean="0"/>
              <a:pPr/>
              <a:t>89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iterate type="lt">
                                    <p:tmPct val="10000"/>
                                  </p:iterate>
                                  <p:childTnLst>
                                    <p:set>
                                      <p:cBhvr>
                                        <p:cTn id="6" dur="1" fill="hold">
                                          <p:stCondLst>
                                            <p:cond delay="0"/>
                                          </p:stCondLst>
                                        </p:cTn>
                                        <p:tgtEl>
                                          <p:spTgt spid="160770"/>
                                        </p:tgtEl>
                                        <p:attrNameLst>
                                          <p:attrName>style.visibility</p:attrName>
                                        </p:attrNameLst>
                                      </p:cBhvr>
                                      <p:to>
                                        <p:strVal val="visible"/>
                                      </p:to>
                                    </p:set>
                                    <p:animEffect transition="in" filter="fade">
                                      <p:cBhvr>
                                        <p:cTn id="7" dur="1000"/>
                                        <p:tgtEl>
                                          <p:spTgt spid="160770"/>
                                        </p:tgtEl>
                                      </p:cBhvr>
                                    </p:animEffect>
                                    <p:anim calcmode="lin" valueType="num">
                                      <p:cBhvr>
                                        <p:cTn id="8" dur="1000" fill="hold"/>
                                        <p:tgtEl>
                                          <p:spTgt spid="160770"/>
                                        </p:tgtEl>
                                        <p:attrNameLst>
                                          <p:attrName>ppt_w</p:attrName>
                                        </p:attrNameLst>
                                      </p:cBhvr>
                                      <p:tavLst>
                                        <p:tav tm="0" fmla="#ppt_w*sin(2.5*pi*$)">
                                          <p:val>
                                            <p:fltVal val="0"/>
                                          </p:val>
                                        </p:tav>
                                        <p:tav tm="100000">
                                          <p:val>
                                            <p:fltVal val="1"/>
                                          </p:val>
                                        </p:tav>
                                      </p:tavLst>
                                    </p:anim>
                                    <p:anim calcmode="lin" valueType="num">
                                      <p:cBhvr>
                                        <p:cTn id="9" dur="1000" fill="hold"/>
                                        <p:tgtEl>
                                          <p:spTgt spid="160770"/>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4" presetClass="entr" presetSubtype="0" fill="hold" grpId="0" nodeType="clickEffect">
                                  <p:stCondLst>
                                    <p:cond delay="0"/>
                                  </p:stCondLst>
                                  <p:childTnLst>
                                    <p:set>
                                      <p:cBhvr>
                                        <p:cTn id="13" dur="1" fill="hold">
                                          <p:stCondLst>
                                            <p:cond delay="0"/>
                                          </p:stCondLst>
                                        </p:cTn>
                                        <p:tgtEl>
                                          <p:spTgt spid="160771">
                                            <p:txEl>
                                              <p:pRg st="0" end="0"/>
                                            </p:txEl>
                                          </p:spTgt>
                                        </p:tgtEl>
                                        <p:attrNameLst>
                                          <p:attrName>style.visibility</p:attrName>
                                        </p:attrNameLst>
                                      </p:cBhvr>
                                      <p:to>
                                        <p:strVal val="visible"/>
                                      </p:to>
                                    </p:set>
                                    <p:anim from="(-#ppt_w/2)" to="(#ppt_x)" calcmode="lin" valueType="num">
                                      <p:cBhvr>
                                        <p:cTn id="14" dur="1200" fill="hold">
                                          <p:stCondLst>
                                            <p:cond delay="0"/>
                                          </p:stCondLst>
                                        </p:cTn>
                                        <p:tgtEl>
                                          <p:spTgt spid="160771">
                                            <p:txEl>
                                              <p:pRg st="0" end="0"/>
                                            </p:txEl>
                                          </p:spTgt>
                                        </p:tgtEl>
                                        <p:attrNameLst>
                                          <p:attrName>ppt_x</p:attrName>
                                        </p:attrNameLst>
                                      </p:cBhvr>
                                    </p:anim>
                                    <p:anim from="0" to="-1.0" calcmode="lin" valueType="num">
                                      <p:cBhvr>
                                        <p:cTn id="15" dur="400" decel="50000" autoRev="1" fill="hold">
                                          <p:stCondLst>
                                            <p:cond delay="1200"/>
                                          </p:stCondLst>
                                        </p:cTn>
                                        <p:tgtEl>
                                          <p:spTgt spid="160771">
                                            <p:txEl>
                                              <p:pRg st="0" end="0"/>
                                            </p:txEl>
                                          </p:spTgt>
                                        </p:tgtEl>
                                        <p:attrNameLst>
                                          <p:attrName>xshear</p:attrName>
                                        </p:attrNameLst>
                                      </p:cBhvr>
                                    </p:anim>
                                    <p:animScale>
                                      <p:cBhvr>
                                        <p:cTn id="16" dur="400" decel="100000" autoRev="1" fill="hold">
                                          <p:stCondLst>
                                            <p:cond delay="1200"/>
                                          </p:stCondLst>
                                        </p:cTn>
                                        <p:tgtEl>
                                          <p:spTgt spid="160771">
                                            <p:txEl>
                                              <p:pRg st="0" end="0"/>
                                            </p:txEl>
                                          </p:spTgt>
                                        </p:tgtEl>
                                      </p:cBhvr>
                                      <p:from x="100000" y="100000"/>
                                      <p:to x="80000" y="100000"/>
                                    </p:animScale>
                                    <p:anim by="(#ppt_h/3+#ppt_w*0.1)" calcmode="lin" valueType="num">
                                      <p:cBhvr additive="sum">
                                        <p:cTn id="17" dur="400" decel="100000" autoRev="1" fill="hold">
                                          <p:stCondLst>
                                            <p:cond delay="1200"/>
                                          </p:stCondLst>
                                        </p:cTn>
                                        <p:tgtEl>
                                          <p:spTgt spid="160771">
                                            <p:txEl>
                                              <p:pRg st="0" end="0"/>
                                            </p:txEl>
                                          </p:spTgt>
                                        </p:tgtEl>
                                        <p:attrNameLst>
                                          <p:attrName>ppt_x</p:attrName>
                                        </p:attrNameLst>
                                      </p:cBhvr>
                                    </p:anim>
                                  </p:childTnLst>
                                </p:cTn>
                              </p:par>
                            </p:childTnLst>
                          </p:cTn>
                        </p:par>
                      </p:childTnLst>
                    </p:cTn>
                  </p:par>
                  <p:par>
                    <p:cTn id="18" fill="hold">
                      <p:stCondLst>
                        <p:cond delay="indefinite"/>
                      </p:stCondLst>
                      <p:childTnLst>
                        <p:par>
                          <p:cTn id="19" fill="hold">
                            <p:stCondLst>
                              <p:cond delay="0"/>
                            </p:stCondLst>
                            <p:childTnLst>
                              <p:par>
                                <p:cTn id="20" presetID="34" presetClass="entr" presetSubtype="0" fill="hold" grpId="0" nodeType="clickEffect">
                                  <p:stCondLst>
                                    <p:cond delay="0"/>
                                  </p:stCondLst>
                                  <p:childTnLst>
                                    <p:set>
                                      <p:cBhvr>
                                        <p:cTn id="21" dur="1" fill="hold">
                                          <p:stCondLst>
                                            <p:cond delay="0"/>
                                          </p:stCondLst>
                                        </p:cTn>
                                        <p:tgtEl>
                                          <p:spTgt spid="160771">
                                            <p:txEl>
                                              <p:pRg st="3" end="3"/>
                                            </p:txEl>
                                          </p:spTgt>
                                        </p:tgtEl>
                                        <p:attrNameLst>
                                          <p:attrName>style.visibility</p:attrName>
                                        </p:attrNameLst>
                                      </p:cBhvr>
                                      <p:to>
                                        <p:strVal val="visible"/>
                                      </p:to>
                                    </p:set>
                                    <p:anim from="(-#ppt_w/2)" to="(#ppt_x)" calcmode="lin" valueType="num">
                                      <p:cBhvr>
                                        <p:cTn id="22" dur="1200" fill="hold">
                                          <p:stCondLst>
                                            <p:cond delay="0"/>
                                          </p:stCondLst>
                                        </p:cTn>
                                        <p:tgtEl>
                                          <p:spTgt spid="160771">
                                            <p:txEl>
                                              <p:pRg st="3" end="3"/>
                                            </p:txEl>
                                          </p:spTgt>
                                        </p:tgtEl>
                                        <p:attrNameLst>
                                          <p:attrName>ppt_x</p:attrName>
                                        </p:attrNameLst>
                                      </p:cBhvr>
                                    </p:anim>
                                    <p:anim from="0" to="-1.0" calcmode="lin" valueType="num">
                                      <p:cBhvr>
                                        <p:cTn id="23" dur="400" decel="50000" autoRev="1" fill="hold">
                                          <p:stCondLst>
                                            <p:cond delay="1200"/>
                                          </p:stCondLst>
                                        </p:cTn>
                                        <p:tgtEl>
                                          <p:spTgt spid="160771">
                                            <p:txEl>
                                              <p:pRg st="3" end="3"/>
                                            </p:txEl>
                                          </p:spTgt>
                                        </p:tgtEl>
                                        <p:attrNameLst>
                                          <p:attrName>xshear</p:attrName>
                                        </p:attrNameLst>
                                      </p:cBhvr>
                                    </p:anim>
                                    <p:animScale>
                                      <p:cBhvr>
                                        <p:cTn id="24" dur="400" decel="100000" autoRev="1" fill="hold">
                                          <p:stCondLst>
                                            <p:cond delay="1200"/>
                                          </p:stCondLst>
                                        </p:cTn>
                                        <p:tgtEl>
                                          <p:spTgt spid="160771">
                                            <p:txEl>
                                              <p:pRg st="3" end="3"/>
                                            </p:txEl>
                                          </p:spTgt>
                                        </p:tgtEl>
                                      </p:cBhvr>
                                      <p:from x="100000" y="100000"/>
                                      <p:to x="80000" y="100000"/>
                                    </p:animScale>
                                    <p:anim by="(#ppt_h/3+#ppt_w*0.1)" calcmode="lin" valueType="num">
                                      <p:cBhvr additive="sum">
                                        <p:cTn id="25" dur="400" decel="100000" autoRev="1" fill="hold">
                                          <p:stCondLst>
                                            <p:cond delay="1200"/>
                                          </p:stCondLst>
                                        </p:cTn>
                                        <p:tgtEl>
                                          <p:spTgt spid="160771">
                                            <p:txEl>
                                              <p:pRg st="3" end="3"/>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770" grpId="0"/>
      <p:bldP spid="160771"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Oval 2"/>
          <p:cNvSpPr>
            <a:spLocks noChangeArrowheads="1"/>
          </p:cNvSpPr>
          <p:nvPr/>
        </p:nvSpPr>
        <p:spPr bwMode="auto">
          <a:xfrm>
            <a:off x="3635375" y="2492375"/>
            <a:ext cx="2016125" cy="1871663"/>
          </a:xfrm>
          <a:prstGeom prst="ellipse">
            <a:avLst/>
          </a:prstGeom>
          <a:solidFill>
            <a:schemeClr val="accent3">
              <a:lumMod val="60000"/>
              <a:lumOff val="40000"/>
            </a:schemeClr>
          </a:solidFill>
          <a:ln w="9525">
            <a:noFill/>
            <a:round/>
            <a:headEnd/>
            <a:tailEnd/>
          </a:ln>
        </p:spPr>
        <p:txBody>
          <a:bodyPr wrap="none" anchor="ctr"/>
          <a:lstStyle/>
          <a:p>
            <a:pPr algn="ctr" rtl="1"/>
            <a:r>
              <a:rPr lang="fa-IR" sz="4000" b="1" u="none" dirty="0" smtClean="0">
                <a:solidFill>
                  <a:srgbClr val="FF0000"/>
                </a:solidFill>
              </a:rPr>
              <a:t> </a:t>
            </a:r>
            <a:r>
              <a:rPr lang="fa-IR" sz="2800" b="1" dirty="0" smtClean="0">
                <a:solidFill>
                  <a:srgbClr val="FF0000"/>
                </a:solidFill>
              </a:rPr>
              <a:t>عوامل موفقیت</a:t>
            </a:r>
          </a:p>
          <a:p>
            <a:pPr algn="ctr" rtl="1"/>
            <a:r>
              <a:rPr lang="fa-IR" sz="2800" b="1" u="none" dirty="0" smtClean="0">
                <a:solidFill>
                  <a:srgbClr val="FF0000"/>
                </a:solidFill>
              </a:rPr>
              <a:t>و</a:t>
            </a:r>
          </a:p>
          <a:p>
            <a:pPr algn="ctr" rtl="1"/>
            <a:r>
              <a:rPr lang="fa-IR" sz="2800" b="1" dirty="0" smtClean="0">
                <a:solidFill>
                  <a:srgbClr val="FF0000"/>
                </a:solidFill>
              </a:rPr>
              <a:t>خوشبختی</a:t>
            </a:r>
            <a:endParaRPr lang="en-US" sz="2800" b="1" u="none" dirty="0">
              <a:solidFill>
                <a:srgbClr val="FF0000"/>
              </a:solidFill>
            </a:endParaRPr>
          </a:p>
        </p:txBody>
      </p:sp>
      <p:sp>
        <p:nvSpPr>
          <p:cNvPr id="39939" name="Oval 3"/>
          <p:cNvSpPr>
            <a:spLocks noChangeArrowheads="1"/>
          </p:cNvSpPr>
          <p:nvPr/>
        </p:nvSpPr>
        <p:spPr bwMode="auto">
          <a:xfrm>
            <a:off x="1692275" y="4365625"/>
            <a:ext cx="2016125" cy="1871663"/>
          </a:xfrm>
          <a:prstGeom prst="ellipse">
            <a:avLst/>
          </a:prstGeom>
          <a:solidFill>
            <a:schemeClr val="accent3">
              <a:lumMod val="60000"/>
              <a:lumOff val="40000"/>
            </a:schemeClr>
          </a:solidFill>
          <a:ln w="9525">
            <a:noFill/>
            <a:round/>
            <a:headEnd/>
            <a:tailEnd/>
          </a:ln>
        </p:spPr>
        <p:txBody>
          <a:bodyPr wrap="none" anchor="ctr"/>
          <a:lstStyle/>
          <a:p>
            <a:pPr algn="ctr" rtl="0"/>
            <a:r>
              <a:rPr lang="fa-IR" sz="5400" b="1" dirty="0" smtClean="0"/>
              <a:t>عشق</a:t>
            </a:r>
            <a:endParaRPr lang="en-US" sz="5400" b="1" u="none" dirty="0"/>
          </a:p>
        </p:txBody>
      </p:sp>
      <p:sp>
        <p:nvSpPr>
          <p:cNvPr id="39940" name="Oval 4"/>
          <p:cNvSpPr>
            <a:spLocks noChangeArrowheads="1"/>
          </p:cNvSpPr>
          <p:nvPr/>
        </p:nvSpPr>
        <p:spPr bwMode="auto">
          <a:xfrm>
            <a:off x="827088" y="2276475"/>
            <a:ext cx="2016125" cy="1871663"/>
          </a:xfrm>
          <a:prstGeom prst="ellipse">
            <a:avLst/>
          </a:prstGeom>
          <a:solidFill>
            <a:schemeClr val="accent3">
              <a:lumMod val="60000"/>
              <a:lumOff val="40000"/>
            </a:schemeClr>
          </a:solidFill>
          <a:ln w="9525">
            <a:noFill/>
            <a:round/>
            <a:headEnd/>
            <a:tailEnd/>
          </a:ln>
        </p:spPr>
        <p:txBody>
          <a:bodyPr wrap="none" anchor="ctr"/>
          <a:lstStyle/>
          <a:p>
            <a:pPr algn="ctr" rtl="1"/>
            <a:r>
              <a:rPr lang="fa-IR" sz="5400" b="1" dirty="0" smtClean="0"/>
              <a:t>عُرضه</a:t>
            </a:r>
            <a:endParaRPr lang="en-US" sz="5400" b="1" u="none" dirty="0"/>
          </a:p>
        </p:txBody>
      </p:sp>
      <p:sp>
        <p:nvSpPr>
          <p:cNvPr id="39941" name="Oval 5"/>
          <p:cNvSpPr>
            <a:spLocks noChangeArrowheads="1"/>
          </p:cNvSpPr>
          <p:nvPr/>
        </p:nvSpPr>
        <p:spPr bwMode="auto">
          <a:xfrm>
            <a:off x="6553200" y="2209800"/>
            <a:ext cx="2016125" cy="1871663"/>
          </a:xfrm>
          <a:prstGeom prst="ellipse">
            <a:avLst/>
          </a:prstGeom>
          <a:solidFill>
            <a:schemeClr val="accent3">
              <a:lumMod val="60000"/>
              <a:lumOff val="40000"/>
            </a:schemeClr>
          </a:solidFill>
          <a:ln w="9525">
            <a:noFill/>
            <a:round/>
            <a:headEnd/>
            <a:tailEnd/>
          </a:ln>
        </p:spPr>
        <p:txBody>
          <a:bodyPr wrap="none" anchor="ctr"/>
          <a:lstStyle/>
          <a:p>
            <a:pPr algn="ctr" rtl="0"/>
            <a:r>
              <a:rPr lang="fa-IR" sz="5400" b="1" dirty="0" smtClean="0"/>
              <a:t>عقل</a:t>
            </a:r>
            <a:endParaRPr lang="en-US" sz="5400" b="1" u="none" dirty="0"/>
          </a:p>
        </p:txBody>
      </p:sp>
      <p:sp>
        <p:nvSpPr>
          <p:cNvPr id="39942" name="Oval 6"/>
          <p:cNvSpPr>
            <a:spLocks noChangeArrowheads="1"/>
          </p:cNvSpPr>
          <p:nvPr/>
        </p:nvSpPr>
        <p:spPr bwMode="auto">
          <a:xfrm>
            <a:off x="3581400" y="0"/>
            <a:ext cx="2016125" cy="1871663"/>
          </a:xfrm>
          <a:prstGeom prst="ellipse">
            <a:avLst/>
          </a:prstGeom>
          <a:solidFill>
            <a:schemeClr val="accent3">
              <a:lumMod val="60000"/>
              <a:lumOff val="40000"/>
            </a:schemeClr>
          </a:solidFill>
          <a:ln w="9525">
            <a:noFill/>
            <a:round/>
            <a:headEnd/>
            <a:tailEnd/>
          </a:ln>
        </p:spPr>
        <p:txBody>
          <a:bodyPr wrap="none" anchor="ctr"/>
          <a:lstStyle/>
          <a:p>
            <a:pPr algn="ctr" rtl="0"/>
            <a:r>
              <a:rPr lang="fa-IR" sz="5400" b="1" dirty="0" smtClean="0"/>
              <a:t>عمل</a:t>
            </a:r>
            <a:endParaRPr lang="en-US" sz="5400" b="1" u="none" dirty="0"/>
          </a:p>
        </p:txBody>
      </p:sp>
      <p:sp>
        <p:nvSpPr>
          <p:cNvPr id="39943" name="Oval 7"/>
          <p:cNvSpPr>
            <a:spLocks noChangeArrowheads="1"/>
          </p:cNvSpPr>
          <p:nvPr/>
        </p:nvSpPr>
        <p:spPr bwMode="auto">
          <a:xfrm>
            <a:off x="1524000" y="304800"/>
            <a:ext cx="2016125" cy="1871662"/>
          </a:xfrm>
          <a:prstGeom prst="ellipse">
            <a:avLst/>
          </a:prstGeom>
          <a:solidFill>
            <a:schemeClr val="accent3">
              <a:lumMod val="60000"/>
              <a:lumOff val="40000"/>
            </a:schemeClr>
          </a:solidFill>
          <a:ln w="9525">
            <a:noFill/>
            <a:round/>
            <a:headEnd/>
            <a:tailEnd/>
          </a:ln>
        </p:spPr>
        <p:txBody>
          <a:bodyPr wrap="none" anchor="ctr"/>
          <a:lstStyle/>
          <a:p>
            <a:pPr algn="ctr" rtl="1"/>
            <a:r>
              <a:rPr lang="fa-IR" sz="5400" b="1" u="none" dirty="0" smtClean="0"/>
              <a:t>عهد</a:t>
            </a:r>
            <a:endParaRPr lang="en-US" sz="5400" b="1" u="none" dirty="0"/>
          </a:p>
        </p:txBody>
      </p:sp>
      <p:sp>
        <p:nvSpPr>
          <p:cNvPr id="39944" name="Oval 8"/>
          <p:cNvSpPr>
            <a:spLocks noChangeArrowheads="1"/>
          </p:cNvSpPr>
          <p:nvPr/>
        </p:nvSpPr>
        <p:spPr bwMode="auto">
          <a:xfrm>
            <a:off x="3779838" y="5013325"/>
            <a:ext cx="2016125" cy="1844675"/>
          </a:xfrm>
          <a:prstGeom prst="ellipse">
            <a:avLst/>
          </a:prstGeom>
          <a:solidFill>
            <a:schemeClr val="accent3">
              <a:lumMod val="60000"/>
              <a:lumOff val="40000"/>
            </a:schemeClr>
          </a:solidFill>
          <a:ln w="9525">
            <a:noFill/>
            <a:round/>
            <a:headEnd/>
            <a:tailEnd/>
          </a:ln>
        </p:spPr>
        <p:txBody>
          <a:bodyPr wrap="none" anchor="ctr"/>
          <a:lstStyle/>
          <a:p>
            <a:pPr algn="ctr" rtl="0"/>
            <a:r>
              <a:rPr lang="fa-IR" sz="5400" b="1" u="none" dirty="0" smtClean="0"/>
              <a:t>عزم</a:t>
            </a:r>
            <a:endParaRPr lang="en-US" sz="5400" b="1" u="none" dirty="0"/>
          </a:p>
        </p:txBody>
      </p:sp>
      <p:sp>
        <p:nvSpPr>
          <p:cNvPr id="39945" name="Oval 9"/>
          <p:cNvSpPr>
            <a:spLocks noChangeArrowheads="1"/>
          </p:cNvSpPr>
          <p:nvPr/>
        </p:nvSpPr>
        <p:spPr bwMode="auto">
          <a:xfrm>
            <a:off x="5795963" y="4149725"/>
            <a:ext cx="2016125" cy="1871663"/>
          </a:xfrm>
          <a:prstGeom prst="ellipse">
            <a:avLst/>
          </a:prstGeom>
          <a:solidFill>
            <a:schemeClr val="accent3">
              <a:lumMod val="60000"/>
              <a:lumOff val="40000"/>
            </a:schemeClr>
          </a:solidFill>
          <a:ln w="9525">
            <a:noFill/>
            <a:round/>
            <a:headEnd/>
            <a:tailEnd/>
          </a:ln>
        </p:spPr>
        <p:txBody>
          <a:bodyPr wrap="none" anchor="ctr"/>
          <a:lstStyle/>
          <a:p>
            <a:pPr algn="ctr" rtl="0"/>
            <a:r>
              <a:rPr lang="fa-IR" sz="5400" b="1" dirty="0" smtClean="0"/>
              <a:t>علم</a:t>
            </a:r>
            <a:endParaRPr lang="en-US" sz="5400" b="1" u="none" dirty="0"/>
          </a:p>
        </p:txBody>
      </p:sp>
      <p:graphicFrame>
        <p:nvGraphicFramePr>
          <p:cNvPr id="50178" name="Object 10"/>
          <p:cNvGraphicFramePr>
            <a:graphicFrameLocks noChangeAspect="1"/>
          </p:cNvGraphicFramePr>
          <p:nvPr/>
        </p:nvGraphicFramePr>
        <p:xfrm>
          <a:off x="0" y="6019800"/>
          <a:ext cx="838200" cy="838200"/>
        </p:xfrm>
        <a:graphic>
          <a:graphicData uri="http://schemas.openxmlformats.org/presentationml/2006/ole">
            <p:oleObj spid="_x0000_s665602" name="Clip" r:id="rId3" imgW="1638360" imgH="3468960" progId="">
              <p:embed/>
            </p:oleObj>
          </a:graphicData>
        </a:graphic>
      </p:graphicFrame>
      <p:sp>
        <p:nvSpPr>
          <p:cNvPr id="50187" name="Text Box 11"/>
          <p:cNvSpPr txBox="1">
            <a:spLocks noChangeArrowheads="1"/>
          </p:cNvSpPr>
          <p:nvPr/>
        </p:nvSpPr>
        <p:spPr bwMode="auto">
          <a:xfrm>
            <a:off x="152400" y="6248400"/>
            <a:ext cx="990600" cy="261610"/>
          </a:xfrm>
          <a:prstGeom prst="rect">
            <a:avLst/>
          </a:prstGeom>
          <a:solidFill>
            <a:schemeClr val="accent3">
              <a:lumMod val="60000"/>
              <a:lumOff val="40000"/>
            </a:schemeClr>
          </a:solidFill>
          <a:ln w="9525">
            <a:noFill/>
            <a:miter lim="800000"/>
            <a:headEnd/>
            <a:tailEnd/>
          </a:ln>
        </p:spPr>
        <p:txBody>
          <a:bodyPr>
            <a:spAutoFit/>
          </a:bodyPr>
          <a:lstStyle/>
          <a:p>
            <a:pPr algn="l" rtl="0">
              <a:spcBef>
                <a:spcPct val="50000"/>
              </a:spcBef>
            </a:pPr>
            <a:r>
              <a:rPr lang="en-US" sz="1100" b="1" u="none" dirty="0">
                <a:solidFill>
                  <a:srgbClr val="800000"/>
                </a:solidFill>
                <a:latin typeface="Arial Black" pitchFamily="34" charset="0"/>
              </a:rPr>
              <a:t>ROOSTA</a:t>
            </a:r>
          </a:p>
        </p:txBody>
      </p:sp>
      <p:sp>
        <p:nvSpPr>
          <p:cNvPr id="39948" name="Line 12"/>
          <p:cNvSpPr>
            <a:spLocks noChangeShapeType="1"/>
          </p:cNvSpPr>
          <p:nvPr/>
        </p:nvSpPr>
        <p:spPr bwMode="auto">
          <a:xfrm>
            <a:off x="3200400" y="1905000"/>
            <a:ext cx="762000" cy="838200"/>
          </a:xfrm>
          <a:prstGeom prst="line">
            <a:avLst/>
          </a:prstGeom>
          <a:noFill/>
          <a:ln w="28575">
            <a:solidFill>
              <a:schemeClr val="bg1"/>
            </a:solidFill>
            <a:round/>
            <a:headEnd/>
            <a:tailEnd/>
          </a:ln>
        </p:spPr>
        <p:txBody>
          <a:bodyPr/>
          <a:lstStyle/>
          <a:p>
            <a:endParaRPr lang="en-US" sz="4000"/>
          </a:p>
        </p:txBody>
      </p:sp>
      <p:sp>
        <p:nvSpPr>
          <p:cNvPr id="39949" name="Line 13"/>
          <p:cNvSpPr>
            <a:spLocks noChangeShapeType="1"/>
          </p:cNvSpPr>
          <p:nvPr/>
        </p:nvSpPr>
        <p:spPr bwMode="auto">
          <a:xfrm>
            <a:off x="2843213" y="3357563"/>
            <a:ext cx="792162" cy="0"/>
          </a:xfrm>
          <a:prstGeom prst="line">
            <a:avLst/>
          </a:prstGeom>
          <a:noFill/>
          <a:ln w="28575">
            <a:solidFill>
              <a:schemeClr val="bg1"/>
            </a:solidFill>
            <a:round/>
            <a:headEnd/>
            <a:tailEnd/>
          </a:ln>
        </p:spPr>
        <p:txBody>
          <a:bodyPr/>
          <a:lstStyle/>
          <a:p>
            <a:endParaRPr lang="en-US" sz="4000"/>
          </a:p>
        </p:txBody>
      </p:sp>
      <p:sp>
        <p:nvSpPr>
          <p:cNvPr id="39950" name="Line 14"/>
          <p:cNvSpPr>
            <a:spLocks noChangeShapeType="1"/>
          </p:cNvSpPr>
          <p:nvPr/>
        </p:nvSpPr>
        <p:spPr bwMode="auto">
          <a:xfrm>
            <a:off x="4617718" y="1828800"/>
            <a:ext cx="45719" cy="685800"/>
          </a:xfrm>
          <a:prstGeom prst="line">
            <a:avLst/>
          </a:prstGeom>
          <a:noFill/>
          <a:ln w="28575">
            <a:solidFill>
              <a:schemeClr val="bg1"/>
            </a:solidFill>
            <a:round/>
            <a:headEnd/>
            <a:tailEnd/>
          </a:ln>
        </p:spPr>
        <p:txBody>
          <a:bodyPr/>
          <a:lstStyle/>
          <a:p>
            <a:endParaRPr lang="en-US" sz="4000"/>
          </a:p>
        </p:txBody>
      </p:sp>
      <p:sp>
        <p:nvSpPr>
          <p:cNvPr id="39951" name="Line 15"/>
          <p:cNvSpPr>
            <a:spLocks noChangeShapeType="1"/>
          </p:cNvSpPr>
          <p:nvPr/>
        </p:nvSpPr>
        <p:spPr bwMode="auto">
          <a:xfrm>
            <a:off x="5651500" y="3284538"/>
            <a:ext cx="865188" cy="0"/>
          </a:xfrm>
          <a:prstGeom prst="line">
            <a:avLst/>
          </a:prstGeom>
          <a:noFill/>
          <a:ln w="28575">
            <a:solidFill>
              <a:schemeClr val="bg1"/>
            </a:solidFill>
            <a:round/>
            <a:headEnd/>
            <a:tailEnd/>
          </a:ln>
        </p:spPr>
        <p:txBody>
          <a:bodyPr/>
          <a:lstStyle/>
          <a:p>
            <a:endParaRPr lang="en-US" sz="4000"/>
          </a:p>
        </p:txBody>
      </p:sp>
      <p:sp>
        <p:nvSpPr>
          <p:cNvPr id="39952" name="Line 16"/>
          <p:cNvSpPr>
            <a:spLocks noChangeShapeType="1"/>
          </p:cNvSpPr>
          <p:nvPr/>
        </p:nvSpPr>
        <p:spPr bwMode="auto">
          <a:xfrm flipH="1">
            <a:off x="3419475" y="4149725"/>
            <a:ext cx="504825" cy="574675"/>
          </a:xfrm>
          <a:prstGeom prst="line">
            <a:avLst/>
          </a:prstGeom>
          <a:noFill/>
          <a:ln w="28575">
            <a:solidFill>
              <a:schemeClr val="bg1"/>
            </a:solidFill>
            <a:round/>
            <a:headEnd/>
            <a:tailEnd/>
          </a:ln>
        </p:spPr>
        <p:txBody>
          <a:bodyPr/>
          <a:lstStyle/>
          <a:p>
            <a:endParaRPr lang="en-US" sz="4000"/>
          </a:p>
        </p:txBody>
      </p:sp>
      <p:sp>
        <p:nvSpPr>
          <p:cNvPr id="39953" name="Line 17"/>
          <p:cNvSpPr>
            <a:spLocks noChangeShapeType="1"/>
          </p:cNvSpPr>
          <p:nvPr/>
        </p:nvSpPr>
        <p:spPr bwMode="auto">
          <a:xfrm>
            <a:off x="4716463" y="4365625"/>
            <a:ext cx="0" cy="647700"/>
          </a:xfrm>
          <a:prstGeom prst="line">
            <a:avLst/>
          </a:prstGeom>
          <a:noFill/>
          <a:ln w="28575">
            <a:solidFill>
              <a:schemeClr val="bg1"/>
            </a:solidFill>
            <a:round/>
            <a:headEnd/>
            <a:tailEnd/>
          </a:ln>
        </p:spPr>
        <p:txBody>
          <a:bodyPr/>
          <a:lstStyle/>
          <a:p>
            <a:endParaRPr lang="en-US" sz="4000"/>
          </a:p>
        </p:txBody>
      </p:sp>
      <p:sp>
        <p:nvSpPr>
          <p:cNvPr id="39954" name="Line 18"/>
          <p:cNvSpPr>
            <a:spLocks noChangeShapeType="1"/>
          </p:cNvSpPr>
          <p:nvPr/>
        </p:nvSpPr>
        <p:spPr bwMode="auto">
          <a:xfrm>
            <a:off x="5364163" y="4076700"/>
            <a:ext cx="647700" cy="431800"/>
          </a:xfrm>
          <a:prstGeom prst="line">
            <a:avLst/>
          </a:prstGeom>
          <a:noFill/>
          <a:ln w="28575">
            <a:solidFill>
              <a:schemeClr val="bg1"/>
            </a:solidFill>
            <a:round/>
            <a:headEnd/>
            <a:tailEnd/>
          </a:ln>
        </p:spPr>
        <p:txBody>
          <a:bodyPr/>
          <a:lstStyle/>
          <a:p>
            <a:endParaRPr lang="en-US" sz="4000"/>
          </a:p>
        </p:txBody>
      </p:sp>
      <p:sp>
        <p:nvSpPr>
          <p:cNvPr id="19" name="Oval 6"/>
          <p:cNvSpPr>
            <a:spLocks noChangeArrowheads="1"/>
          </p:cNvSpPr>
          <p:nvPr/>
        </p:nvSpPr>
        <p:spPr bwMode="auto">
          <a:xfrm>
            <a:off x="5687095" y="330558"/>
            <a:ext cx="2016125" cy="1871663"/>
          </a:xfrm>
          <a:prstGeom prst="ellipse">
            <a:avLst/>
          </a:prstGeom>
          <a:solidFill>
            <a:schemeClr val="accent3">
              <a:lumMod val="60000"/>
              <a:lumOff val="40000"/>
            </a:schemeClr>
          </a:solidFill>
          <a:ln w="9525">
            <a:noFill/>
            <a:round/>
            <a:headEnd/>
            <a:tailEnd/>
          </a:ln>
        </p:spPr>
        <p:txBody>
          <a:bodyPr wrap="none" anchor="ctr"/>
          <a:lstStyle/>
          <a:p>
            <a:pPr algn="ctr" rtl="0"/>
            <a:r>
              <a:rPr lang="fa-IR" sz="5400" b="1" u="none" dirty="0" smtClean="0"/>
              <a:t>عقیده</a:t>
            </a:r>
            <a:endParaRPr lang="en-US" sz="5400" b="1" u="none" dirty="0"/>
          </a:p>
        </p:txBody>
      </p:sp>
      <p:sp>
        <p:nvSpPr>
          <p:cNvPr id="22" name="Line 12"/>
          <p:cNvSpPr>
            <a:spLocks noChangeShapeType="1"/>
          </p:cNvSpPr>
          <p:nvPr/>
        </p:nvSpPr>
        <p:spPr bwMode="auto">
          <a:xfrm flipV="1">
            <a:off x="5410200" y="2057400"/>
            <a:ext cx="685800" cy="685800"/>
          </a:xfrm>
          <a:prstGeom prst="line">
            <a:avLst/>
          </a:prstGeom>
          <a:noFill/>
          <a:ln w="28575">
            <a:solidFill>
              <a:schemeClr val="bg1"/>
            </a:solidFill>
            <a:round/>
            <a:headEnd/>
            <a:tailEnd/>
          </a:ln>
        </p:spPr>
        <p:txBody>
          <a:bodyPr/>
          <a:lstStyle/>
          <a:p>
            <a:endParaRPr lang="en-US" sz="4000"/>
          </a:p>
        </p:txBody>
      </p:sp>
      <p:sp>
        <p:nvSpPr>
          <p:cNvPr id="21" name="Slide Number Placeholder 20"/>
          <p:cNvSpPr>
            <a:spLocks noGrp="1"/>
          </p:cNvSpPr>
          <p:nvPr>
            <p:ph type="sldNum" sz="quarter" idx="12"/>
          </p:nvPr>
        </p:nvSpPr>
        <p:spPr>
          <a:noFill/>
        </p:spPr>
        <p:txBody>
          <a:bodyPr/>
          <a:lstStyle/>
          <a:p>
            <a:r>
              <a:rPr lang="fa-IR" dirty="0" smtClean="0"/>
              <a:t>6</a:t>
            </a:r>
            <a:endParaRPr lang="en-US" dirty="0"/>
          </a:p>
        </p:txBody>
      </p:sp>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9938"/>
                                        </p:tgtEl>
                                        <p:attrNameLst>
                                          <p:attrName>style.visibility</p:attrName>
                                        </p:attrNameLst>
                                      </p:cBhvr>
                                      <p:to>
                                        <p:strVal val="visible"/>
                                      </p:to>
                                    </p:set>
                                    <p:animEffect transition="in" filter="fade">
                                      <p:cBhvr>
                                        <p:cTn id="7" dur="2000"/>
                                        <p:tgtEl>
                                          <p:spTgt spid="3993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20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fade">
                                      <p:cBhvr>
                                        <p:cTn id="17" dur="20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9951"/>
                                        </p:tgtEl>
                                        <p:attrNameLst>
                                          <p:attrName>style.visibility</p:attrName>
                                        </p:attrNameLst>
                                      </p:cBhvr>
                                      <p:to>
                                        <p:strVal val="visible"/>
                                      </p:to>
                                    </p:set>
                                    <p:animEffect transition="in" filter="fade">
                                      <p:cBhvr>
                                        <p:cTn id="22" dur="2000"/>
                                        <p:tgtEl>
                                          <p:spTgt spid="3995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9941"/>
                                        </p:tgtEl>
                                        <p:attrNameLst>
                                          <p:attrName>style.visibility</p:attrName>
                                        </p:attrNameLst>
                                      </p:cBhvr>
                                      <p:to>
                                        <p:strVal val="visible"/>
                                      </p:to>
                                    </p:set>
                                    <p:animEffect transition="in" filter="fade">
                                      <p:cBhvr>
                                        <p:cTn id="27" dur="2000"/>
                                        <p:tgtEl>
                                          <p:spTgt spid="3994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9954"/>
                                        </p:tgtEl>
                                        <p:attrNameLst>
                                          <p:attrName>style.visibility</p:attrName>
                                        </p:attrNameLst>
                                      </p:cBhvr>
                                      <p:to>
                                        <p:strVal val="visible"/>
                                      </p:to>
                                    </p:set>
                                    <p:animEffect transition="in" filter="fade">
                                      <p:cBhvr>
                                        <p:cTn id="32" dur="2000"/>
                                        <p:tgtEl>
                                          <p:spTgt spid="3995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9945"/>
                                        </p:tgtEl>
                                        <p:attrNameLst>
                                          <p:attrName>style.visibility</p:attrName>
                                        </p:attrNameLst>
                                      </p:cBhvr>
                                      <p:to>
                                        <p:strVal val="visible"/>
                                      </p:to>
                                    </p:set>
                                    <p:animEffect transition="in" filter="fade">
                                      <p:cBhvr>
                                        <p:cTn id="37" dur="2000"/>
                                        <p:tgtEl>
                                          <p:spTgt spid="39945"/>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9953"/>
                                        </p:tgtEl>
                                        <p:attrNameLst>
                                          <p:attrName>style.visibility</p:attrName>
                                        </p:attrNameLst>
                                      </p:cBhvr>
                                      <p:to>
                                        <p:strVal val="visible"/>
                                      </p:to>
                                    </p:set>
                                    <p:animEffect transition="in" filter="fade">
                                      <p:cBhvr>
                                        <p:cTn id="42" dur="2000"/>
                                        <p:tgtEl>
                                          <p:spTgt spid="39953"/>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9944"/>
                                        </p:tgtEl>
                                        <p:attrNameLst>
                                          <p:attrName>style.visibility</p:attrName>
                                        </p:attrNameLst>
                                      </p:cBhvr>
                                      <p:to>
                                        <p:strVal val="visible"/>
                                      </p:to>
                                    </p:set>
                                    <p:animEffect transition="in" filter="fade">
                                      <p:cBhvr>
                                        <p:cTn id="47" dur="2000"/>
                                        <p:tgtEl>
                                          <p:spTgt spid="39944"/>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9952"/>
                                        </p:tgtEl>
                                        <p:attrNameLst>
                                          <p:attrName>style.visibility</p:attrName>
                                        </p:attrNameLst>
                                      </p:cBhvr>
                                      <p:to>
                                        <p:strVal val="visible"/>
                                      </p:to>
                                    </p:set>
                                    <p:animEffect transition="in" filter="fade">
                                      <p:cBhvr>
                                        <p:cTn id="52" dur="2000"/>
                                        <p:tgtEl>
                                          <p:spTgt spid="39952"/>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9939"/>
                                        </p:tgtEl>
                                        <p:attrNameLst>
                                          <p:attrName>style.visibility</p:attrName>
                                        </p:attrNameLst>
                                      </p:cBhvr>
                                      <p:to>
                                        <p:strVal val="visible"/>
                                      </p:to>
                                    </p:set>
                                    <p:animEffect transition="in" filter="fade">
                                      <p:cBhvr>
                                        <p:cTn id="57" dur="2000"/>
                                        <p:tgtEl>
                                          <p:spTgt spid="39939"/>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9949"/>
                                        </p:tgtEl>
                                        <p:attrNameLst>
                                          <p:attrName>style.visibility</p:attrName>
                                        </p:attrNameLst>
                                      </p:cBhvr>
                                      <p:to>
                                        <p:strVal val="visible"/>
                                      </p:to>
                                    </p:set>
                                    <p:animEffect transition="in" filter="fade">
                                      <p:cBhvr>
                                        <p:cTn id="62" dur="2000"/>
                                        <p:tgtEl>
                                          <p:spTgt spid="39949"/>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39940"/>
                                        </p:tgtEl>
                                        <p:attrNameLst>
                                          <p:attrName>style.visibility</p:attrName>
                                        </p:attrNameLst>
                                      </p:cBhvr>
                                      <p:to>
                                        <p:strVal val="visible"/>
                                      </p:to>
                                    </p:set>
                                    <p:animEffect transition="in" filter="fade">
                                      <p:cBhvr>
                                        <p:cTn id="67" dur="2000"/>
                                        <p:tgtEl>
                                          <p:spTgt spid="39940"/>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39948"/>
                                        </p:tgtEl>
                                        <p:attrNameLst>
                                          <p:attrName>style.visibility</p:attrName>
                                        </p:attrNameLst>
                                      </p:cBhvr>
                                      <p:to>
                                        <p:strVal val="visible"/>
                                      </p:to>
                                    </p:set>
                                    <p:animEffect transition="in" filter="fade">
                                      <p:cBhvr>
                                        <p:cTn id="72" dur="2000"/>
                                        <p:tgtEl>
                                          <p:spTgt spid="39948"/>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39943"/>
                                        </p:tgtEl>
                                        <p:attrNameLst>
                                          <p:attrName>style.visibility</p:attrName>
                                        </p:attrNameLst>
                                      </p:cBhvr>
                                      <p:to>
                                        <p:strVal val="visible"/>
                                      </p:to>
                                    </p:set>
                                    <p:animEffect transition="in" filter="fade">
                                      <p:cBhvr>
                                        <p:cTn id="77" dur="2000"/>
                                        <p:tgtEl>
                                          <p:spTgt spid="39943"/>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39950"/>
                                        </p:tgtEl>
                                        <p:attrNameLst>
                                          <p:attrName>style.visibility</p:attrName>
                                        </p:attrNameLst>
                                      </p:cBhvr>
                                      <p:to>
                                        <p:strVal val="visible"/>
                                      </p:to>
                                    </p:set>
                                    <p:animEffect transition="in" filter="fade">
                                      <p:cBhvr>
                                        <p:cTn id="82" dur="2000"/>
                                        <p:tgtEl>
                                          <p:spTgt spid="39950"/>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39942"/>
                                        </p:tgtEl>
                                        <p:attrNameLst>
                                          <p:attrName>style.visibility</p:attrName>
                                        </p:attrNameLst>
                                      </p:cBhvr>
                                      <p:to>
                                        <p:strVal val="visible"/>
                                      </p:to>
                                    </p:set>
                                    <p:animEffect transition="in" filter="fade">
                                      <p:cBhvr>
                                        <p:cTn id="87" dur="2000"/>
                                        <p:tgtEl>
                                          <p:spTgt spid="399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animBg="1"/>
      <p:bldP spid="39939" grpId="0" animBg="1"/>
      <p:bldP spid="39940" grpId="0" animBg="1"/>
      <p:bldP spid="39941" grpId="0" animBg="1"/>
      <p:bldP spid="39942" grpId="0" animBg="1"/>
      <p:bldP spid="39943" grpId="0" animBg="1"/>
      <p:bldP spid="39944" grpId="0" animBg="1"/>
      <p:bldP spid="39945" grpId="0" animBg="1"/>
      <p:bldP spid="39948" grpId="0" animBg="1"/>
      <p:bldP spid="39949" grpId="0" animBg="1"/>
      <p:bldP spid="39950" grpId="0" animBg="1"/>
      <p:bldP spid="39951" grpId="0" animBg="1"/>
      <p:bldP spid="39952" grpId="0" animBg="1"/>
      <p:bldP spid="39953" grpId="0" animBg="1"/>
      <p:bldP spid="39954" grpId="0" animBg="1"/>
      <p:bldP spid="19" grpId="0" animBg="1"/>
      <p:bldP spid="22" grpId="0" animBg="1"/>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rrowheads="1"/>
          </p:cNvSpPr>
          <p:nvPr>
            <p:ph type="title"/>
          </p:nvPr>
        </p:nvSpPr>
        <p:spPr>
          <a:xfrm>
            <a:off x="539750" y="404813"/>
            <a:ext cx="8147050" cy="1871662"/>
          </a:xfrm>
        </p:spPr>
        <p:txBody>
          <a:bodyPr>
            <a:normAutofit fontScale="90000"/>
          </a:bodyPr>
          <a:lstStyle/>
          <a:p>
            <a:pPr eaLnBrk="1" hangingPunct="1">
              <a:defRPr/>
            </a:pPr>
            <a:r>
              <a:rPr lang="fa-IR" b="1" dirty="0" smtClean="0">
                <a:solidFill>
                  <a:schemeClr val="bg1"/>
                </a:solidFill>
              </a:rPr>
              <a:t>قانون </a:t>
            </a:r>
            <a:r>
              <a:rPr lang="fa-IR" b="1" dirty="0" smtClean="0">
                <a:solidFill>
                  <a:schemeClr val="bg1"/>
                </a:solidFill>
                <a:cs typeface="B Nazanin" pitchFamily="2" charset="-78"/>
              </a:rPr>
              <a:t>7</a:t>
            </a:r>
            <a:r>
              <a:rPr lang="fa-IR" b="1" dirty="0" smtClean="0">
                <a:solidFill>
                  <a:schemeClr val="bg1"/>
                </a:solidFill>
              </a:rPr>
              <a:t>- قانون تجربه</a:t>
            </a:r>
            <a:br>
              <a:rPr lang="fa-IR" b="1" dirty="0" smtClean="0">
                <a:solidFill>
                  <a:schemeClr val="bg1"/>
                </a:solidFill>
              </a:rPr>
            </a:br>
            <a:r>
              <a:rPr lang="en-US" b="1" dirty="0" smtClean="0">
                <a:solidFill>
                  <a:schemeClr val="bg1"/>
                </a:solidFill>
              </a:rPr>
              <a:t> The Law of Experience</a:t>
            </a:r>
            <a:br>
              <a:rPr lang="en-US" b="1" dirty="0" smtClean="0">
                <a:solidFill>
                  <a:schemeClr val="bg1"/>
                </a:solidFill>
              </a:rPr>
            </a:br>
            <a:r>
              <a:rPr lang="en-US" b="1" dirty="0" smtClean="0">
                <a:solidFill>
                  <a:schemeClr val="bg1"/>
                </a:solidFill>
              </a:rPr>
              <a:t> (</a:t>
            </a:r>
            <a:r>
              <a:rPr lang="en-US" b="1" dirty="0" err="1" smtClean="0">
                <a:solidFill>
                  <a:schemeClr val="bg1"/>
                </a:solidFill>
              </a:rPr>
              <a:t>Kash</a:t>
            </a:r>
            <a:r>
              <a:rPr lang="en-US" b="1" dirty="0" smtClean="0">
                <a:solidFill>
                  <a:schemeClr val="bg1"/>
                </a:solidFill>
              </a:rPr>
              <a:t> Shree)</a:t>
            </a:r>
          </a:p>
        </p:txBody>
      </p:sp>
      <p:sp>
        <p:nvSpPr>
          <p:cNvPr id="5123" name="Rectangle 3"/>
          <p:cNvSpPr>
            <a:spLocks noGrp="1" noChangeArrowheads="1"/>
          </p:cNvSpPr>
          <p:nvPr>
            <p:ph type="body" idx="1"/>
          </p:nvPr>
        </p:nvSpPr>
        <p:spPr>
          <a:xfrm>
            <a:off x="457200" y="2819400"/>
            <a:ext cx="8229600" cy="3810000"/>
          </a:xfrm>
        </p:spPr>
        <p:txBody>
          <a:bodyPr anchor="ctr">
            <a:normAutofit lnSpcReduction="10000"/>
          </a:bodyPr>
          <a:lstStyle/>
          <a:p>
            <a:pPr algn="r" rtl="1" eaLnBrk="1" hangingPunct="1">
              <a:lnSpc>
                <a:spcPct val="110000"/>
              </a:lnSpc>
              <a:defRPr/>
            </a:pPr>
            <a:r>
              <a:rPr lang="fa-IR" dirty="0" smtClean="0">
                <a:solidFill>
                  <a:schemeClr val="bg1"/>
                </a:solidFill>
              </a:rPr>
              <a:t> </a:t>
            </a:r>
            <a:r>
              <a:rPr lang="fa-IR" sz="4400" b="1" dirty="0" smtClean="0">
                <a:solidFill>
                  <a:schemeClr val="bg1"/>
                </a:solidFill>
              </a:rPr>
              <a:t>در تبلیغات از تجربیات خود و دیگران در داخل و خارج استفاده کنید.</a:t>
            </a:r>
            <a:endParaRPr lang="en-US" sz="4400" b="1" dirty="0" smtClean="0">
              <a:solidFill>
                <a:schemeClr val="bg1"/>
              </a:solidFill>
            </a:endParaRPr>
          </a:p>
          <a:p>
            <a:pPr algn="r" rtl="1" eaLnBrk="1" hangingPunct="1">
              <a:lnSpc>
                <a:spcPct val="110000"/>
              </a:lnSpc>
              <a:defRPr/>
            </a:pPr>
            <a:endParaRPr lang="en-US" sz="4400" b="1" dirty="0" smtClean="0">
              <a:solidFill>
                <a:schemeClr val="bg1"/>
              </a:solidFill>
            </a:endParaRPr>
          </a:p>
          <a:p>
            <a:pPr algn="r" rtl="1" eaLnBrk="1" hangingPunct="1">
              <a:lnSpc>
                <a:spcPct val="110000"/>
              </a:lnSpc>
              <a:defRPr/>
            </a:pPr>
            <a:endParaRPr lang="en-US" sz="4400" b="1" dirty="0" smtClean="0">
              <a:solidFill>
                <a:schemeClr val="bg1"/>
              </a:solidFill>
            </a:endParaRPr>
          </a:p>
          <a:p>
            <a:pPr algn="ctr" rtl="1" eaLnBrk="1" hangingPunct="1">
              <a:lnSpc>
                <a:spcPct val="110000"/>
              </a:lnSpc>
              <a:buNone/>
              <a:defRPr/>
            </a:pPr>
            <a:endParaRPr lang="en-US" sz="1400" b="1" dirty="0" smtClean="0">
              <a:solidFill>
                <a:schemeClr val="bg1"/>
              </a:solidFill>
            </a:endParaRPr>
          </a:p>
          <a:p>
            <a:pPr algn="ctr" rtl="1" eaLnBrk="1" hangingPunct="1">
              <a:lnSpc>
                <a:spcPct val="110000"/>
              </a:lnSpc>
              <a:buNone/>
              <a:defRPr/>
            </a:pPr>
            <a:r>
              <a:rPr lang="en-US" sz="1400" b="1" dirty="0" smtClean="0">
                <a:solidFill>
                  <a:schemeClr val="bg1"/>
                </a:solidFill>
              </a:rPr>
              <a:t>www.drroosta.com</a:t>
            </a:r>
          </a:p>
        </p:txBody>
      </p:sp>
      <p:sp>
        <p:nvSpPr>
          <p:cNvPr id="4" name="Slide Number Placeholder 3"/>
          <p:cNvSpPr>
            <a:spLocks noGrp="1"/>
          </p:cNvSpPr>
          <p:nvPr>
            <p:ph type="sldNum" sz="quarter" idx="12"/>
          </p:nvPr>
        </p:nvSpPr>
        <p:spPr/>
        <p:txBody>
          <a:bodyPr/>
          <a:lstStyle/>
          <a:p>
            <a:fld id="{B890EBBE-3E5E-420A-95FE-1C2CD9EE4D36}" type="slidenum">
              <a:rPr lang="en-US" smtClean="0"/>
              <a:pPr/>
              <a:t>90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iterate type="lt">
                                    <p:tmPct val="10000"/>
                                  </p:iterate>
                                  <p:childTnLst>
                                    <p:set>
                                      <p:cBhvr>
                                        <p:cTn id="6" dur="1" fill="hold">
                                          <p:stCondLst>
                                            <p:cond delay="0"/>
                                          </p:stCondLst>
                                        </p:cTn>
                                        <p:tgtEl>
                                          <p:spTgt spid="5122"/>
                                        </p:tgtEl>
                                        <p:attrNameLst>
                                          <p:attrName>style.visibility</p:attrName>
                                        </p:attrNameLst>
                                      </p:cBhvr>
                                      <p:to>
                                        <p:strVal val="visible"/>
                                      </p:to>
                                    </p:set>
                                    <p:animEffect transition="in" filter="fade">
                                      <p:cBhvr>
                                        <p:cTn id="7" dur="1000"/>
                                        <p:tgtEl>
                                          <p:spTgt spid="5122"/>
                                        </p:tgtEl>
                                      </p:cBhvr>
                                    </p:animEffect>
                                    <p:anim calcmode="lin" valueType="num">
                                      <p:cBhvr>
                                        <p:cTn id="8" dur="1000" fill="hold"/>
                                        <p:tgtEl>
                                          <p:spTgt spid="5122"/>
                                        </p:tgtEl>
                                        <p:attrNameLst>
                                          <p:attrName>ppt_w</p:attrName>
                                        </p:attrNameLst>
                                      </p:cBhvr>
                                      <p:tavLst>
                                        <p:tav tm="0" fmla="#ppt_w*sin(2.5*pi*$)">
                                          <p:val>
                                            <p:fltVal val="0"/>
                                          </p:val>
                                        </p:tav>
                                        <p:tav tm="100000">
                                          <p:val>
                                            <p:fltVal val="1"/>
                                          </p:val>
                                        </p:tav>
                                      </p:tavLst>
                                    </p:anim>
                                    <p:anim calcmode="lin" valueType="num">
                                      <p:cBhvr>
                                        <p:cTn id="9" dur="1000" fill="hold"/>
                                        <p:tgtEl>
                                          <p:spTgt spid="512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4" presetClass="entr" presetSubtype="0" fill="hold" grpId="0" nodeType="clickEffect">
                                  <p:stCondLst>
                                    <p:cond delay="0"/>
                                  </p:stCondLst>
                                  <p:childTnLst>
                                    <p:set>
                                      <p:cBhvr>
                                        <p:cTn id="13" dur="1" fill="hold">
                                          <p:stCondLst>
                                            <p:cond delay="0"/>
                                          </p:stCondLst>
                                        </p:cTn>
                                        <p:tgtEl>
                                          <p:spTgt spid="5123">
                                            <p:txEl>
                                              <p:pRg st="0" end="0"/>
                                            </p:txEl>
                                          </p:spTgt>
                                        </p:tgtEl>
                                        <p:attrNameLst>
                                          <p:attrName>style.visibility</p:attrName>
                                        </p:attrNameLst>
                                      </p:cBhvr>
                                      <p:to>
                                        <p:strVal val="visible"/>
                                      </p:to>
                                    </p:set>
                                    <p:anim from="(-#ppt_w/2)" to="(#ppt_x)" calcmode="lin" valueType="num">
                                      <p:cBhvr>
                                        <p:cTn id="14" dur="1200" fill="hold">
                                          <p:stCondLst>
                                            <p:cond delay="0"/>
                                          </p:stCondLst>
                                        </p:cTn>
                                        <p:tgtEl>
                                          <p:spTgt spid="5123">
                                            <p:txEl>
                                              <p:pRg st="0" end="0"/>
                                            </p:txEl>
                                          </p:spTgt>
                                        </p:tgtEl>
                                        <p:attrNameLst>
                                          <p:attrName>ppt_x</p:attrName>
                                        </p:attrNameLst>
                                      </p:cBhvr>
                                    </p:anim>
                                    <p:anim from="0" to="-1.0" calcmode="lin" valueType="num">
                                      <p:cBhvr>
                                        <p:cTn id="15" dur="400" decel="50000" autoRev="1" fill="hold">
                                          <p:stCondLst>
                                            <p:cond delay="1200"/>
                                          </p:stCondLst>
                                        </p:cTn>
                                        <p:tgtEl>
                                          <p:spTgt spid="5123">
                                            <p:txEl>
                                              <p:pRg st="0" end="0"/>
                                            </p:txEl>
                                          </p:spTgt>
                                        </p:tgtEl>
                                        <p:attrNameLst>
                                          <p:attrName>xshear</p:attrName>
                                        </p:attrNameLst>
                                      </p:cBhvr>
                                    </p:anim>
                                    <p:animScale>
                                      <p:cBhvr>
                                        <p:cTn id="16" dur="400" decel="100000" autoRev="1" fill="hold">
                                          <p:stCondLst>
                                            <p:cond delay="1200"/>
                                          </p:stCondLst>
                                        </p:cTn>
                                        <p:tgtEl>
                                          <p:spTgt spid="5123">
                                            <p:txEl>
                                              <p:pRg st="0" end="0"/>
                                            </p:txEl>
                                          </p:spTgt>
                                        </p:tgtEl>
                                      </p:cBhvr>
                                      <p:from x="100000" y="100000"/>
                                      <p:to x="80000" y="100000"/>
                                    </p:animScale>
                                    <p:anim by="(#ppt_h/3+#ppt_w*0.1)" calcmode="lin" valueType="num">
                                      <p:cBhvr additive="sum">
                                        <p:cTn id="17" dur="400" decel="100000" autoRev="1" fill="hold">
                                          <p:stCondLst>
                                            <p:cond delay="1200"/>
                                          </p:stCondLst>
                                        </p:cTn>
                                        <p:tgtEl>
                                          <p:spTgt spid="5123">
                                            <p:txEl>
                                              <p:pRg st="0" end="0"/>
                                            </p:txEl>
                                          </p:spTgt>
                                        </p:tgtEl>
                                        <p:attrNameLst>
                                          <p:attrName>ppt_x</p:attrName>
                                        </p:attrNameLst>
                                      </p:cBhvr>
                                    </p:anim>
                                  </p:childTnLst>
                                </p:cTn>
                              </p:par>
                            </p:childTnLst>
                          </p:cTn>
                        </p:par>
                      </p:childTnLst>
                    </p:cTn>
                  </p:par>
                  <p:par>
                    <p:cTn id="18" fill="hold">
                      <p:stCondLst>
                        <p:cond delay="indefinite"/>
                      </p:stCondLst>
                      <p:childTnLst>
                        <p:par>
                          <p:cTn id="19" fill="hold">
                            <p:stCondLst>
                              <p:cond delay="0"/>
                            </p:stCondLst>
                            <p:childTnLst>
                              <p:par>
                                <p:cTn id="20" presetID="34" presetClass="entr" presetSubtype="0" fill="hold" grpId="0" nodeType="clickEffect">
                                  <p:stCondLst>
                                    <p:cond delay="0"/>
                                  </p:stCondLst>
                                  <p:childTnLst>
                                    <p:set>
                                      <p:cBhvr>
                                        <p:cTn id="21" dur="1" fill="hold">
                                          <p:stCondLst>
                                            <p:cond delay="0"/>
                                          </p:stCondLst>
                                        </p:cTn>
                                        <p:tgtEl>
                                          <p:spTgt spid="5123">
                                            <p:txEl>
                                              <p:pRg st="4" end="4"/>
                                            </p:txEl>
                                          </p:spTgt>
                                        </p:tgtEl>
                                        <p:attrNameLst>
                                          <p:attrName>style.visibility</p:attrName>
                                        </p:attrNameLst>
                                      </p:cBhvr>
                                      <p:to>
                                        <p:strVal val="visible"/>
                                      </p:to>
                                    </p:set>
                                    <p:anim from="(-#ppt_w/2)" to="(#ppt_x)" calcmode="lin" valueType="num">
                                      <p:cBhvr>
                                        <p:cTn id="22" dur="1200" fill="hold">
                                          <p:stCondLst>
                                            <p:cond delay="0"/>
                                          </p:stCondLst>
                                        </p:cTn>
                                        <p:tgtEl>
                                          <p:spTgt spid="5123">
                                            <p:txEl>
                                              <p:pRg st="4" end="4"/>
                                            </p:txEl>
                                          </p:spTgt>
                                        </p:tgtEl>
                                        <p:attrNameLst>
                                          <p:attrName>ppt_x</p:attrName>
                                        </p:attrNameLst>
                                      </p:cBhvr>
                                    </p:anim>
                                    <p:anim from="0" to="-1.0" calcmode="lin" valueType="num">
                                      <p:cBhvr>
                                        <p:cTn id="23" dur="400" decel="50000" autoRev="1" fill="hold">
                                          <p:stCondLst>
                                            <p:cond delay="1200"/>
                                          </p:stCondLst>
                                        </p:cTn>
                                        <p:tgtEl>
                                          <p:spTgt spid="5123">
                                            <p:txEl>
                                              <p:pRg st="4" end="4"/>
                                            </p:txEl>
                                          </p:spTgt>
                                        </p:tgtEl>
                                        <p:attrNameLst>
                                          <p:attrName>xshear</p:attrName>
                                        </p:attrNameLst>
                                      </p:cBhvr>
                                    </p:anim>
                                    <p:animScale>
                                      <p:cBhvr>
                                        <p:cTn id="24" dur="400" decel="100000" autoRev="1" fill="hold">
                                          <p:stCondLst>
                                            <p:cond delay="1200"/>
                                          </p:stCondLst>
                                        </p:cTn>
                                        <p:tgtEl>
                                          <p:spTgt spid="5123">
                                            <p:txEl>
                                              <p:pRg st="4" end="4"/>
                                            </p:txEl>
                                          </p:spTgt>
                                        </p:tgtEl>
                                      </p:cBhvr>
                                      <p:from x="100000" y="100000"/>
                                      <p:to x="80000" y="100000"/>
                                    </p:animScale>
                                    <p:anim by="(#ppt_h/3+#ppt_w*0.1)" calcmode="lin" valueType="num">
                                      <p:cBhvr additive="sum">
                                        <p:cTn id="25" dur="400" decel="100000" autoRev="1" fill="hold">
                                          <p:stCondLst>
                                            <p:cond delay="1200"/>
                                          </p:stCondLst>
                                        </p:cTn>
                                        <p:tgtEl>
                                          <p:spTgt spid="5123">
                                            <p:txEl>
                                              <p:pRg st="4" end="4"/>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5123" grpId="0" build="p"/>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Rot="1" noChangeArrowheads="1"/>
          </p:cNvSpPr>
          <p:nvPr>
            <p:ph type="title"/>
          </p:nvPr>
        </p:nvSpPr>
        <p:spPr>
          <a:xfrm>
            <a:off x="179388" y="274638"/>
            <a:ext cx="8736012" cy="6178550"/>
          </a:xfrm>
        </p:spPr>
        <p:txBody>
          <a:bodyPr>
            <a:normAutofit/>
          </a:bodyPr>
          <a:lstStyle/>
          <a:p>
            <a:pPr rtl="1" eaLnBrk="1" hangingPunct="1">
              <a:lnSpc>
                <a:spcPct val="125000"/>
              </a:lnSpc>
              <a:defRPr/>
            </a:pPr>
            <a:r>
              <a:rPr lang="fa-IR" sz="4800" b="1" dirty="0" smtClean="0">
                <a:solidFill>
                  <a:schemeClr val="bg1"/>
                </a:solidFill>
              </a:rPr>
              <a:t>قانون </a:t>
            </a:r>
            <a:r>
              <a:rPr lang="fa-IR" sz="4800" b="1" dirty="0" smtClean="0">
                <a:solidFill>
                  <a:schemeClr val="bg1"/>
                </a:solidFill>
                <a:cs typeface="B Nazanin" pitchFamily="2" charset="-78"/>
              </a:rPr>
              <a:t>8</a:t>
            </a:r>
            <a:r>
              <a:rPr lang="fa-IR" sz="4800" b="1" dirty="0" smtClean="0">
                <a:solidFill>
                  <a:schemeClr val="bg1"/>
                </a:solidFill>
              </a:rPr>
              <a:t>- قانون ربط (وابستگی) </a:t>
            </a:r>
            <a:br>
              <a:rPr lang="fa-IR" sz="4800" b="1" dirty="0" smtClean="0">
                <a:solidFill>
                  <a:schemeClr val="bg1"/>
                </a:solidFill>
              </a:rPr>
            </a:br>
            <a:r>
              <a:rPr lang="en-US" sz="4800" b="1" dirty="0" smtClean="0">
                <a:solidFill>
                  <a:schemeClr val="bg1"/>
                </a:solidFill>
              </a:rPr>
              <a:t> The Law of Relevance </a:t>
            </a:r>
            <a:br>
              <a:rPr lang="en-US" sz="4800" b="1" dirty="0" smtClean="0">
                <a:solidFill>
                  <a:schemeClr val="bg1"/>
                </a:solidFill>
              </a:rPr>
            </a:br>
            <a:r>
              <a:rPr lang="en-US" sz="4800" b="1" dirty="0" smtClean="0">
                <a:solidFill>
                  <a:schemeClr val="bg1"/>
                </a:solidFill>
              </a:rPr>
              <a:t>(Anne Bologna)	</a:t>
            </a:r>
            <a:r>
              <a:rPr lang="fa-IR" sz="4800" b="1" dirty="0" smtClean="0">
                <a:solidFill>
                  <a:schemeClr val="bg1"/>
                </a:solidFill>
              </a:rPr>
              <a:t/>
            </a:r>
            <a:br>
              <a:rPr lang="fa-IR" sz="4800" b="1" dirty="0" smtClean="0">
                <a:solidFill>
                  <a:schemeClr val="bg1"/>
                </a:solidFill>
              </a:rPr>
            </a:br>
            <a:r>
              <a:rPr lang="fa-IR" sz="4800" b="1" dirty="0" smtClean="0">
                <a:solidFill>
                  <a:schemeClr val="bg1"/>
                </a:solidFill>
              </a:rPr>
              <a:t/>
            </a:r>
            <a:br>
              <a:rPr lang="fa-IR" sz="4800" b="1" dirty="0" smtClean="0">
                <a:solidFill>
                  <a:schemeClr val="bg1"/>
                </a:solidFill>
              </a:rPr>
            </a:br>
            <a:r>
              <a:rPr lang="fa-IR" sz="4800" b="1" dirty="0" smtClean="0">
                <a:solidFill>
                  <a:schemeClr val="bg1"/>
                </a:solidFill>
              </a:rPr>
              <a:t>محتوای تبلیغ باید مرتبط با موضوع  ومخاطب تبلیغ باشد </a:t>
            </a:r>
            <a:r>
              <a:rPr lang="en-US" sz="4800" b="1" dirty="0" smtClean="0">
                <a:solidFill>
                  <a:schemeClr val="bg1"/>
                </a:solidFill>
              </a:rPr>
              <a:t/>
            </a:r>
            <a:br>
              <a:rPr lang="en-US" sz="4800" b="1" dirty="0" smtClean="0">
                <a:solidFill>
                  <a:schemeClr val="bg1"/>
                </a:solidFill>
              </a:rPr>
            </a:br>
            <a:r>
              <a:rPr lang="en-US" sz="1400" b="1" dirty="0" smtClean="0">
                <a:solidFill>
                  <a:schemeClr val="bg1"/>
                </a:solidFill>
                <a:cs typeface="+mn-cs"/>
              </a:rPr>
              <a:t>www.drroosta.com</a:t>
            </a:r>
            <a:endParaRPr lang="en-US" sz="4800" b="1" dirty="0" smtClean="0">
              <a:solidFill>
                <a:schemeClr val="bg1"/>
              </a:solidFill>
            </a:endParaRPr>
          </a:p>
        </p:txBody>
      </p:sp>
      <p:sp>
        <p:nvSpPr>
          <p:cNvPr id="3" name="Slide Number Placeholder 2"/>
          <p:cNvSpPr>
            <a:spLocks noGrp="1"/>
          </p:cNvSpPr>
          <p:nvPr>
            <p:ph type="sldNum" sz="quarter" idx="12"/>
          </p:nvPr>
        </p:nvSpPr>
        <p:spPr/>
        <p:txBody>
          <a:bodyPr/>
          <a:lstStyle/>
          <a:p>
            <a:fld id="{B890EBBE-3E5E-420A-95FE-1C2CD9EE4D36}" type="slidenum">
              <a:rPr lang="en-US" smtClean="0"/>
              <a:pPr/>
              <a:t>91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6146"/>
                                        </p:tgtEl>
                                        <p:attrNameLst>
                                          <p:attrName>style.visibility</p:attrName>
                                        </p:attrNameLst>
                                      </p:cBhvr>
                                      <p:to>
                                        <p:strVal val="visible"/>
                                      </p:to>
                                    </p:set>
                                    <p:anim calcmode="lin" valueType="num">
                                      <p:cBhvr>
                                        <p:cTn id="7" dur="1000" fill="hold"/>
                                        <p:tgtEl>
                                          <p:spTgt spid="6146"/>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6146"/>
                                        </p:tgtEl>
                                        <p:attrNameLst>
                                          <p:attrName>ppt_y</p:attrName>
                                        </p:attrNameLst>
                                      </p:cBhvr>
                                      <p:tavLst>
                                        <p:tav tm="0">
                                          <p:val>
                                            <p:strVal val="#ppt_y"/>
                                          </p:val>
                                        </p:tav>
                                        <p:tav tm="100000">
                                          <p:val>
                                            <p:strVal val="#ppt_y"/>
                                          </p:val>
                                        </p:tav>
                                      </p:tavLst>
                                    </p:anim>
                                    <p:anim calcmode="lin" valueType="num">
                                      <p:cBhvr>
                                        <p:cTn id="9" dur="1000" fill="hold"/>
                                        <p:tgtEl>
                                          <p:spTgt spid="6146"/>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6146"/>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6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457200" y="685800"/>
            <a:ext cx="8229600" cy="5867400"/>
          </a:xfrm>
        </p:spPr>
        <p:txBody>
          <a:bodyPr anchor="ctr">
            <a:normAutofit/>
          </a:bodyPr>
          <a:lstStyle/>
          <a:p>
            <a:pPr algn="ctr" eaLnBrk="1" hangingPunct="1">
              <a:lnSpc>
                <a:spcPct val="80000"/>
              </a:lnSpc>
              <a:buFont typeface="Wingdings" pitchFamily="2" charset="2"/>
              <a:buNone/>
              <a:defRPr/>
            </a:pPr>
            <a:r>
              <a:rPr lang="fa-IR" sz="2800" b="1" dirty="0" smtClean="0">
                <a:solidFill>
                  <a:schemeClr val="bg1"/>
                </a:solidFill>
              </a:rPr>
              <a:t> </a:t>
            </a:r>
            <a:r>
              <a:rPr lang="fa-IR" sz="4800" b="1" dirty="0" smtClean="0">
                <a:solidFill>
                  <a:schemeClr val="bg1"/>
                </a:solidFill>
              </a:rPr>
              <a:t>قانون </a:t>
            </a:r>
            <a:r>
              <a:rPr lang="fa-IR" sz="4800" b="1" dirty="0" smtClean="0">
                <a:solidFill>
                  <a:schemeClr val="bg1"/>
                </a:solidFill>
                <a:cs typeface="B Nazanin" pitchFamily="2" charset="-78"/>
              </a:rPr>
              <a:t>9</a:t>
            </a:r>
            <a:r>
              <a:rPr lang="fa-IR" sz="4800" b="1" dirty="0" smtClean="0">
                <a:solidFill>
                  <a:schemeClr val="bg1"/>
                </a:solidFill>
              </a:rPr>
              <a:t>- قانون شوخ طبعی (شادابی)</a:t>
            </a:r>
          </a:p>
          <a:p>
            <a:pPr algn="ctr" eaLnBrk="1" hangingPunct="1">
              <a:lnSpc>
                <a:spcPct val="80000"/>
              </a:lnSpc>
              <a:buFont typeface="Wingdings" pitchFamily="2" charset="2"/>
              <a:buNone/>
              <a:defRPr/>
            </a:pPr>
            <a:r>
              <a:rPr lang="en-US" sz="4800" b="1" dirty="0" smtClean="0">
                <a:solidFill>
                  <a:schemeClr val="bg1"/>
                </a:solidFill>
              </a:rPr>
              <a:t>The law of </a:t>
            </a:r>
            <a:r>
              <a:rPr lang="en-US" sz="4800" b="1" dirty="0" err="1" smtClean="0">
                <a:solidFill>
                  <a:schemeClr val="bg1"/>
                </a:solidFill>
              </a:rPr>
              <a:t>Humour</a:t>
            </a:r>
            <a:endParaRPr lang="en-US" sz="4800" b="1" dirty="0" smtClean="0">
              <a:solidFill>
                <a:schemeClr val="bg1"/>
              </a:solidFill>
            </a:endParaRPr>
          </a:p>
          <a:p>
            <a:pPr algn="ctr" eaLnBrk="1" hangingPunct="1">
              <a:lnSpc>
                <a:spcPct val="80000"/>
              </a:lnSpc>
              <a:buFont typeface="Wingdings" pitchFamily="2" charset="2"/>
              <a:buNone/>
              <a:defRPr/>
            </a:pPr>
            <a:r>
              <a:rPr lang="en-US" sz="4800" b="1" dirty="0" smtClean="0">
                <a:solidFill>
                  <a:schemeClr val="bg1"/>
                </a:solidFill>
              </a:rPr>
              <a:t> (James </a:t>
            </a:r>
            <a:r>
              <a:rPr lang="en-US" sz="4800" b="1" dirty="0" err="1" smtClean="0">
                <a:solidFill>
                  <a:schemeClr val="bg1"/>
                </a:solidFill>
              </a:rPr>
              <a:t>Lowther</a:t>
            </a:r>
            <a:r>
              <a:rPr lang="en-US" sz="4800" b="1" dirty="0" smtClean="0">
                <a:solidFill>
                  <a:schemeClr val="bg1"/>
                </a:solidFill>
              </a:rPr>
              <a:t>) </a:t>
            </a:r>
            <a:endParaRPr lang="fa-IR" sz="4800" b="1" dirty="0" smtClean="0">
              <a:solidFill>
                <a:schemeClr val="bg1"/>
              </a:solidFill>
            </a:endParaRPr>
          </a:p>
          <a:p>
            <a:pPr algn="ctr" eaLnBrk="1" hangingPunct="1">
              <a:lnSpc>
                <a:spcPct val="80000"/>
              </a:lnSpc>
              <a:buFont typeface="Wingdings" pitchFamily="2" charset="2"/>
              <a:buNone/>
              <a:defRPr/>
            </a:pPr>
            <a:endParaRPr lang="fa-IR" sz="4800" b="1" dirty="0" smtClean="0">
              <a:solidFill>
                <a:schemeClr val="bg1"/>
              </a:solidFill>
            </a:endParaRPr>
          </a:p>
          <a:p>
            <a:pPr algn="ctr" rtl="1" eaLnBrk="1" hangingPunct="1">
              <a:lnSpc>
                <a:spcPct val="80000"/>
              </a:lnSpc>
              <a:buFont typeface="Wingdings" pitchFamily="2" charset="2"/>
              <a:buNone/>
              <a:defRPr/>
            </a:pPr>
            <a:r>
              <a:rPr lang="fa-IR" sz="4800" b="1" dirty="0" smtClean="0">
                <a:solidFill>
                  <a:schemeClr val="bg1"/>
                </a:solidFill>
              </a:rPr>
              <a:t>استفاده از طنز و نکات شادی بخش درتبلیغ می تواند برای گروهی </a:t>
            </a:r>
            <a:r>
              <a:rPr lang="en-US" sz="4800" b="1" dirty="0" smtClean="0">
                <a:solidFill>
                  <a:schemeClr val="bg1"/>
                </a:solidFill>
              </a:rPr>
              <a:t>   </a:t>
            </a:r>
            <a:r>
              <a:rPr lang="fa-IR" sz="4800" b="1" dirty="0" smtClean="0">
                <a:solidFill>
                  <a:schemeClr val="bg1"/>
                </a:solidFill>
              </a:rPr>
              <a:t>ازمخاطبان جذاب باشد</a:t>
            </a:r>
            <a:r>
              <a:rPr lang="en-US" sz="4800" b="1" dirty="0" smtClean="0">
                <a:solidFill>
                  <a:schemeClr val="bg1"/>
                </a:solidFill>
              </a:rPr>
              <a:t>  </a:t>
            </a:r>
          </a:p>
          <a:p>
            <a:pPr algn="ctr" rtl="1" eaLnBrk="1" hangingPunct="1">
              <a:lnSpc>
                <a:spcPct val="80000"/>
              </a:lnSpc>
              <a:buFont typeface="Wingdings" pitchFamily="2" charset="2"/>
              <a:buNone/>
              <a:defRPr/>
            </a:pPr>
            <a:r>
              <a:rPr lang="en-US" sz="1400" b="1" dirty="0" smtClean="0">
                <a:solidFill>
                  <a:schemeClr val="bg1"/>
                </a:solidFill>
                <a:latin typeface="Arial" pitchFamily="34" charset="0"/>
                <a:cs typeface="Arial" pitchFamily="34" charset="0"/>
              </a:rPr>
              <a:t>www.drroosta.com</a:t>
            </a:r>
          </a:p>
        </p:txBody>
      </p:sp>
      <p:sp>
        <p:nvSpPr>
          <p:cNvPr id="3" name="Slide Number Placeholder 2"/>
          <p:cNvSpPr>
            <a:spLocks noGrp="1"/>
          </p:cNvSpPr>
          <p:nvPr>
            <p:ph type="sldNum" sz="quarter" idx="12"/>
          </p:nvPr>
        </p:nvSpPr>
        <p:spPr/>
        <p:txBody>
          <a:bodyPr/>
          <a:lstStyle/>
          <a:p>
            <a:fld id="{B890EBBE-3E5E-420A-95FE-1C2CD9EE4D36}" type="slidenum">
              <a:rPr lang="en-US" smtClean="0"/>
              <a:pPr/>
              <a:t>92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7171">
                                            <p:txEl>
                                              <p:pRg st="0" end="0"/>
                                            </p:txEl>
                                          </p:spTgt>
                                        </p:tgtEl>
                                        <p:attrNameLst>
                                          <p:attrName>style.visibility</p:attrName>
                                        </p:attrNameLst>
                                      </p:cBhvr>
                                      <p:to>
                                        <p:strVal val="visible"/>
                                      </p:to>
                                    </p:set>
                                    <p:anim calcmode="lin" valueType="num">
                                      <p:cBhvr>
                                        <p:cTn id="7" dur="1000" fill="hold"/>
                                        <p:tgtEl>
                                          <p:spTgt spid="7171">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7171">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7171">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7171">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7171">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7171">
                                            <p:txEl>
                                              <p:pRg st="1" end="1"/>
                                            </p:txEl>
                                          </p:spTgt>
                                        </p:tgtEl>
                                        <p:attrNameLst>
                                          <p:attrName>style.visibility</p:attrName>
                                        </p:attrNameLst>
                                      </p:cBhvr>
                                      <p:to>
                                        <p:strVal val="visible"/>
                                      </p:to>
                                    </p:set>
                                    <p:anim calcmode="lin" valueType="num">
                                      <p:cBhvr>
                                        <p:cTn id="16" dur="1000" fill="hold"/>
                                        <p:tgtEl>
                                          <p:spTgt spid="7171">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1000" fill="hold"/>
                                        <p:tgtEl>
                                          <p:spTgt spid="7171">
                                            <p:txEl>
                                              <p:pRg st="1" end="1"/>
                                            </p:txEl>
                                          </p:spTgt>
                                        </p:tgtEl>
                                        <p:attrNameLst>
                                          <p:attrName>ppt_y</p:attrName>
                                        </p:attrNameLst>
                                      </p:cBhvr>
                                      <p:tavLst>
                                        <p:tav tm="0">
                                          <p:val>
                                            <p:strVal val="#ppt_y"/>
                                          </p:val>
                                        </p:tav>
                                        <p:tav tm="100000">
                                          <p:val>
                                            <p:strVal val="#ppt_y"/>
                                          </p:val>
                                        </p:tav>
                                      </p:tavLst>
                                    </p:anim>
                                    <p:anim calcmode="lin" valueType="num">
                                      <p:cBhvr>
                                        <p:cTn id="18" dur="1000" fill="hold"/>
                                        <p:tgtEl>
                                          <p:spTgt spid="7171">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1000" fill="hold"/>
                                        <p:tgtEl>
                                          <p:spTgt spid="7171">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1000" tmFilter="0,0; .5, 1; 1, 1"/>
                                        <p:tgtEl>
                                          <p:spTgt spid="7171">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7171">
                                            <p:txEl>
                                              <p:pRg st="2" end="2"/>
                                            </p:txEl>
                                          </p:spTgt>
                                        </p:tgtEl>
                                        <p:attrNameLst>
                                          <p:attrName>style.visibility</p:attrName>
                                        </p:attrNameLst>
                                      </p:cBhvr>
                                      <p:to>
                                        <p:strVal val="visible"/>
                                      </p:to>
                                    </p:set>
                                    <p:anim calcmode="lin" valueType="num">
                                      <p:cBhvr>
                                        <p:cTn id="25" dur="1000" fill="hold"/>
                                        <p:tgtEl>
                                          <p:spTgt spid="7171">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1000" fill="hold"/>
                                        <p:tgtEl>
                                          <p:spTgt spid="7171">
                                            <p:txEl>
                                              <p:pRg st="2" end="2"/>
                                            </p:txEl>
                                          </p:spTgt>
                                        </p:tgtEl>
                                        <p:attrNameLst>
                                          <p:attrName>ppt_y</p:attrName>
                                        </p:attrNameLst>
                                      </p:cBhvr>
                                      <p:tavLst>
                                        <p:tav tm="0">
                                          <p:val>
                                            <p:strVal val="#ppt_y"/>
                                          </p:val>
                                        </p:tav>
                                        <p:tav tm="100000">
                                          <p:val>
                                            <p:strVal val="#ppt_y"/>
                                          </p:val>
                                        </p:tav>
                                      </p:tavLst>
                                    </p:anim>
                                    <p:anim calcmode="lin" valueType="num">
                                      <p:cBhvr>
                                        <p:cTn id="27" dur="1000" fill="hold"/>
                                        <p:tgtEl>
                                          <p:spTgt spid="7171">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1000" fill="hold"/>
                                        <p:tgtEl>
                                          <p:spTgt spid="7171">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1000" tmFilter="0,0; .5, 1; 1, 1"/>
                                        <p:tgtEl>
                                          <p:spTgt spid="7171">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7171">
                                            <p:txEl>
                                              <p:pRg st="4" end="4"/>
                                            </p:txEl>
                                          </p:spTgt>
                                        </p:tgtEl>
                                        <p:attrNameLst>
                                          <p:attrName>style.visibility</p:attrName>
                                        </p:attrNameLst>
                                      </p:cBhvr>
                                      <p:to>
                                        <p:strVal val="visible"/>
                                      </p:to>
                                    </p:set>
                                    <p:anim calcmode="lin" valueType="num">
                                      <p:cBhvr>
                                        <p:cTn id="34" dur="1000" fill="hold"/>
                                        <p:tgtEl>
                                          <p:spTgt spid="7171">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1000" fill="hold"/>
                                        <p:tgtEl>
                                          <p:spTgt spid="7171">
                                            <p:txEl>
                                              <p:pRg st="4" end="4"/>
                                            </p:txEl>
                                          </p:spTgt>
                                        </p:tgtEl>
                                        <p:attrNameLst>
                                          <p:attrName>ppt_y</p:attrName>
                                        </p:attrNameLst>
                                      </p:cBhvr>
                                      <p:tavLst>
                                        <p:tav tm="0">
                                          <p:val>
                                            <p:strVal val="#ppt_y"/>
                                          </p:val>
                                        </p:tav>
                                        <p:tav tm="100000">
                                          <p:val>
                                            <p:strVal val="#ppt_y"/>
                                          </p:val>
                                        </p:tav>
                                      </p:tavLst>
                                    </p:anim>
                                    <p:anim calcmode="lin" valueType="num">
                                      <p:cBhvr>
                                        <p:cTn id="36" dur="1000" fill="hold"/>
                                        <p:tgtEl>
                                          <p:spTgt spid="7171">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1000" fill="hold"/>
                                        <p:tgtEl>
                                          <p:spTgt spid="7171">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1000" tmFilter="0,0; .5, 1; 1, 1"/>
                                        <p:tgtEl>
                                          <p:spTgt spid="7171">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grpId="0" nodeType="clickEffect">
                                  <p:stCondLst>
                                    <p:cond delay="0"/>
                                  </p:stCondLst>
                                  <p:iterate type="lt">
                                    <p:tmPct val="10000"/>
                                  </p:iterate>
                                  <p:childTnLst>
                                    <p:set>
                                      <p:cBhvr>
                                        <p:cTn id="42" dur="1" fill="hold">
                                          <p:stCondLst>
                                            <p:cond delay="0"/>
                                          </p:stCondLst>
                                        </p:cTn>
                                        <p:tgtEl>
                                          <p:spTgt spid="7171">
                                            <p:txEl>
                                              <p:pRg st="5" end="5"/>
                                            </p:txEl>
                                          </p:spTgt>
                                        </p:tgtEl>
                                        <p:attrNameLst>
                                          <p:attrName>style.visibility</p:attrName>
                                        </p:attrNameLst>
                                      </p:cBhvr>
                                      <p:to>
                                        <p:strVal val="visible"/>
                                      </p:to>
                                    </p:set>
                                    <p:anim calcmode="lin" valueType="num">
                                      <p:cBhvr>
                                        <p:cTn id="43" dur="1000" fill="hold"/>
                                        <p:tgtEl>
                                          <p:spTgt spid="7171">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44" dur="1000" fill="hold"/>
                                        <p:tgtEl>
                                          <p:spTgt spid="7171">
                                            <p:txEl>
                                              <p:pRg st="5" end="5"/>
                                            </p:txEl>
                                          </p:spTgt>
                                        </p:tgtEl>
                                        <p:attrNameLst>
                                          <p:attrName>ppt_y</p:attrName>
                                        </p:attrNameLst>
                                      </p:cBhvr>
                                      <p:tavLst>
                                        <p:tav tm="0">
                                          <p:val>
                                            <p:strVal val="#ppt_y"/>
                                          </p:val>
                                        </p:tav>
                                        <p:tav tm="100000">
                                          <p:val>
                                            <p:strVal val="#ppt_y"/>
                                          </p:val>
                                        </p:tav>
                                      </p:tavLst>
                                    </p:anim>
                                    <p:anim calcmode="lin" valueType="num">
                                      <p:cBhvr>
                                        <p:cTn id="45" dur="1000" fill="hold"/>
                                        <p:tgtEl>
                                          <p:spTgt spid="7171">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6" dur="1000" fill="hold"/>
                                        <p:tgtEl>
                                          <p:spTgt spid="7171">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7" dur="1000" tmFilter="0,0; .5, 1; 1, 1"/>
                                        <p:tgtEl>
                                          <p:spTgt spid="717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179388" y="457200"/>
            <a:ext cx="8507412" cy="5668963"/>
          </a:xfrm>
        </p:spPr>
        <p:txBody>
          <a:bodyPr>
            <a:normAutofit/>
          </a:bodyPr>
          <a:lstStyle/>
          <a:p>
            <a:pPr algn="ctr" eaLnBrk="1" hangingPunct="1">
              <a:lnSpc>
                <a:spcPct val="80000"/>
              </a:lnSpc>
              <a:buFont typeface="Wingdings" pitchFamily="2" charset="2"/>
              <a:buNone/>
              <a:defRPr/>
            </a:pPr>
            <a:r>
              <a:rPr lang="fa-IR" sz="2400" b="1" dirty="0" smtClean="0">
                <a:solidFill>
                  <a:schemeClr val="bg1"/>
                </a:solidFill>
              </a:rPr>
              <a:t> </a:t>
            </a:r>
            <a:r>
              <a:rPr lang="fa-IR" sz="4400" b="1" dirty="0" smtClean="0">
                <a:solidFill>
                  <a:schemeClr val="bg1"/>
                </a:solidFill>
              </a:rPr>
              <a:t>قانون </a:t>
            </a:r>
            <a:r>
              <a:rPr lang="fa-IR" sz="4400" b="1" dirty="0" smtClean="0">
                <a:solidFill>
                  <a:schemeClr val="bg1"/>
                </a:solidFill>
                <a:cs typeface="B Nazanin" pitchFamily="2" charset="-78"/>
              </a:rPr>
              <a:t>10</a:t>
            </a:r>
            <a:r>
              <a:rPr lang="fa-IR" sz="4400" b="1" dirty="0" smtClean="0">
                <a:solidFill>
                  <a:schemeClr val="bg1"/>
                </a:solidFill>
              </a:rPr>
              <a:t>- قانون اختلال </a:t>
            </a:r>
          </a:p>
          <a:p>
            <a:pPr algn="ctr" eaLnBrk="1" hangingPunct="1">
              <a:lnSpc>
                <a:spcPct val="80000"/>
              </a:lnSpc>
              <a:buFont typeface="Wingdings" pitchFamily="2" charset="2"/>
              <a:buNone/>
              <a:defRPr/>
            </a:pPr>
            <a:r>
              <a:rPr lang="fa-IR" sz="4400" b="1" dirty="0" smtClean="0">
                <a:solidFill>
                  <a:schemeClr val="bg1"/>
                </a:solidFill>
              </a:rPr>
              <a:t>(به هم خوردگی)</a:t>
            </a:r>
          </a:p>
          <a:p>
            <a:pPr algn="ctr" eaLnBrk="1" hangingPunct="1">
              <a:lnSpc>
                <a:spcPct val="80000"/>
              </a:lnSpc>
              <a:buFont typeface="Wingdings" pitchFamily="2" charset="2"/>
              <a:buNone/>
              <a:defRPr/>
            </a:pPr>
            <a:r>
              <a:rPr lang="en-US" sz="4400" b="1" dirty="0" smtClean="0">
                <a:solidFill>
                  <a:schemeClr val="bg1"/>
                </a:solidFill>
              </a:rPr>
              <a:t>The law of Disruption</a:t>
            </a:r>
          </a:p>
          <a:p>
            <a:pPr algn="ctr" eaLnBrk="1" hangingPunct="1">
              <a:lnSpc>
                <a:spcPct val="80000"/>
              </a:lnSpc>
              <a:buFont typeface="Wingdings" pitchFamily="2" charset="2"/>
              <a:buNone/>
              <a:defRPr/>
            </a:pPr>
            <a:r>
              <a:rPr lang="en-US" sz="4400" b="1" dirty="0" smtClean="0">
                <a:solidFill>
                  <a:schemeClr val="bg1"/>
                </a:solidFill>
              </a:rPr>
              <a:t> (Jean-Marie </a:t>
            </a:r>
            <a:r>
              <a:rPr lang="en-US" sz="4400" b="1" dirty="0" err="1" smtClean="0">
                <a:solidFill>
                  <a:schemeClr val="bg1"/>
                </a:solidFill>
              </a:rPr>
              <a:t>Dru</a:t>
            </a:r>
            <a:r>
              <a:rPr lang="en-US" sz="4400" b="1" dirty="0" smtClean="0">
                <a:solidFill>
                  <a:schemeClr val="bg1"/>
                </a:solidFill>
              </a:rPr>
              <a:t>)</a:t>
            </a:r>
            <a:endParaRPr lang="fa-IR" sz="4400" b="1" dirty="0" smtClean="0">
              <a:solidFill>
                <a:schemeClr val="bg1"/>
              </a:solidFill>
            </a:endParaRPr>
          </a:p>
          <a:p>
            <a:pPr algn="ctr" eaLnBrk="1" hangingPunct="1">
              <a:lnSpc>
                <a:spcPct val="80000"/>
              </a:lnSpc>
              <a:buFont typeface="Wingdings" pitchFamily="2" charset="2"/>
              <a:buNone/>
              <a:defRPr/>
            </a:pPr>
            <a:endParaRPr lang="fa-IR" sz="4400" b="1" dirty="0" smtClean="0">
              <a:solidFill>
                <a:schemeClr val="bg1"/>
              </a:solidFill>
            </a:endParaRPr>
          </a:p>
          <a:p>
            <a:pPr algn="ctr" rtl="1" eaLnBrk="1" hangingPunct="1">
              <a:lnSpc>
                <a:spcPct val="80000"/>
              </a:lnSpc>
              <a:buFont typeface="Wingdings" pitchFamily="2" charset="2"/>
              <a:buNone/>
              <a:defRPr/>
            </a:pPr>
            <a:r>
              <a:rPr lang="fa-IR" sz="4400" b="1" dirty="0" smtClean="0">
                <a:solidFill>
                  <a:schemeClr val="bg1"/>
                </a:solidFill>
              </a:rPr>
              <a:t>از مطالبی که باعث پراکندگی ذهن مخاطب می شود بپرهیزید. </a:t>
            </a:r>
            <a:endParaRPr lang="en-US" sz="4400" b="1" dirty="0" smtClean="0">
              <a:solidFill>
                <a:schemeClr val="bg1"/>
              </a:solidFill>
            </a:endParaRPr>
          </a:p>
          <a:p>
            <a:pPr algn="ctr" rtl="1" eaLnBrk="1" hangingPunct="1">
              <a:lnSpc>
                <a:spcPct val="80000"/>
              </a:lnSpc>
              <a:buFont typeface="Wingdings" pitchFamily="2" charset="2"/>
              <a:buNone/>
              <a:defRPr/>
            </a:pPr>
            <a:endParaRPr lang="en-US" sz="4400" b="1" dirty="0" smtClean="0">
              <a:solidFill>
                <a:schemeClr val="bg1"/>
              </a:solidFill>
            </a:endParaRPr>
          </a:p>
          <a:p>
            <a:pPr algn="ctr" rtl="1" eaLnBrk="1" hangingPunct="1">
              <a:lnSpc>
                <a:spcPct val="80000"/>
              </a:lnSpc>
              <a:buFont typeface="Wingdings" pitchFamily="2" charset="2"/>
              <a:buNone/>
              <a:defRPr/>
            </a:pPr>
            <a:r>
              <a:rPr lang="en-US" sz="1400" b="1" dirty="0" smtClean="0">
                <a:solidFill>
                  <a:schemeClr val="bg1"/>
                </a:solidFill>
              </a:rPr>
              <a:t>www.drroosta.com</a:t>
            </a:r>
            <a:endParaRPr lang="fa-IR" sz="1400" b="1" dirty="0" smtClean="0">
              <a:solidFill>
                <a:schemeClr val="bg1"/>
              </a:solidFill>
            </a:endParaRPr>
          </a:p>
          <a:p>
            <a:pPr algn="ctr" eaLnBrk="1" hangingPunct="1">
              <a:lnSpc>
                <a:spcPct val="80000"/>
              </a:lnSpc>
              <a:buFont typeface="Wingdings" pitchFamily="2" charset="2"/>
              <a:buNone/>
              <a:defRPr/>
            </a:pPr>
            <a:endParaRPr lang="en-US" sz="4400" b="1" dirty="0" smtClean="0">
              <a:solidFill>
                <a:schemeClr val="bg1"/>
              </a:solidFill>
            </a:endParaRPr>
          </a:p>
        </p:txBody>
      </p:sp>
      <p:sp>
        <p:nvSpPr>
          <p:cNvPr id="3" name="Slide Number Placeholder 2"/>
          <p:cNvSpPr>
            <a:spLocks noGrp="1"/>
          </p:cNvSpPr>
          <p:nvPr>
            <p:ph type="sldNum" sz="quarter" idx="12"/>
          </p:nvPr>
        </p:nvSpPr>
        <p:spPr/>
        <p:txBody>
          <a:bodyPr/>
          <a:lstStyle/>
          <a:p>
            <a:fld id="{B890EBBE-3E5E-420A-95FE-1C2CD9EE4D36}" type="slidenum">
              <a:rPr lang="en-US" smtClean="0"/>
              <a:pPr/>
              <a:t>93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p:cTn id="7" dur="1000" fill="hold"/>
                                        <p:tgtEl>
                                          <p:spTgt spid="8195">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8195">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8195">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8195">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8195">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8195">
                                            <p:txEl>
                                              <p:pRg st="1" end="1"/>
                                            </p:txEl>
                                          </p:spTgt>
                                        </p:tgtEl>
                                        <p:attrNameLst>
                                          <p:attrName>style.visibility</p:attrName>
                                        </p:attrNameLst>
                                      </p:cBhvr>
                                      <p:to>
                                        <p:strVal val="visible"/>
                                      </p:to>
                                    </p:set>
                                    <p:anim calcmode="lin" valueType="num">
                                      <p:cBhvr>
                                        <p:cTn id="16" dur="1000" fill="hold"/>
                                        <p:tgtEl>
                                          <p:spTgt spid="8195">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1000" fill="hold"/>
                                        <p:tgtEl>
                                          <p:spTgt spid="8195">
                                            <p:txEl>
                                              <p:pRg st="1" end="1"/>
                                            </p:txEl>
                                          </p:spTgt>
                                        </p:tgtEl>
                                        <p:attrNameLst>
                                          <p:attrName>ppt_y</p:attrName>
                                        </p:attrNameLst>
                                      </p:cBhvr>
                                      <p:tavLst>
                                        <p:tav tm="0">
                                          <p:val>
                                            <p:strVal val="#ppt_y"/>
                                          </p:val>
                                        </p:tav>
                                        <p:tav tm="100000">
                                          <p:val>
                                            <p:strVal val="#ppt_y"/>
                                          </p:val>
                                        </p:tav>
                                      </p:tavLst>
                                    </p:anim>
                                    <p:anim calcmode="lin" valueType="num">
                                      <p:cBhvr>
                                        <p:cTn id="18" dur="1000" fill="hold"/>
                                        <p:tgtEl>
                                          <p:spTgt spid="8195">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1000" fill="hold"/>
                                        <p:tgtEl>
                                          <p:spTgt spid="8195">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1000" tmFilter="0,0; .5, 1; 1, 1"/>
                                        <p:tgtEl>
                                          <p:spTgt spid="8195">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8195">
                                            <p:txEl>
                                              <p:pRg st="2" end="2"/>
                                            </p:txEl>
                                          </p:spTgt>
                                        </p:tgtEl>
                                        <p:attrNameLst>
                                          <p:attrName>style.visibility</p:attrName>
                                        </p:attrNameLst>
                                      </p:cBhvr>
                                      <p:to>
                                        <p:strVal val="visible"/>
                                      </p:to>
                                    </p:set>
                                    <p:anim calcmode="lin" valueType="num">
                                      <p:cBhvr>
                                        <p:cTn id="25" dur="1000" fill="hold"/>
                                        <p:tgtEl>
                                          <p:spTgt spid="8195">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1000" fill="hold"/>
                                        <p:tgtEl>
                                          <p:spTgt spid="8195">
                                            <p:txEl>
                                              <p:pRg st="2" end="2"/>
                                            </p:txEl>
                                          </p:spTgt>
                                        </p:tgtEl>
                                        <p:attrNameLst>
                                          <p:attrName>ppt_y</p:attrName>
                                        </p:attrNameLst>
                                      </p:cBhvr>
                                      <p:tavLst>
                                        <p:tav tm="0">
                                          <p:val>
                                            <p:strVal val="#ppt_y"/>
                                          </p:val>
                                        </p:tav>
                                        <p:tav tm="100000">
                                          <p:val>
                                            <p:strVal val="#ppt_y"/>
                                          </p:val>
                                        </p:tav>
                                      </p:tavLst>
                                    </p:anim>
                                    <p:anim calcmode="lin" valueType="num">
                                      <p:cBhvr>
                                        <p:cTn id="27" dur="1000" fill="hold"/>
                                        <p:tgtEl>
                                          <p:spTgt spid="8195">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1000" fill="hold"/>
                                        <p:tgtEl>
                                          <p:spTgt spid="8195">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1000" tmFilter="0,0; .5, 1; 1, 1"/>
                                        <p:tgtEl>
                                          <p:spTgt spid="8195">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8195">
                                            <p:txEl>
                                              <p:pRg st="3" end="3"/>
                                            </p:txEl>
                                          </p:spTgt>
                                        </p:tgtEl>
                                        <p:attrNameLst>
                                          <p:attrName>style.visibility</p:attrName>
                                        </p:attrNameLst>
                                      </p:cBhvr>
                                      <p:to>
                                        <p:strVal val="visible"/>
                                      </p:to>
                                    </p:set>
                                    <p:anim calcmode="lin" valueType="num">
                                      <p:cBhvr>
                                        <p:cTn id="34" dur="1000" fill="hold"/>
                                        <p:tgtEl>
                                          <p:spTgt spid="8195">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1000" fill="hold"/>
                                        <p:tgtEl>
                                          <p:spTgt spid="8195">
                                            <p:txEl>
                                              <p:pRg st="3" end="3"/>
                                            </p:txEl>
                                          </p:spTgt>
                                        </p:tgtEl>
                                        <p:attrNameLst>
                                          <p:attrName>ppt_y</p:attrName>
                                        </p:attrNameLst>
                                      </p:cBhvr>
                                      <p:tavLst>
                                        <p:tav tm="0">
                                          <p:val>
                                            <p:strVal val="#ppt_y"/>
                                          </p:val>
                                        </p:tav>
                                        <p:tav tm="100000">
                                          <p:val>
                                            <p:strVal val="#ppt_y"/>
                                          </p:val>
                                        </p:tav>
                                      </p:tavLst>
                                    </p:anim>
                                    <p:anim calcmode="lin" valueType="num">
                                      <p:cBhvr>
                                        <p:cTn id="36" dur="1000" fill="hold"/>
                                        <p:tgtEl>
                                          <p:spTgt spid="8195">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1000" fill="hold"/>
                                        <p:tgtEl>
                                          <p:spTgt spid="8195">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1000" tmFilter="0,0; .5, 1; 1, 1"/>
                                        <p:tgtEl>
                                          <p:spTgt spid="8195">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grpId="0" nodeType="clickEffect">
                                  <p:stCondLst>
                                    <p:cond delay="0"/>
                                  </p:stCondLst>
                                  <p:iterate type="lt">
                                    <p:tmPct val="10000"/>
                                  </p:iterate>
                                  <p:childTnLst>
                                    <p:set>
                                      <p:cBhvr>
                                        <p:cTn id="42" dur="1" fill="hold">
                                          <p:stCondLst>
                                            <p:cond delay="0"/>
                                          </p:stCondLst>
                                        </p:cTn>
                                        <p:tgtEl>
                                          <p:spTgt spid="8195">
                                            <p:txEl>
                                              <p:pRg st="5" end="5"/>
                                            </p:txEl>
                                          </p:spTgt>
                                        </p:tgtEl>
                                        <p:attrNameLst>
                                          <p:attrName>style.visibility</p:attrName>
                                        </p:attrNameLst>
                                      </p:cBhvr>
                                      <p:to>
                                        <p:strVal val="visible"/>
                                      </p:to>
                                    </p:set>
                                    <p:anim calcmode="lin" valueType="num">
                                      <p:cBhvr>
                                        <p:cTn id="43" dur="1000" fill="hold"/>
                                        <p:tgtEl>
                                          <p:spTgt spid="8195">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44" dur="1000" fill="hold"/>
                                        <p:tgtEl>
                                          <p:spTgt spid="8195">
                                            <p:txEl>
                                              <p:pRg st="5" end="5"/>
                                            </p:txEl>
                                          </p:spTgt>
                                        </p:tgtEl>
                                        <p:attrNameLst>
                                          <p:attrName>ppt_y</p:attrName>
                                        </p:attrNameLst>
                                      </p:cBhvr>
                                      <p:tavLst>
                                        <p:tav tm="0">
                                          <p:val>
                                            <p:strVal val="#ppt_y"/>
                                          </p:val>
                                        </p:tav>
                                        <p:tav tm="100000">
                                          <p:val>
                                            <p:strVal val="#ppt_y"/>
                                          </p:val>
                                        </p:tav>
                                      </p:tavLst>
                                    </p:anim>
                                    <p:anim calcmode="lin" valueType="num">
                                      <p:cBhvr>
                                        <p:cTn id="45" dur="1000" fill="hold"/>
                                        <p:tgtEl>
                                          <p:spTgt spid="8195">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6" dur="1000" fill="hold"/>
                                        <p:tgtEl>
                                          <p:spTgt spid="8195">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7" dur="1000" tmFilter="0,0; .5, 1; 1, 1"/>
                                        <p:tgtEl>
                                          <p:spTgt spid="8195">
                                            <p:txEl>
                                              <p:pRg st="5" end="5"/>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41" presetClass="entr" presetSubtype="0" fill="hold" grpId="0" nodeType="clickEffect">
                                  <p:stCondLst>
                                    <p:cond delay="0"/>
                                  </p:stCondLst>
                                  <p:iterate type="lt">
                                    <p:tmPct val="10000"/>
                                  </p:iterate>
                                  <p:childTnLst>
                                    <p:set>
                                      <p:cBhvr>
                                        <p:cTn id="51" dur="1" fill="hold">
                                          <p:stCondLst>
                                            <p:cond delay="0"/>
                                          </p:stCondLst>
                                        </p:cTn>
                                        <p:tgtEl>
                                          <p:spTgt spid="8195">
                                            <p:txEl>
                                              <p:pRg st="7" end="7"/>
                                            </p:txEl>
                                          </p:spTgt>
                                        </p:tgtEl>
                                        <p:attrNameLst>
                                          <p:attrName>style.visibility</p:attrName>
                                        </p:attrNameLst>
                                      </p:cBhvr>
                                      <p:to>
                                        <p:strVal val="visible"/>
                                      </p:to>
                                    </p:set>
                                    <p:anim calcmode="lin" valueType="num">
                                      <p:cBhvr>
                                        <p:cTn id="52" dur="1000" fill="hold"/>
                                        <p:tgtEl>
                                          <p:spTgt spid="8195">
                                            <p:txEl>
                                              <p:pRg st="7" end="7"/>
                                            </p:txEl>
                                          </p:spTgt>
                                        </p:tgtEl>
                                        <p:attrNameLst>
                                          <p:attrName>ppt_x</p:attrName>
                                        </p:attrNameLst>
                                      </p:cBhvr>
                                      <p:tavLst>
                                        <p:tav tm="0">
                                          <p:val>
                                            <p:strVal val="#ppt_x"/>
                                          </p:val>
                                        </p:tav>
                                        <p:tav tm="50000">
                                          <p:val>
                                            <p:strVal val="#ppt_x+.1"/>
                                          </p:val>
                                        </p:tav>
                                        <p:tav tm="100000">
                                          <p:val>
                                            <p:strVal val="#ppt_x"/>
                                          </p:val>
                                        </p:tav>
                                      </p:tavLst>
                                    </p:anim>
                                    <p:anim calcmode="lin" valueType="num">
                                      <p:cBhvr>
                                        <p:cTn id="53" dur="1000" fill="hold"/>
                                        <p:tgtEl>
                                          <p:spTgt spid="8195">
                                            <p:txEl>
                                              <p:pRg st="7" end="7"/>
                                            </p:txEl>
                                          </p:spTgt>
                                        </p:tgtEl>
                                        <p:attrNameLst>
                                          <p:attrName>ppt_y</p:attrName>
                                        </p:attrNameLst>
                                      </p:cBhvr>
                                      <p:tavLst>
                                        <p:tav tm="0">
                                          <p:val>
                                            <p:strVal val="#ppt_y"/>
                                          </p:val>
                                        </p:tav>
                                        <p:tav tm="100000">
                                          <p:val>
                                            <p:strVal val="#ppt_y"/>
                                          </p:val>
                                        </p:tav>
                                      </p:tavLst>
                                    </p:anim>
                                    <p:anim calcmode="lin" valueType="num">
                                      <p:cBhvr>
                                        <p:cTn id="54" dur="1000" fill="hold"/>
                                        <p:tgtEl>
                                          <p:spTgt spid="8195">
                                            <p:txEl>
                                              <p:pRg st="7" end="7"/>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5" dur="1000" fill="hold"/>
                                        <p:tgtEl>
                                          <p:spTgt spid="8195">
                                            <p:txEl>
                                              <p:pRg st="7" end="7"/>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56" dur="1000" tmFilter="0,0; .5, 1; 1, 1"/>
                                        <p:tgtEl>
                                          <p:spTgt spid="819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457200" y="457200"/>
            <a:ext cx="8229600" cy="5668963"/>
          </a:xfrm>
        </p:spPr>
        <p:txBody>
          <a:bodyPr anchor="ctr">
            <a:normAutofit/>
          </a:bodyPr>
          <a:lstStyle/>
          <a:p>
            <a:pPr algn="ctr" eaLnBrk="1" hangingPunct="1">
              <a:buFont typeface="Wingdings" pitchFamily="2" charset="2"/>
              <a:buNone/>
              <a:defRPr/>
            </a:pPr>
            <a:r>
              <a:rPr lang="fa-IR" sz="2800" dirty="0" smtClean="0">
                <a:solidFill>
                  <a:schemeClr val="bg1"/>
                </a:solidFill>
              </a:rPr>
              <a:t> </a:t>
            </a:r>
            <a:r>
              <a:rPr lang="fa-IR" sz="4800" b="1" dirty="0" smtClean="0">
                <a:solidFill>
                  <a:schemeClr val="bg1"/>
                </a:solidFill>
              </a:rPr>
              <a:t>قانون </a:t>
            </a:r>
            <a:r>
              <a:rPr lang="fa-IR" sz="4800" b="1" dirty="0" smtClean="0">
                <a:solidFill>
                  <a:schemeClr val="bg1"/>
                </a:solidFill>
                <a:cs typeface="B Nazanin" pitchFamily="2" charset="-78"/>
              </a:rPr>
              <a:t>11</a:t>
            </a:r>
            <a:r>
              <a:rPr lang="fa-IR" sz="4800" b="1" dirty="0" smtClean="0">
                <a:solidFill>
                  <a:schemeClr val="bg1"/>
                </a:solidFill>
              </a:rPr>
              <a:t>- قانون پرش</a:t>
            </a:r>
          </a:p>
          <a:p>
            <a:pPr algn="ctr" eaLnBrk="1" hangingPunct="1">
              <a:buFont typeface="Wingdings" pitchFamily="2" charset="2"/>
              <a:buNone/>
              <a:defRPr/>
            </a:pPr>
            <a:r>
              <a:rPr lang="en-US" sz="4800" b="1" dirty="0" smtClean="0">
                <a:solidFill>
                  <a:schemeClr val="bg1"/>
                </a:solidFill>
              </a:rPr>
              <a:t>The Law of Jump </a:t>
            </a:r>
          </a:p>
          <a:p>
            <a:pPr algn="ctr" eaLnBrk="1" hangingPunct="1">
              <a:buFont typeface="Wingdings" pitchFamily="2" charset="2"/>
              <a:buNone/>
              <a:defRPr/>
            </a:pPr>
            <a:r>
              <a:rPr lang="en-US" sz="4800" b="1" dirty="0" smtClean="0">
                <a:solidFill>
                  <a:schemeClr val="bg1"/>
                </a:solidFill>
              </a:rPr>
              <a:t>(Sebastian Turner)</a:t>
            </a:r>
            <a:endParaRPr lang="fa-IR" sz="4800" b="1" dirty="0" smtClean="0">
              <a:solidFill>
                <a:schemeClr val="bg1"/>
              </a:solidFill>
            </a:endParaRPr>
          </a:p>
          <a:p>
            <a:pPr algn="ctr" eaLnBrk="1" hangingPunct="1">
              <a:buFont typeface="Wingdings" pitchFamily="2" charset="2"/>
              <a:buNone/>
              <a:defRPr/>
            </a:pPr>
            <a:endParaRPr lang="fa-IR" sz="4800" b="1" dirty="0" smtClean="0">
              <a:solidFill>
                <a:schemeClr val="bg1"/>
              </a:solidFill>
            </a:endParaRPr>
          </a:p>
          <a:p>
            <a:pPr algn="ctr" eaLnBrk="1" hangingPunct="1">
              <a:buFont typeface="Wingdings" pitchFamily="2" charset="2"/>
              <a:buNone/>
              <a:defRPr/>
            </a:pPr>
            <a:r>
              <a:rPr lang="fa-IR" sz="4800" b="1" dirty="0" smtClean="0">
                <a:solidFill>
                  <a:schemeClr val="bg1"/>
                </a:solidFill>
              </a:rPr>
              <a:t>از شرایط ویژه برای جهش در تبلیغ </a:t>
            </a:r>
            <a:endParaRPr lang="en-US" sz="4800" b="1" dirty="0" smtClean="0">
              <a:solidFill>
                <a:schemeClr val="bg1"/>
              </a:solidFill>
            </a:endParaRPr>
          </a:p>
          <a:p>
            <a:pPr algn="ctr" rtl="1" eaLnBrk="1" hangingPunct="1">
              <a:buFont typeface="Wingdings" pitchFamily="2" charset="2"/>
              <a:buNone/>
              <a:defRPr/>
            </a:pPr>
            <a:r>
              <a:rPr lang="fa-IR" sz="4800" b="1" dirty="0" smtClean="0">
                <a:solidFill>
                  <a:schemeClr val="bg1"/>
                </a:solidFill>
              </a:rPr>
              <a:t>استفاده کنید(مسابقات جام جهانی)</a:t>
            </a:r>
            <a:r>
              <a:rPr lang="en-US" sz="4800" b="1" dirty="0" smtClean="0">
                <a:solidFill>
                  <a:schemeClr val="bg1"/>
                </a:solidFill>
              </a:rPr>
              <a:t> </a:t>
            </a:r>
          </a:p>
          <a:p>
            <a:pPr algn="ctr" rtl="1" eaLnBrk="1" hangingPunct="1">
              <a:buFont typeface="Wingdings" pitchFamily="2" charset="2"/>
              <a:buNone/>
              <a:defRPr/>
            </a:pPr>
            <a:r>
              <a:rPr lang="en-US" sz="1400" b="1" dirty="0" smtClean="0">
                <a:solidFill>
                  <a:schemeClr val="bg1"/>
                </a:solidFill>
                <a:latin typeface="Arial" pitchFamily="34" charset="0"/>
                <a:cs typeface="Arial" pitchFamily="34" charset="0"/>
              </a:rPr>
              <a:t>www.drroosta.com</a:t>
            </a:r>
            <a:endParaRPr lang="fa-IR" sz="1400" b="1" dirty="0" smtClean="0">
              <a:solidFill>
                <a:schemeClr val="bg1"/>
              </a:solidFill>
              <a:latin typeface="Arial" pitchFamily="34" charset="0"/>
              <a:cs typeface="Arial" pitchFamily="34" charset="0"/>
            </a:endParaRPr>
          </a:p>
          <a:p>
            <a:pPr algn="ctr" eaLnBrk="1" hangingPunct="1">
              <a:buFont typeface="Wingdings" pitchFamily="2" charset="2"/>
              <a:buNone/>
              <a:defRPr/>
            </a:pPr>
            <a:endParaRPr lang="en-US" sz="4800" dirty="0" smtClean="0">
              <a:solidFill>
                <a:schemeClr val="bg1"/>
              </a:solidFill>
            </a:endParaRPr>
          </a:p>
        </p:txBody>
      </p:sp>
      <p:sp>
        <p:nvSpPr>
          <p:cNvPr id="3" name="Slide Number Placeholder 2"/>
          <p:cNvSpPr>
            <a:spLocks noGrp="1"/>
          </p:cNvSpPr>
          <p:nvPr>
            <p:ph type="sldNum" sz="quarter" idx="12"/>
          </p:nvPr>
        </p:nvSpPr>
        <p:spPr/>
        <p:txBody>
          <a:bodyPr/>
          <a:lstStyle/>
          <a:p>
            <a:fld id="{B890EBBE-3E5E-420A-95FE-1C2CD9EE4D36}" type="slidenum">
              <a:rPr lang="en-US" smtClean="0"/>
              <a:pPr/>
              <a:t>94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9219">
                                            <p:txEl>
                                              <p:pRg st="0" end="0"/>
                                            </p:txEl>
                                          </p:spTgt>
                                        </p:tgtEl>
                                        <p:attrNameLst>
                                          <p:attrName>style.visibility</p:attrName>
                                        </p:attrNameLst>
                                      </p:cBhvr>
                                      <p:to>
                                        <p:strVal val="visible"/>
                                      </p:to>
                                    </p:set>
                                    <p:anim calcmode="lin" valueType="num">
                                      <p:cBhvr>
                                        <p:cTn id="7" dur="1000" fill="hold"/>
                                        <p:tgtEl>
                                          <p:spTgt spid="9219">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9219">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9219">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9219">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9219">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9219">
                                            <p:txEl>
                                              <p:pRg st="1" end="1"/>
                                            </p:txEl>
                                          </p:spTgt>
                                        </p:tgtEl>
                                        <p:attrNameLst>
                                          <p:attrName>style.visibility</p:attrName>
                                        </p:attrNameLst>
                                      </p:cBhvr>
                                      <p:to>
                                        <p:strVal val="visible"/>
                                      </p:to>
                                    </p:set>
                                    <p:anim calcmode="lin" valueType="num">
                                      <p:cBhvr>
                                        <p:cTn id="16" dur="1000" fill="hold"/>
                                        <p:tgtEl>
                                          <p:spTgt spid="9219">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1000" fill="hold"/>
                                        <p:tgtEl>
                                          <p:spTgt spid="9219">
                                            <p:txEl>
                                              <p:pRg st="1" end="1"/>
                                            </p:txEl>
                                          </p:spTgt>
                                        </p:tgtEl>
                                        <p:attrNameLst>
                                          <p:attrName>ppt_y</p:attrName>
                                        </p:attrNameLst>
                                      </p:cBhvr>
                                      <p:tavLst>
                                        <p:tav tm="0">
                                          <p:val>
                                            <p:strVal val="#ppt_y"/>
                                          </p:val>
                                        </p:tav>
                                        <p:tav tm="100000">
                                          <p:val>
                                            <p:strVal val="#ppt_y"/>
                                          </p:val>
                                        </p:tav>
                                      </p:tavLst>
                                    </p:anim>
                                    <p:anim calcmode="lin" valueType="num">
                                      <p:cBhvr>
                                        <p:cTn id="18" dur="1000" fill="hold"/>
                                        <p:tgtEl>
                                          <p:spTgt spid="9219">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1000" fill="hold"/>
                                        <p:tgtEl>
                                          <p:spTgt spid="9219">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1000" tmFilter="0,0; .5, 1; 1, 1"/>
                                        <p:tgtEl>
                                          <p:spTgt spid="9219">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9219">
                                            <p:txEl>
                                              <p:pRg st="2" end="2"/>
                                            </p:txEl>
                                          </p:spTgt>
                                        </p:tgtEl>
                                        <p:attrNameLst>
                                          <p:attrName>style.visibility</p:attrName>
                                        </p:attrNameLst>
                                      </p:cBhvr>
                                      <p:to>
                                        <p:strVal val="visible"/>
                                      </p:to>
                                    </p:set>
                                    <p:anim calcmode="lin" valueType="num">
                                      <p:cBhvr>
                                        <p:cTn id="25" dur="1000" fill="hold"/>
                                        <p:tgtEl>
                                          <p:spTgt spid="9219">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1000" fill="hold"/>
                                        <p:tgtEl>
                                          <p:spTgt spid="9219">
                                            <p:txEl>
                                              <p:pRg st="2" end="2"/>
                                            </p:txEl>
                                          </p:spTgt>
                                        </p:tgtEl>
                                        <p:attrNameLst>
                                          <p:attrName>ppt_y</p:attrName>
                                        </p:attrNameLst>
                                      </p:cBhvr>
                                      <p:tavLst>
                                        <p:tav tm="0">
                                          <p:val>
                                            <p:strVal val="#ppt_y"/>
                                          </p:val>
                                        </p:tav>
                                        <p:tav tm="100000">
                                          <p:val>
                                            <p:strVal val="#ppt_y"/>
                                          </p:val>
                                        </p:tav>
                                      </p:tavLst>
                                    </p:anim>
                                    <p:anim calcmode="lin" valueType="num">
                                      <p:cBhvr>
                                        <p:cTn id="27" dur="1000" fill="hold"/>
                                        <p:tgtEl>
                                          <p:spTgt spid="9219">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1000" fill="hold"/>
                                        <p:tgtEl>
                                          <p:spTgt spid="9219">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1000" tmFilter="0,0; .5, 1; 1, 1"/>
                                        <p:tgtEl>
                                          <p:spTgt spid="9219">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9219">
                                            <p:txEl>
                                              <p:pRg st="4" end="4"/>
                                            </p:txEl>
                                          </p:spTgt>
                                        </p:tgtEl>
                                        <p:attrNameLst>
                                          <p:attrName>style.visibility</p:attrName>
                                        </p:attrNameLst>
                                      </p:cBhvr>
                                      <p:to>
                                        <p:strVal val="visible"/>
                                      </p:to>
                                    </p:set>
                                    <p:anim calcmode="lin" valueType="num">
                                      <p:cBhvr>
                                        <p:cTn id="34" dur="1000" fill="hold"/>
                                        <p:tgtEl>
                                          <p:spTgt spid="9219">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1000" fill="hold"/>
                                        <p:tgtEl>
                                          <p:spTgt spid="9219">
                                            <p:txEl>
                                              <p:pRg st="4" end="4"/>
                                            </p:txEl>
                                          </p:spTgt>
                                        </p:tgtEl>
                                        <p:attrNameLst>
                                          <p:attrName>ppt_y</p:attrName>
                                        </p:attrNameLst>
                                      </p:cBhvr>
                                      <p:tavLst>
                                        <p:tav tm="0">
                                          <p:val>
                                            <p:strVal val="#ppt_y"/>
                                          </p:val>
                                        </p:tav>
                                        <p:tav tm="100000">
                                          <p:val>
                                            <p:strVal val="#ppt_y"/>
                                          </p:val>
                                        </p:tav>
                                      </p:tavLst>
                                    </p:anim>
                                    <p:anim calcmode="lin" valueType="num">
                                      <p:cBhvr>
                                        <p:cTn id="36" dur="1000" fill="hold"/>
                                        <p:tgtEl>
                                          <p:spTgt spid="9219">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1000" fill="hold"/>
                                        <p:tgtEl>
                                          <p:spTgt spid="9219">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1000" tmFilter="0,0; .5, 1; 1, 1"/>
                                        <p:tgtEl>
                                          <p:spTgt spid="9219">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grpId="0" nodeType="clickEffect">
                                  <p:stCondLst>
                                    <p:cond delay="0"/>
                                  </p:stCondLst>
                                  <p:iterate type="lt">
                                    <p:tmPct val="10000"/>
                                  </p:iterate>
                                  <p:childTnLst>
                                    <p:set>
                                      <p:cBhvr>
                                        <p:cTn id="42" dur="1" fill="hold">
                                          <p:stCondLst>
                                            <p:cond delay="0"/>
                                          </p:stCondLst>
                                        </p:cTn>
                                        <p:tgtEl>
                                          <p:spTgt spid="9219">
                                            <p:txEl>
                                              <p:pRg st="5" end="5"/>
                                            </p:txEl>
                                          </p:spTgt>
                                        </p:tgtEl>
                                        <p:attrNameLst>
                                          <p:attrName>style.visibility</p:attrName>
                                        </p:attrNameLst>
                                      </p:cBhvr>
                                      <p:to>
                                        <p:strVal val="visible"/>
                                      </p:to>
                                    </p:set>
                                    <p:anim calcmode="lin" valueType="num">
                                      <p:cBhvr>
                                        <p:cTn id="43" dur="1000" fill="hold"/>
                                        <p:tgtEl>
                                          <p:spTgt spid="9219">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44" dur="1000" fill="hold"/>
                                        <p:tgtEl>
                                          <p:spTgt spid="9219">
                                            <p:txEl>
                                              <p:pRg st="5" end="5"/>
                                            </p:txEl>
                                          </p:spTgt>
                                        </p:tgtEl>
                                        <p:attrNameLst>
                                          <p:attrName>ppt_y</p:attrName>
                                        </p:attrNameLst>
                                      </p:cBhvr>
                                      <p:tavLst>
                                        <p:tav tm="0">
                                          <p:val>
                                            <p:strVal val="#ppt_y"/>
                                          </p:val>
                                        </p:tav>
                                        <p:tav tm="100000">
                                          <p:val>
                                            <p:strVal val="#ppt_y"/>
                                          </p:val>
                                        </p:tav>
                                      </p:tavLst>
                                    </p:anim>
                                    <p:anim calcmode="lin" valueType="num">
                                      <p:cBhvr>
                                        <p:cTn id="45" dur="1000" fill="hold"/>
                                        <p:tgtEl>
                                          <p:spTgt spid="9219">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6" dur="1000" fill="hold"/>
                                        <p:tgtEl>
                                          <p:spTgt spid="9219">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7" dur="1000" tmFilter="0,0; .5, 1; 1, 1"/>
                                        <p:tgtEl>
                                          <p:spTgt spid="9219">
                                            <p:txEl>
                                              <p:pRg st="5" end="5"/>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41" presetClass="entr" presetSubtype="0" fill="hold" grpId="0" nodeType="clickEffect">
                                  <p:stCondLst>
                                    <p:cond delay="0"/>
                                  </p:stCondLst>
                                  <p:iterate type="lt">
                                    <p:tmPct val="10000"/>
                                  </p:iterate>
                                  <p:childTnLst>
                                    <p:set>
                                      <p:cBhvr>
                                        <p:cTn id="51" dur="1" fill="hold">
                                          <p:stCondLst>
                                            <p:cond delay="0"/>
                                          </p:stCondLst>
                                        </p:cTn>
                                        <p:tgtEl>
                                          <p:spTgt spid="9219">
                                            <p:txEl>
                                              <p:pRg st="6" end="6"/>
                                            </p:txEl>
                                          </p:spTgt>
                                        </p:tgtEl>
                                        <p:attrNameLst>
                                          <p:attrName>style.visibility</p:attrName>
                                        </p:attrNameLst>
                                      </p:cBhvr>
                                      <p:to>
                                        <p:strVal val="visible"/>
                                      </p:to>
                                    </p:set>
                                    <p:anim calcmode="lin" valueType="num">
                                      <p:cBhvr>
                                        <p:cTn id="52" dur="1000" fill="hold"/>
                                        <p:tgtEl>
                                          <p:spTgt spid="9219">
                                            <p:txEl>
                                              <p:pRg st="6" end="6"/>
                                            </p:txEl>
                                          </p:spTgt>
                                        </p:tgtEl>
                                        <p:attrNameLst>
                                          <p:attrName>ppt_x</p:attrName>
                                        </p:attrNameLst>
                                      </p:cBhvr>
                                      <p:tavLst>
                                        <p:tav tm="0">
                                          <p:val>
                                            <p:strVal val="#ppt_x"/>
                                          </p:val>
                                        </p:tav>
                                        <p:tav tm="50000">
                                          <p:val>
                                            <p:strVal val="#ppt_x+.1"/>
                                          </p:val>
                                        </p:tav>
                                        <p:tav tm="100000">
                                          <p:val>
                                            <p:strVal val="#ppt_x"/>
                                          </p:val>
                                        </p:tav>
                                      </p:tavLst>
                                    </p:anim>
                                    <p:anim calcmode="lin" valueType="num">
                                      <p:cBhvr>
                                        <p:cTn id="53" dur="1000" fill="hold"/>
                                        <p:tgtEl>
                                          <p:spTgt spid="9219">
                                            <p:txEl>
                                              <p:pRg st="6" end="6"/>
                                            </p:txEl>
                                          </p:spTgt>
                                        </p:tgtEl>
                                        <p:attrNameLst>
                                          <p:attrName>ppt_y</p:attrName>
                                        </p:attrNameLst>
                                      </p:cBhvr>
                                      <p:tavLst>
                                        <p:tav tm="0">
                                          <p:val>
                                            <p:strVal val="#ppt_y"/>
                                          </p:val>
                                        </p:tav>
                                        <p:tav tm="100000">
                                          <p:val>
                                            <p:strVal val="#ppt_y"/>
                                          </p:val>
                                        </p:tav>
                                      </p:tavLst>
                                    </p:anim>
                                    <p:anim calcmode="lin" valueType="num">
                                      <p:cBhvr>
                                        <p:cTn id="54" dur="1000" fill="hold"/>
                                        <p:tgtEl>
                                          <p:spTgt spid="9219">
                                            <p:txEl>
                                              <p:pRg st="6" end="6"/>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5" dur="1000" fill="hold"/>
                                        <p:tgtEl>
                                          <p:spTgt spid="9219">
                                            <p:txEl>
                                              <p:pRg st="6" end="6"/>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56" dur="1000" tmFilter="0,0; .5, 1; 1, 1"/>
                                        <p:tgtEl>
                                          <p:spTgt spid="921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457200" y="609600"/>
            <a:ext cx="8305800" cy="5516563"/>
          </a:xfrm>
        </p:spPr>
        <p:txBody>
          <a:bodyPr anchor="ctr"/>
          <a:lstStyle/>
          <a:p>
            <a:pPr algn="ctr" eaLnBrk="1" hangingPunct="1">
              <a:lnSpc>
                <a:spcPct val="90000"/>
              </a:lnSpc>
              <a:buFont typeface="Wingdings" pitchFamily="2" charset="2"/>
              <a:buNone/>
              <a:defRPr/>
            </a:pPr>
            <a:r>
              <a:rPr lang="fa-IR" sz="2400" dirty="0" smtClean="0"/>
              <a:t> </a:t>
            </a:r>
            <a:r>
              <a:rPr lang="fa-IR" sz="4400" b="1" dirty="0" smtClean="0">
                <a:solidFill>
                  <a:schemeClr val="bg1"/>
                </a:solidFill>
              </a:rPr>
              <a:t>قانون </a:t>
            </a:r>
            <a:r>
              <a:rPr lang="fa-IR" sz="4400" b="1" dirty="0" smtClean="0">
                <a:solidFill>
                  <a:schemeClr val="bg1"/>
                </a:solidFill>
                <a:cs typeface="B Nazanin" pitchFamily="2" charset="-78"/>
              </a:rPr>
              <a:t>12</a:t>
            </a:r>
            <a:r>
              <a:rPr lang="fa-IR" sz="4400" b="1" dirty="0" smtClean="0">
                <a:solidFill>
                  <a:schemeClr val="bg1"/>
                </a:solidFill>
              </a:rPr>
              <a:t>- قانون کشش (شیفتگی،گیرائی)</a:t>
            </a:r>
          </a:p>
          <a:p>
            <a:pPr algn="ctr" eaLnBrk="1" hangingPunct="1">
              <a:lnSpc>
                <a:spcPct val="90000"/>
              </a:lnSpc>
              <a:buFont typeface="Wingdings" pitchFamily="2" charset="2"/>
              <a:buNone/>
              <a:defRPr/>
            </a:pPr>
            <a:r>
              <a:rPr lang="en-US" sz="4400" b="1" dirty="0" smtClean="0">
                <a:solidFill>
                  <a:schemeClr val="bg1"/>
                </a:solidFill>
              </a:rPr>
              <a:t>The Law of Fascination </a:t>
            </a:r>
          </a:p>
          <a:p>
            <a:pPr algn="ctr" eaLnBrk="1" hangingPunct="1">
              <a:lnSpc>
                <a:spcPct val="90000"/>
              </a:lnSpc>
              <a:buFont typeface="Wingdings" pitchFamily="2" charset="2"/>
              <a:buNone/>
              <a:defRPr/>
            </a:pPr>
            <a:r>
              <a:rPr lang="en-US" sz="4400" b="1" dirty="0" smtClean="0">
                <a:solidFill>
                  <a:schemeClr val="bg1"/>
                </a:solidFill>
              </a:rPr>
              <a:t>(</a:t>
            </a:r>
            <a:r>
              <a:rPr lang="en-US" sz="4400" b="1" dirty="0" err="1" smtClean="0">
                <a:solidFill>
                  <a:schemeClr val="bg1"/>
                </a:solidFill>
              </a:rPr>
              <a:t>Reg</a:t>
            </a:r>
            <a:r>
              <a:rPr lang="en-US" sz="4400" b="1" dirty="0" smtClean="0">
                <a:solidFill>
                  <a:schemeClr val="bg1"/>
                </a:solidFill>
              </a:rPr>
              <a:t> Bryson)</a:t>
            </a:r>
            <a:endParaRPr lang="fa-IR" sz="4400" b="1" dirty="0" smtClean="0">
              <a:solidFill>
                <a:schemeClr val="bg1"/>
              </a:solidFill>
            </a:endParaRPr>
          </a:p>
          <a:p>
            <a:pPr algn="ctr" eaLnBrk="1" hangingPunct="1">
              <a:lnSpc>
                <a:spcPct val="90000"/>
              </a:lnSpc>
              <a:buFont typeface="Wingdings" pitchFamily="2" charset="2"/>
              <a:buNone/>
              <a:defRPr/>
            </a:pPr>
            <a:endParaRPr lang="fa-IR" sz="4400" b="1" dirty="0" smtClean="0">
              <a:solidFill>
                <a:schemeClr val="bg1"/>
              </a:solidFill>
            </a:endParaRPr>
          </a:p>
          <a:p>
            <a:pPr algn="ctr" rtl="1" eaLnBrk="1" hangingPunct="1">
              <a:lnSpc>
                <a:spcPct val="90000"/>
              </a:lnSpc>
              <a:buFont typeface="Wingdings" pitchFamily="2" charset="2"/>
              <a:buNone/>
              <a:defRPr/>
            </a:pPr>
            <a:r>
              <a:rPr lang="fa-IR" sz="4400" b="1" dirty="0" smtClean="0">
                <a:solidFill>
                  <a:schemeClr val="bg1"/>
                </a:solidFill>
              </a:rPr>
              <a:t>تا می توانید تبلیغ را با توجه به عوامل و معیارهای جذاب از دید مخاطبان ارائه دهید</a:t>
            </a:r>
            <a:endParaRPr lang="en-US" sz="4400" b="1" dirty="0" smtClean="0">
              <a:solidFill>
                <a:schemeClr val="bg1"/>
              </a:solidFill>
            </a:endParaRPr>
          </a:p>
          <a:p>
            <a:pPr algn="ctr" rtl="1" eaLnBrk="1" hangingPunct="1">
              <a:lnSpc>
                <a:spcPct val="90000"/>
              </a:lnSpc>
              <a:buFont typeface="Wingdings" pitchFamily="2" charset="2"/>
              <a:buNone/>
              <a:defRPr/>
            </a:pPr>
            <a:endParaRPr lang="en-US" sz="4400" b="1" dirty="0" smtClean="0">
              <a:solidFill>
                <a:schemeClr val="bg1"/>
              </a:solidFill>
            </a:endParaRPr>
          </a:p>
          <a:p>
            <a:pPr algn="ctr" rtl="1" eaLnBrk="1" hangingPunct="1">
              <a:lnSpc>
                <a:spcPct val="90000"/>
              </a:lnSpc>
              <a:buFont typeface="Wingdings" pitchFamily="2" charset="2"/>
              <a:buNone/>
              <a:defRPr/>
            </a:pPr>
            <a:r>
              <a:rPr lang="en-US" sz="1400" b="1" dirty="0" smtClean="0">
                <a:solidFill>
                  <a:schemeClr val="bg1"/>
                </a:solidFill>
              </a:rPr>
              <a:t>www.drroosta.com</a:t>
            </a:r>
          </a:p>
        </p:txBody>
      </p:sp>
      <p:sp>
        <p:nvSpPr>
          <p:cNvPr id="3" name="Slide Number Placeholder 2"/>
          <p:cNvSpPr>
            <a:spLocks noGrp="1"/>
          </p:cNvSpPr>
          <p:nvPr>
            <p:ph type="sldNum" sz="quarter" idx="12"/>
          </p:nvPr>
        </p:nvSpPr>
        <p:spPr/>
        <p:txBody>
          <a:bodyPr/>
          <a:lstStyle/>
          <a:p>
            <a:fld id="{B890EBBE-3E5E-420A-95FE-1C2CD9EE4D36}" type="slidenum">
              <a:rPr lang="en-US" smtClean="0"/>
              <a:pPr/>
              <a:t>95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p:cTn id="7" dur="1000" fill="hold"/>
                                        <p:tgtEl>
                                          <p:spTgt spid="1024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10243">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1024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1024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1024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10243">
                                            <p:txEl>
                                              <p:pRg st="1" end="1"/>
                                            </p:txEl>
                                          </p:spTgt>
                                        </p:tgtEl>
                                        <p:attrNameLst>
                                          <p:attrName>style.visibility</p:attrName>
                                        </p:attrNameLst>
                                      </p:cBhvr>
                                      <p:to>
                                        <p:strVal val="visible"/>
                                      </p:to>
                                    </p:set>
                                    <p:anim calcmode="lin" valueType="num">
                                      <p:cBhvr>
                                        <p:cTn id="16" dur="1000" fill="hold"/>
                                        <p:tgtEl>
                                          <p:spTgt spid="1024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1000" fill="hold"/>
                                        <p:tgtEl>
                                          <p:spTgt spid="10243">
                                            <p:txEl>
                                              <p:pRg st="1" end="1"/>
                                            </p:txEl>
                                          </p:spTgt>
                                        </p:tgtEl>
                                        <p:attrNameLst>
                                          <p:attrName>ppt_y</p:attrName>
                                        </p:attrNameLst>
                                      </p:cBhvr>
                                      <p:tavLst>
                                        <p:tav tm="0">
                                          <p:val>
                                            <p:strVal val="#ppt_y"/>
                                          </p:val>
                                        </p:tav>
                                        <p:tav tm="100000">
                                          <p:val>
                                            <p:strVal val="#ppt_y"/>
                                          </p:val>
                                        </p:tav>
                                      </p:tavLst>
                                    </p:anim>
                                    <p:anim calcmode="lin" valueType="num">
                                      <p:cBhvr>
                                        <p:cTn id="18" dur="1000" fill="hold"/>
                                        <p:tgtEl>
                                          <p:spTgt spid="1024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1000" fill="hold"/>
                                        <p:tgtEl>
                                          <p:spTgt spid="1024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1000" tmFilter="0,0; .5, 1; 1, 1"/>
                                        <p:tgtEl>
                                          <p:spTgt spid="1024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10243">
                                            <p:txEl>
                                              <p:pRg st="2" end="2"/>
                                            </p:txEl>
                                          </p:spTgt>
                                        </p:tgtEl>
                                        <p:attrNameLst>
                                          <p:attrName>style.visibility</p:attrName>
                                        </p:attrNameLst>
                                      </p:cBhvr>
                                      <p:to>
                                        <p:strVal val="visible"/>
                                      </p:to>
                                    </p:set>
                                    <p:anim calcmode="lin" valueType="num">
                                      <p:cBhvr>
                                        <p:cTn id="25" dur="1000" fill="hold"/>
                                        <p:tgtEl>
                                          <p:spTgt spid="1024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1000" fill="hold"/>
                                        <p:tgtEl>
                                          <p:spTgt spid="10243">
                                            <p:txEl>
                                              <p:pRg st="2" end="2"/>
                                            </p:txEl>
                                          </p:spTgt>
                                        </p:tgtEl>
                                        <p:attrNameLst>
                                          <p:attrName>ppt_y</p:attrName>
                                        </p:attrNameLst>
                                      </p:cBhvr>
                                      <p:tavLst>
                                        <p:tav tm="0">
                                          <p:val>
                                            <p:strVal val="#ppt_y"/>
                                          </p:val>
                                        </p:tav>
                                        <p:tav tm="100000">
                                          <p:val>
                                            <p:strVal val="#ppt_y"/>
                                          </p:val>
                                        </p:tav>
                                      </p:tavLst>
                                    </p:anim>
                                    <p:anim calcmode="lin" valueType="num">
                                      <p:cBhvr>
                                        <p:cTn id="27" dur="1000" fill="hold"/>
                                        <p:tgtEl>
                                          <p:spTgt spid="1024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1000" fill="hold"/>
                                        <p:tgtEl>
                                          <p:spTgt spid="1024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1000" tmFilter="0,0; .5, 1; 1, 1"/>
                                        <p:tgtEl>
                                          <p:spTgt spid="1024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10243">
                                            <p:txEl>
                                              <p:pRg st="4" end="4"/>
                                            </p:txEl>
                                          </p:spTgt>
                                        </p:tgtEl>
                                        <p:attrNameLst>
                                          <p:attrName>style.visibility</p:attrName>
                                        </p:attrNameLst>
                                      </p:cBhvr>
                                      <p:to>
                                        <p:strVal val="visible"/>
                                      </p:to>
                                    </p:set>
                                    <p:anim calcmode="lin" valueType="num">
                                      <p:cBhvr>
                                        <p:cTn id="34" dur="1000" fill="hold"/>
                                        <p:tgtEl>
                                          <p:spTgt spid="1024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1000" fill="hold"/>
                                        <p:tgtEl>
                                          <p:spTgt spid="10243">
                                            <p:txEl>
                                              <p:pRg st="4" end="4"/>
                                            </p:txEl>
                                          </p:spTgt>
                                        </p:tgtEl>
                                        <p:attrNameLst>
                                          <p:attrName>ppt_y</p:attrName>
                                        </p:attrNameLst>
                                      </p:cBhvr>
                                      <p:tavLst>
                                        <p:tav tm="0">
                                          <p:val>
                                            <p:strVal val="#ppt_y"/>
                                          </p:val>
                                        </p:tav>
                                        <p:tav tm="100000">
                                          <p:val>
                                            <p:strVal val="#ppt_y"/>
                                          </p:val>
                                        </p:tav>
                                      </p:tavLst>
                                    </p:anim>
                                    <p:anim calcmode="lin" valueType="num">
                                      <p:cBhvr>
                                        <p:cTn id="36" dur="1000" fill="hold"/>
                                        <p:tgtEl>
                                          <p:spTgt spid="1024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1000" fill="hold"/>
                                        <p:tgtEl>
                                          <p:spTgt spid="1024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1000" tmFilter="0,0; .5, 1; 1, 1"/>
                                        <p:tgtEl>
                                          <p:spTgt spid="10243">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grpId="0" nodeType="clickEffect">
                                  <p:stCondLst>
                                    <p:cond delay="0"/>
                                  </p:stCondLst>
                                  <p:iterate type="lt">
                                    <p:tmPct val="10000"/>
                                  </p:iterate>
                                  <p:childTnLst>
                                    <p:set>
                                      <p:cBhvr>
                                        <p:cTn id="42" dur="1" fill="hold">
                                          <p:stCondLst>
                                            <p:cond delay="0"/>
                                          </p:stCondLst>
                                        </p:cTn>
                                        <p:tgtEl>
                                          <p:spTgt spid="10243">
                                            <p:txEl>
                                              <p:pRg st="6" end="6"/>
                                            </p:txEl>
                                          </p:spTgt>
                                        </p:tgtEl>
                                        <p:attrNameLst>
                                          <p:attrName>style.visibility</p:attrName>
                                        </p:attrNameLst>
                                      </p:cBhvr>
                                      <p:to>
                                        <p:strVal val="visible"/>
                                      </p:to>
                                    </p:set>
                                    <p:anim calcmode="lin" valueType="num">
                                      <p:cBhvr>
                                        <p:cTn id="43" dur="1000" fill="hold"/>
                                        <p:tgtEl>
                                          <p:spTgt spid="10243">
                                            <p:txEl>
                                              <p:pRg st="6" end="6"/>
                                            </p:txEl>
                                          </p:spTgt>
                                        </p:tgtEl>
                                        <p:attrNameLst>
                                          <p:attrName>ppt_x</p:attrName>
                                        </p:attrNameLst>
                                      </p:cBhvr>
                                      <p:tavLst>
                                        <p:tav tm="0">
                                          <p:val>
                                            <p:strVal val="#ppt_x"/>
                                          </p:val>
                                        </p:tav>
                                        <p:tav tm="50000">
                                          <p:val>
                                            <p:strVal val="#ppt_x+.1"/>
                                          </p:val>
                                        </p:tav>
                                        <p:tav tm="100000">
                                          <p:val>
                                            <p:strVal val="#ppt_x"/>
                                          </p:val>
                                        </p:tav>
                                      </p:tavLst>
                                    </p:anim>
                                    <p:anim calcmode="lin" valueType="num">
                                      <p:cBhvr>
                                        <p:cTn id="44" dur="1000" fill="hold"/>
                                        <p:tgtEl>
                                          <p:spTgt spid="10243">
                                            <p:txEl>
                                              <p:pRg st="6" end="6"/>
                                            </p:txEl>
                                          </p:spTgt>
                                        </p:tgtEl>
                                        <p:attrNameLst>
                                          <p:attrName>ppt_y</p:attrName>
                                        </p:attrNameLst>
                                      </p:cBhvr>
                                      <p:tavLst>
                                        <p:tav tm="0">
                                          <p:val>
                                            <p:strVal val="#ppt_y"/>
                                          </p:val>
                                        </p:tav>
                                        <p:tav tm="100000">
                                          <p:val>
                                            <p:strVal val="#ppt_y"/>
                                          </p:val>
                                        </p:tav>
                                      </p:tavLst>
                                    </p:anim>
                                    <p:anim calcmode="lin" valueType="num">
                                      <p:cBhvr>
                                        <p:cTn id="45" dur="1000" fill="hold"/>
                                        <p:tgtEl>
                                          <p:spTgt spid="10243">
                                            <p:txEl>
                                              <p:pRg st="6" end="6"/>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6" dur="1000" fill="hold"/>
                                        <p:tgtEl>
                                          <p:spTgt spid="10243">
                                            <p:txEl>
                                              <p:pRg st="6" end="6"/>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7" dur="1000" tmFilter="0,0; .5, 1; 1, 1"/>
                                        <p:tgtEl>
                                          <p:spTgt spid="1024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457200" y="533400"/>
            <a:ext cx="8229600" cy="5943600"/>
          </a:xfrm>
        </p:spPr>
        <p:txBody>
          <a:bodyPr anchor="ctr"/>
          <a:lstStyle/>
          <a:p>
            <a:pPr algn="ctr" eaLnBrk="1" hangingPunct="1">
              <a:buFont typeface="Wingdings" pitchFamily="2" charset="2"/>
              <a:buNone/>
              <a:defRPr/>
            </a:pPr>
            <a:r>
              <a:rPr lang="fa-IR" sz="2800" b="1" dirty="0" smtClean="0">
                <a:solidFill>
                  <a:schemeClr val="bg1"/>
                </a:solidFill>
              </a:rPr>
              <a:t> </a:t>
            </a:r>
            <a:r>
              <a:rPr lang="fa-IR" sz="4800" b="1" dirty="0" smtClean="0">
                <a:solidFill>
                  <a:schemeClr val="bg1"/>
                </a:solidFill>
              </a:rPr>
              <a:t>قانون </a:t>
            </a:r>
            <a:r>
              <a:rPr lang="fa-IR" sz="4800" b="1" dirty="0" smtClean="0">
                <a:solidFill>
                  <a:schemeClr val="bg1"/>
                </a:solidFill>
                <a:cs typeface="B Nazanin" pitchFamily="2" charset="-78"/>
              </a:rPr>
              <a:t>13</a:t>
            </a:r>
            <a:r>
              <a:rPr lang="fa-IR" sz="4800" b="1" dirty="0" smtClean="0">
                <a:solidFill>
                  <a:schemeClr val="bg1"/>
                </a:solidFill>
              </a:rPr>
              <a:t>- قانون گستاخی </a:t>
            </a:r>
          </a:p>
          <a:p>
            <a:pPr algn="ctr" eaLnBrk="1" hangingPunct="1">
              <a:buFont typeface="Wingdings" pitchFamily="2" charset="2"/>
              <a:buNone/>
              <a:defRPr/>
            </a:pPr>
            <a:r>
              <a:rPr lang="en-US" sz="4800" b="1" dirty="0" smtClean="0">
                <a:solidFill>
                  <a:schemeClr val="bg1"/>
                </a:solidFill>
              </a:rPr>
              <a:t>The Law of Irreverence</a:t>
            </a:r>
          </a:p>
          <a:p>
            <a:pPr algn="ctr" eaLnBrk="1" hangingPunct="1">
              <a:buFont typeface="Wingdings" pitchFamily="2" charset="2"/>
              <a:buNone/>
              <a:defRPr/>
            </a:pPr>
            <a:r>
              <a:rPr lang="en-US" sz="4800" b="1" dirty="0" smtClean="0">
                <a:solidFill>
                  <a:schemeClr val="bg1"/>
                </a:solidFill>
              </a:rPr>
              <a:t> ( Jim </a:t>
            </a:r>
            <a:r>
              <a:rPr lang="en-US" sz="4800" b="1" dirty="0" err="1" smtClean="0">
                <a:solidFill>
                  <a:schemeClr val="bg1"/>
                </a:solidFill>
              </a:rPr>
              <a:t>Aitchison</a:t>
            </a:r>
            <a:r>
              <a:rPr lang="en-US" sz="4800" b="1" dirty="0" smtClean="0">
                <a:solidFill>
                  <a:schemeClr val="bg1"/>
                </a:solidFill>
              </a:rPr>
              <a:t>)</a:t>
            </a:r>
            <a:endParaRPr lang="fa-IR" sz="4800" b="1" dirty="0" smtClean="0">
              <a:solidFill>
                <a:schemeClr val="bg1"/>
              </a:solidFill>
            </a:endParaRPr>
          </a:p>
          <a:p>
            <a:pPr algn="ctr" eaLnBrk="1" hangingPunct="1">
              <a:buFont typeface="Wingdings" pitchFamily="2" charset="2"/>
              <a:buNone/>
              <a:defRPr/>
            </a:pPr>
            <a:endParaRPr lang="fa-IR" sz="4800" b="1" dirty="0" smtClean="0">
              <a:solidFill>
                <a:schemeClr val="bg1"/>
              </a:solidFill>
            </a:endParaRPr>
          </a:p>
          <a:p>
            <a:pPr algn="ctr" rtl="1" eaLnBrk="1" hangingPunct="1">
              <a:buFont typeface="Wingdings" pitchFamily="2" charset="2"/>
              <a:buNone/>
              <a:defRPr/>
            </a:pPr>
            <a:r>
              <a:rPr lang="fa-IR" sz="4800" b="1" dirty="0" smtClean="0">
                <a:solidFill>
                  <a:schemeClr val="bg1"/>
                </a:solidFill>
              </a:rPr>
              <a:t>از پیامهای گستاخانه و خودخواهانه به شدت دوری کنید</a:t>
            </a:r>
            <a:r>
              <a:rPr lang="en-US" sz="4800" b="1" dirty="0" smtClean="0">
                <a:solidFill>
                  <a:schemeClr val="bg1"/>
                </a:solidFill>
              </a:rPr>
              <a:t> </a:t>
            </a:r>
          </a:p>
          <a:p>
            <a:pPr algn="ctr" rtl="1" eaLnBrk="1" hangingPunct="1">
              <a:buFont typeface="Wingdings" pitchFamily="2" charset="2"/>
              <a:buNone/>
              <a:defRPr/>
            </a:pPr>
            <a:r>
              <a:rPr lang="en-US" sz="1400" b="1" dirty="0" smtClean="0">
                <a:solidFill>
                  <a:schemeClr val="bg1"/>
                </a:solidFill>
                <a:latin typeface="Arial" pitchFamily="34" charset="0"/>
                <a:cs typeface="Arial" pitchFamily="34" charset="0"/>
              </a:rPr>
              <a:t>www.drroosta.com</a:t>
            </a:r>
          </a:p>
        </p:txBody>
      </p:sp>
      <p:sp>
        <p:nvSpPr>
          <p:cNvPr id="3" name="Slide Number Placeholder 2"/>
          <p:cNvSpPr>
            <a:spLocks noGrp="1"/>
          </p:cNvSpPr>
          <p:nvPr>
            <p:ph type="sldNum" sz="quarter" idx="12"/>
          </p:nvPr>
        </p:nvSpPr>
        <p:spPr/>
        <p:txBody>
          <a:bodyPr/>
          <a:lstStyle/>
          <a:p>
            <a:fld id="{B890EBBE-3E5E-420A-95FE-1C2CD9EE4D36}" type="slidenum">
              <a:rPr lang="en-US" smtClean="0"/>
              <a:pPr/>
              <a:t>96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12291">
                                            <p:txEl>
                                              <p:pRg st="0" end="0"/>
                                            </p:txEl>
                                          </p:spTgt>
                                        </p:tgtEl>
                                        <p:attrNameLst>
                                          <p:attrName>style.visibility</p:attrName>
                                        </p:attrNameLst>
                                      </p:cBhvr>
                                      <p:to>
                                        <p:strVal val="visible"/>
                                      </p:to>
                                    </p:set>
                                    <p:anim calcmode="lin" valueType="num">
                                      <p:cBhvr>
                                        <p:cTn id="7" dur="1000" fill="hold"/>
                                        <p:tgtEl>
                                          <p:spTgt spid="12291">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12291">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12291">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12291">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12291">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12291">
                                            <p:txEl>
                                              <p:pRg st="1" end="1"/>
                                            </p:txEl>
                                          </p:spTgt>
                                        </p:tgtEl>
                                        <p:attrNameLst>
                                          <p:attrName>style.visibility</p:attrName>
                                        </p:attrNameLst>
                                      </p:cBhvr>
                                      <p:to>
                                        <p:strVal val="visible"/>
                                      </p:to>
                                    </p:set>
                                    <p:anim calcmode="lin" valueType="num">
                                      <p:cBhvr>
                                        <p:cTn id="16" dur="1000" fill="hold"/>
                                        <p:tgtEl>
                                          <p:spTgt spid="12291">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1000" fill="hold"/>
                                        <p:tgtEl>
                                          <p:spTgt spid="12291">
                                            <p:txEl>
                                              <p:pRg st="1" end="1"/>
                                            </p:txEl>
                                          </p:spTgt>
                                        </p:tgtEl>
                                        <p:attrNameLst>
                                          <p:attrName>ppt_y</p:attrName>
                                        </p:attrNameLst>
                                      </p:cBhvr>
                                      <p:tavLst>
                                        <p:tav tm="0">
                                          <p:val>
                                            <p:strVal val="#ppt_y"/>
                                          </p:val>
                                        </p:tav>
                                        <p:tav tm="100000">
                                          <p:val>
                                            <p:strVal val="#ppt_y"/>
                                          </p:val>
                                        </p:tav>
                                      </p:tavLst>
                                    </p:anim>
                                    <p:anim calcmode="lin" valueType="num">
                                      <p:cBhvr>
                                        <p:cTn id="18" dur="1000" fill="hold"/>
                                        <p:tgtEl>
                                          <p:spTgt spid="12291">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1000" fill="hold"/>
                                        <p:tgtEl>
                                          <p:spTgt spid="12291">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1000" tmFilter="0,0; .5, 1; 1, 1"/>
                                        <p:tgtEl>
                                          <p:spTgt spid="12291">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12291">
                                            <p:txEl>
                                              <p:pRg st="2" end="2"/>
                                            </p:txEl>
                                          </p:spTgt>
                                        </p:tgtEl>
                                        <p:attrNameLst>
                                          <p:attrName>style.visibility</p:attrName>
                                        </p:attrNameLst>
                                      </p:cBhvr>
                                      <p:to>
                                        <p:strVal val="visible"/>
                                      </p:to>
                                    </p:set>
                                    <p:anim calcmode="lin" valueType="num">
                                      <p:cBhvr>
                                        <p:cTn id="25" dur="1000" fill="hold"/>
                                        <p:tgtEl>
                                          <p:spTgt spid="12291">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1000" fill="hold"/>
                                        <p:tgtEl>
                                          <p:spTgt spid="12291">
                                            <p:txEl>
                                              <p:pRg st="2" end="2"/>
                                            </p:txEl>
                                          </p:spTgt>
                                        </p:tgtEl>
                                        <p:attrNameLst>
                                          <p:attrName>ppt_y</p:attrName>
                                        </p:attrNameLst>
                                      </p:cBhvr>
                                      <p:tavLst>
                                        <p:tav tm="0">
                                          <p:val>
                                            <p:strVal val="#ppt_y"/>
                                          </p:val>
                                        </p:tav>
                                        <p:tav tm="100000">
                                          <p:val>
                                            <p:strVal val="#ppt_y"/>
                                          </p:val>
                                        </p:tav>
                                      </p:tavLst>
                                    </p:anim>
                                    <p:anim calcmode="lin" valueType="num">
                                      <p:cBhvr>
                                        <p:cTn id="27" dur="1000" fill="hold"/>
                                        <p:tgtEl>
                                          <p:spTgt spid="12291">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1000" fill="hold"/>
                                        <p:tgtEl>
                                          <p:spTgt spid="12291">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1000" tmFilter="0,0; .5, 1; 1, 1"/>
                                        <p:tgtEl>
                                          <p:spTgt spid="12291">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12291">
                                            <p:txEl>
                                              <p:pRg st="4" end="4"/>
                                            </p:txEl>
                                          </p:spTgt>
                                        </p:tgtEl>
                                        <p:attrNameLst>
                                          <p:attrName>style.visibility</p:attrName>
                                        </p:attrNameLst>
                                      </p:cBhvr>
                                      <p:to>
                                        <p:strVal val="visible"/>
                                      </p:to>
                                    </p:set>
                                    <p:anim calcmode="lin" valueType="num">
                                      <p:cBhvr>
                                        <p:cTn id="34" dur="1000" fill="hold"/>
                                        <p:tgtEl>
                                          <p:spTgt spid="12291">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1000" fill="hold"/>
                                        <p:tgtEl>
                                          <p:spTgt spid="12291">
                                            <p:txEl>
                                              <p:pRg st="4" end="4"/>
                                            </p:txEl>
                                          </p:spTgt>
                                        </p:tgtEl>
                                        <p:attrNameLst>
                                          <p:attrName>ppt_y</p:attrName>
                                        </p:attrNameLst>
                                      </p:cBhvr>
                                      <p:tavLst>
                                        <p:tav tm="0">
                                          <p:val>
                                            <p:strVal val="#ppt_y"/>
                                          </p:val>
                                        </p:tav>
                                        <p:tav tm="100000">
                                          <p:val>
                                            <p:strVal val="#ppt_y"/>
                                          </p:val>
                                        </p:tav>
                                      </p:tavLst>
                                    </p:anim>
                                    <p:anim calcmode="lin" valueType="num">
                                      <p:cBhvr>
                                        <p:cTn id="36" dur="1000" fill="hold"/>
                                        <p:tgtEl>
                                          <p:spTgt spid="12291">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1000" fill="hold"/>
                                        <p:tgtEl>
                                          <p:spTgt spid="12291">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1000" tmFilter="0,0; .5, 1; 1, 1"/>
                                        <p:tgtEl>
                                          <p:spTgt spid="12291">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grpId="0" nodeType="clickEffect">
                                  <p:stCondLst>
                                    <p:cond delay="0"/>
                                  </p:stCondLst>
                                  <p:iterate type="lt">
                                    <p:tmPct val="10000"/>
                                  </p:iterate>
                                  <p:childTnLst>
                                    <p:set>
                                      <p:cBhvr>
                                        <p:cTn id="42" dur="1" fill="hold">
                                          <p:stCondLst>
                                            <p:cond delay="0"/>
                                          </p:stCondLst>
                                        </p:cTn>
                                        <p:tgtEl>
                                          <p:spTgt spid="12291">
                                            <p:txEl>
                                              <p:pRg st="5" end="5"/>
                                            </p:txEl>
                                          </p:spTgt>
                                        </p:tgtEl>
                                        <p:attrNameLst>
                                          <p:attrName>style.visibility</p:attrName>
                                        </p:attrNameLst>
                                      </p:cBhvr>
                                      <p:to>
                                        <p:strVal val="visible"/>
                                      </p:to>
                                    </p:set>
                                    <p:anim calcmode="lin" valueType="num">
                                      <p:cBhvr>
                                        <p:cTn id="43" dur="1000" fill="hold"/>
                                        <p:tgtEl>
                                          <p:spTgt spid="12291">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44" dur="1000" fill="hold"/>
                                        <p:tgtEl>
                                          <p:spTgt spid="12291">
                                            <p:txEl>
                                              <p:pRg st="5" end="5"/>
                                            </p:txEl>
                                          </p:spTgt>
                                        </p:tgtEl>
                                        <p:attrNameLst>
                                          <p:attrName>ppt_y</p:attrName>
                                        </p:attrNameLst>
                                      </p:cBhvr>
                                      <p:tavLst>
                                        <p:tav tm="0">
                                          <p:val>
                                            <p:strVal val="#ppt_y"/>
                                          </p:val>
                                        </p:tav>
                                        <p:tav tm="100000">
                                          <p:val>
                                            <p:strVal val="#ppt_y"/>
                                          </p:val>
                                        </p:tav>
                                      </p:tavLst>
                                    </p:anim>
                                    <p:anim calcmode="lin" valueType="num">
                                      <p:cBhvr>
                                        <p:cTn id="45" dur="1000" fill="hold"/>
                                        <p:tgtEl>
                                          <p:spTgt spid="12291">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6" dur="1000" fill="hold"/>
                                        <p:tgtEl>
                                          <p:spTgt spid="12291">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7" dur="1000" tmFilter="0,0; .5, 1; 1, 1"/>
                                        <p:tgtEl>
                                          <p:spTgt spid="1229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a:xfrm>
            <a:off x="457200" y="381000"/>
            <a:ext cx="8229600" cy="6096000"/>
          </a:xfrm>
        </p:spPr>
        <p:txBody>
          <a:bodyPr anchor="ctr">
            <a:normAutofit/>
          </a:bodyPr>
          <a:lstStyle/>
          <a:p>
            <a:pPr algn="ctr" eaLnBrk="1" hangingPunct="1">
              <a:lnSpc>
                <a:spcPct val="90000"/>
              </a:lnSpc>
              <a:buFont typeface="Wingdings" pitchFamily="2" charset="2"/>
              <a:buNone/>
              <a:defRPr/>
            </a:pPr>
            <a:r>
              <a:rPr lang="fa-IR" b="1" dirty="0" smtClean="0">
                <a:solidFill>
                  <a:schemeClr val="bg1"/>
                </a:solidFill>
              </a:rPr>
              <a:t> </a:t>
            </a:r>
            <a:r>
              <a:rPr lang="fa-IR" sz="5400" b="1" dirty="0" smtClean="0">
                <a:solidFill>
                  <a:schemeClr val="bg1"/>
                </a:solidFill>
              </a:rPr>
              <a:t>قانون </a:t>
            </a:r>
            <a:r>
              <a:rPr lang="fa-IR" sz="5400" b="1" dirty="0" smtClean="0">
                <a:solidFill>
                  <a:schemeClr val="bg1"/>
                </a:solidFill>
                <a:cs typeface="B Nazanin" pitchFamily="2" charset="-78"/>
              </a:rPr>
              <a:t>14</a:t>
            </a:r>
            <a:r>
              <a:rPr lang="fa-IR" sz="5400" b="1" dirty="0" smtClean="0">
                <a:solidFill>
                  <a:schemeClr val="bg1"/>
                </a:solidFill>
              </a:rPr>
              <a:t>- قانون سلیقه (ذوق)</a:t>
            </a:r>
          </a:p>
          <a:p>
            <a:pPr algn="ctr" eaLnBrk="1" hangingPunct="1">
              <a:lnSpc>
                <a:spcPct val="90000"/>
              </a:lnSpc>
              <a:buFont typeface="Wingdings" pitchFamily="2" charset="2"/>
              <a:buNone/>
              <a:defRPr/>
            </a:pPr>
            <a:r>
              <a:rPr lang="en-US" sz="5400" b="1" dirty="0" smtClean="0">
                <a:solidFill>
                  <a:schemeClr val="bg1"/>
                </a:solidFill>
              </a:rPr>
              <a:t>The Law of  Taste </a:t>
            </a:r>
          </a:p>
          <a:p>
            <a:pPr algn="ctr" eaLnBrk="1" hangingPunct="1">
              <a:lnSpc>
                <a:spcPct val="90000"/>
              </a:lnSpc>
              <a:buFont typeface="Wingdings" pitchFamily="2" charset="2"/>
              <a:buNone/>
              <a:defRPr/>
            </a:pPr>
            <a:r>
              <a:rPr lang="en-US" sz="5400" b="1" dirty="0" smtClean="0">
                <a:solidFill>
                  <a:schemeClr val="bg1"/>
                </a:solidFill>
              </a:rPr>
              <a:t>(Allen </a:t>
            </a:r>
            <a:r>
              <a:rPr lang="en-US" sz="5400" b="1" dirty="0" err="1" smtClean="0">
                <a:solidFill>
                  <a:schemeClr val="bg1"/>
                </a:solidFill>
              </a:rPr>
              <a:t>Rosenshine</a:t>
            </a:r>
            <a:r>
              <a:rPr lang="en-US" sz="5400" b="1" dirty="0" smtClean="0">
                <a:solidFill>
                  <a:schemeClr val="bg1"/>
                </a:solidFill>
              </a:rPr>
              <a:t>)</a:t>
            </a:r>
            <a:r>
              <a:rPr lang="en-US" sz="4800" b="1" dirty="0" smtClean="0">
                <a:solidFill>
                  <a:schemeClr val="bg1"/>
                </a:solidFill>
              </a:rPr>
              <a:t> </a:t>
            </a:r>
            <a:endParaRPr lang="fa-IR" sz="4800" b="1" dirty="0" smtClean="0">
              <a:solidFill>
                <a:schemeClr val="bg1"/>
              </a:solidFill>
            </a:endParaRPr>
          </a:p>
          <a:p>
            <a:pPr algn="ctr" eaLnBrk="1" hangingPunct="1">
              <a:lnSpc>
                <a:spcPct val="90000"/>
              </a:lnSpc>
              <a:buFont typeface="Wingdings" pitchFamily="2" charset="2"/>
              <a:buNone/>
              <a:defRPr/>
            </a:pPr>
            <a:endParaRPr lang="fa-IR" sz="4800" b="1" dirty="0" smtClean="0">
              <a:solidFill>
                <a:schemeClr val="bg1"/>
              </a:solidFill>
            </a:endParaRPr>
          </a:p>
          <a:p>
            <a:pPr algn="ctr" rtl="1" eaLnBrk="1" hangingPunct="1">
              <a:lnSpc>
                <a:spcPct val="90000"/>
              </a:lnSpc>
              <a:buFont typeface="Wingdings" pitchFamily="2" charset="2"/>
              <a:buNone/>
              <a:defRPr/>
            </a:pPr>
            <a:r>
              <a:rPr lang="fa-IR" sz="4800" b="1" dirty="0" smtClean="0">
                <a:solidFill>
                  <a:schemeClr val="bg1"/>
                </a:solidFill>
              </a:rPr>
              <a:t>افراد و ملل مختلف سلائق متفاوتی دارند، در تبلیغ به این نکته مهم توجه کنید.</a:t>
            </a:r>
            <a:r>
              <a:rPr lang="en-US" sz="4800" b="1" dirty="0" smtClean="0">
                <a:solidFill>
                  <a:schemeClr val="bg1"/>
                </a:solidFill>
              </a:rPr>
              <a:t> </a:t>
            </a:r>
          </a:p>
          <a:p>
            <a:pPr algn="ctr" rtl="1" eaLnBrk="1" hangingPunct="1">
              <a:lnSpc>
                <a:spcPct val="90000"/>
              </a:lnSpc>
              <a:buFont typeface="Wingdings" pitchFamily="2" charset="2"/>
              <a:buNone/>
              <a:defRPr/>
            </a:pPr>
            <a:r>
              <a:rPr lang="en-US" sz="1400" b="1" dirty="0" smtClean="0">
                <a:solidFill>
                  <a:schemeClr val="bg1"/>
                </a:solidFill>
              </a:rPr>
              <a:t>www.drroosta.com</a:t>
            </a:r>
          </a:p>
        </p:txBody>
      </p:sp>
      <p:sp>
        <p:nvSpPr>
          <p:cNvPr id="3" name="Slide Number Placeholder 2"/>
          <p:cNvSpPr>
            <a:spLocks noGrp="1"/>
          </p:cNvSpPr>
          <p:nvPr>
            <p:ph type="sldNum" sz="quarter" idx="12"/>
          </p:nvPr>
        </p:nvSpPr>
        <p:spPr/>
        <p:txBody>
          <a:bodyPr/>
          <a:lstStyle/>
          <a:p>
            <a:fld id="{B890EBBE-3E5E-420A-95FE-1C2CD9EE4D36}" type="slidenum">
              <a:rPr lang="en-US" smtClean="0"/>
              <a:pPr/>
              <a:t>97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13315">
                                            <p:txEl>
                                              <p:pRg st="0" end="0"/>
                                            </p:txEl>
                                          </p:spTgt>
                                        </p:tgtEl>
                                        <p:attrNameLst>
                                          <p:attrName>style.visibility</p:attrName>
                                        </p:attrNameLst>
                                      </p:cBhvr>
                                      <p:to>
                                        <p:strVal val="visible"/>
                                      </p:to>
                                    </p:set>
                                    <p:anim calcmode="lin" valueType="num">
                                      <p:cBhvr>
                                        <p:cTn id="7" dur="1000" fill="hold"/>
                                        <p:tgtEl>
                                          <p:spTgt spid="13315">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13315">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13315">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13315">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13315">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13315">
                                            <p:txEl>
                                              <p:pRg st="1" end="1"/>
                                            </p:txEl>
                                          </p:spTgt>
                                        </p:tgtEl>
                                        <p:attrNameLst>
                                          <p:attrName>style.visibility</p:attrName>
                                        </p:attrNameLst>
                                      </p:cBhvr>
                                      <p:to>
                                        <p:strVal val="visible"/>
                                      </p:to>
                                    </p:set>
                                    <p:anim calcmode="lin" valueType="num">
                                      <p:cBhvr>
                                        <p:cTn id="16" dur="1000" fill="hold"/>
                                        <p:tgtEl>
                                          <p:spTgt spid="13315">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1000" fill="hold"/>
                                        <p:tgtEl>
                                          <p:spTgt spid="13315">
                                            <p:txEl>
                                              <p:pRg st="1" end="1"/>
                                            </p:txEl>
                                          </p:spTgt>
                                        </p:tgtEl>
                                        <p:attrNameLst>
                                          <p:attrName>ppt_y</p:attrName>
                                        </p:attrNameLst>
                                      </p:cBhvr>
                                      <p:tavLst>
                                        <p:tav tm="0">
                                          <p:val>
                                            <p:strVal val="#ppt_y"/>
                                          </p:val>
                                        </p:tav>
                                        <p:tav tm="100000">
                                          <p:val>
                                            <p:strVal val="#ppt_y"/>
                                          </p:val>
                                        </p:tav>
                                      </p:tavLst>
                                    </p:anim>
                                    <p:anim calcmode="lin" valueType="num">
                                      <p:cBhvr>
                                        <p:cTn id="18" dur="1000" fill="hold"/>
                                        <p:tgtEl>
                                          <p:spTgt spid="13315">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1000" fill="hold"/>
                                        <p:tgtEl>
                                          <p:spTgt spid="13315">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1000" tmFilter="0,0; .5, 1; 1, 1"/>
                                        <p:tgtEl>
                                          <p:spTgt spid="13315">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13315">
                                            <p:txEl>
                                              <p:pRg st="2" end="2"/>
                                            </p:txEl>
                                          </p:spTgt>
                                        </p:tgtEl>
                                        <p:attrNameLst>
                                          <p:attrName>style.visibility</p:attrName>
                                        </p:attrNameLst>
                                      </p:cBhvr>
                                      <p:to>
                                        <p:strVal val="visible"/>
                                      </p:to>
                                    </p:set>
                                    <p:anim calcmode="lin" valueType="num">
                                      <p:cBhvr>
                                        <p:cTn id="25" dur="1000" fill="hold"/>
                                        <p:tgtEl>
                                          <p:spTgt spid="13315">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1000" fill="hold"/>
                                        <p:tgtEl>
                                          <p:spTgt spid="13315">
                                            <p:txEl>
                                              <p:pRg st="2" end="2"/>
                                            </p:txEl>
                                          </p:spTgt>
                                        </p:tgtEl>
                                        <p:attrNameLst>
                                          <p:attrName>ppt_y</p:attrName>
                                        </p:attrNameLst>
                                      </p:cBhvr>
                                      <p:tavLst>
                                        <p:tav tm="0">
                                          <p:val>
                                            <p:strVal val="#ppt_y"/>
                                          </p:val>
                                        </p:tav>
                                        <p:tav tm="100000">
                                          <p:val>
                                            <p:strVal val="#ppt_y"/>
                                          </p:val>
                                        </p:tav>
                                      </p:tavLst>
                                    </p:anim>
                                    <p:anim calcmode="lin" valueType="num">
                                      <p:cBhvr>
                                        <p:cTn id="27" dur="1000" fill="hold"/>
                                        <p:tgtEl>
                                          <p:spTgt spid="13315">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1000" fill="hold"/>
                                        <p:tgtEl>
                                          <p:spTgt spid="13315">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1000" tmFilter="0,0; .5, 1; 1, 1"/>
                                        <p:tgtEl>
                                          <p:spTgt spid="13315">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13315">
                                            <p:txEl>
                                              <p:pRg st="4" end="4"/>
                                            </p:txEl>
                                          </p:spTgt>
                                        </p:tgtEl>
                                        <p:attrNameLst>
                                          <p:attrName>style.visibility</p:attrName>
                                        </p:attrNameLst>
                                      </p:cBhvr>
                                      <p:to>
                                        <p:strVal val="visible"/>
                                      </p:to>
                                    </p:set>
                                    <p:anim calcmode="lin" valueType="num">
                                      <p:cBhvr>
                                        <p:cTn id="34" dur="1000" fill="hold"/>
                                        <p:tgtEl>
                                          <p:spTgt spid="13315">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1000" fill="hold"/>
                                        <p:tgtEl>
                                          <p:spTgt spid="13315">
                                            <p:txEl>
                                              <p:pRg st="4" end="4"/>
                                            </p:txEl>
                                          </p:spTgt>
                                        </p:tgtEl>
                                        <p:attrNameLst>
                                          <p:attrName>ppt_y</p:attrName>
                                        </p:attrNameLst>
                                      </p:cBhvr>
                                      <p:tavLst>
                                        <p:tav tm="0">
                                          <p:val>
                                            <p:strVal val="#ppt_y"/>
                                          </p:val>
                                        </p:tav>
                                        <p:tav tm="100000">
                                          <p:val>
                                            <p:strVal val="#ppt_y"/>
                                          </p:val>
                                        </p:tav>
                                      </p:tavLst>
                                    </p:anim>
                                    <p:anim calcmode="lin" valueType="num">
                                      <p:cBhvr>
                                        <p:cTn id="36" dur="1000" fill="hold"/>
                                        <p:tgtEl>
                                          <p:spTgt spid="13315">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1000" fill="hold"/>
                                        <p:tgtEl>
                                          <p:spTgt spid="13315">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1000" tmFilter="0,0; .5, 1; 1, 1"/>
                                        <p:tgtEl>
                                          <p:spTgt spid="13315">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grpId="0" nodeType="clickEffect">
                                  <p:stCondLst>
                                    <p:cond delay="0"/>
                                  </p:stCondLst>
                                  <p:iterate type="lt">
                                    <p:tmPct val="10000"/>
                                  </p:iterate>
                                  <p:childTnLst>
                                    <p:set>
                                      <p:cBhvr>
                                        <p:cTn id="42" dur="1" fill="hold">
                                          <p:stCondLst>
                                            <p:cond delay="0"/>
                                          </p:stCondLst>
                                        </p:cTn>
                                        <p:tgtEl>
                                          <p:spTgt spid="13315">
                                            <p:txEl>
                                              <p:pRg st="5" end="5"/>
                                            </p:txEl>
                                          </p:spTgt>
                                        </p:tgtEl>
                                        <p:attrNameLst>
                                          <p:attrName>style.visibility</p:attrName>
                                        </p:attrNameLst>
                                      </p:cBhvr>
                                      <p:to>
                                        <p:strVal val="visible"/>
                                      </p:to>
                                    </p:set>
                                    <p:anim calcmode="lin" valueType="num">
                                      <p:cBhvr>
                                        <p:cTn id="43" dur="1000" fill="hold"/>
                                        <p:tgtEl>
                                          <p:spTgt spid="13315">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44" dur="1000" fill="hold"/>
                                        <p:tgtEl>
                                          <p:spTgt spid="13315">
                                            <p:txEl>
                                              <p:pRg st="5" end="5"/>
                                            </p:txEl>
                                          </p:spTgt>
                                        </p:tgtEl>
                                        <p:attrNameLst>
                                          <p:attrName>ppt_y</p:attrName>
                                        </p:attrNameLst>
                                      </p:cBhvr>
                                      <p:tavLst>
                                        <p:tav tm="0">
                                          <p:val>
                                            <p:strVal val="#ppt_y"/>
                                          </p:val>
                                        </p:tav>
                                        <p:tav tm="100000">
                                          <p:val>
                                            <p:strVal val="#ppt_y"/>
                                          </p:val>
                                        </p:tav>
                                      </p:tavLst>
                                    </p:anim>
                                    <p:anim calcmode="lin" valueType="num">
                                      <p:cBhvr>
                                        <p:cTn id="45" dur="1000" fill="hold"/>
                                        <p:tgtEl>
                                          <p:spTgt spid="13315">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6" dur="1000" fill="hold"/>
                                        <p:tgtEl>
                                          <p:spTgt spid="13315">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7" dur="1000" tmFilter="0,0; .5, 1; 1, 1"/>
                                        <p:tgtEl>
                                          <p:spTgt spid="1331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body" idx="1"/>
          </p:nvPr>
        </p:nvSpPr>
        <p:spPr>
          <a:xfrm>
            <a:off x="457200" y="609600"/>
            <a:ext cx="8229600" cy="5943600"/>
          </a:xfrm>
        </p:spPr>
        <p:txBody>
          <a:bodyPr anchor="ctr"/>
          <a:lstStyle/>
          <a:p>
            <a:pPr algn="ctr" eaLnBrk="1" hangingPunct="1">
              <a:lnSpc>
                <a:spcPct val="80000"/>
              </a:lnSpc>
              <a:buFont typeface="Wingdings" pitchFamily="2" charset="2"/>
              <a:buNone/>
              <a:defRPr/>
            </a:pPr>
            <a:r>
              <a:rPr lang="fa-IR" sz="2400" b="1" dirty="0" smtClean="0">
                <a:solidFill>
                  <a:schemeClr val="bg1"/>
                </a:solidFill>
              </a:rPr>
              <a:t> </a:t>
            </a:r>
            <a:r>
              <a:rPr lang="fa-IR" sz="4400" b="1" dirty="0" smtClean="0">
                <a:solidFill>
                  <a:schemeClr val="bg1"/>
                </a:solidFill>
              </a:rPr>
              <a:t>قانون </a:t>
            </a:r>
            <a:r>
              <a:rPr lang="fa-IR" sz="4400" b="1" dirty="0" smtClean="0">
                <a:solidFill>
                  <a:schemeClr val="bg1"/>
                </a:solidFill>
                <a:cs typeface="B Nazanin" pitchFamily="2" charset="-78"/>
              </a:rPr>
              <a:t>15</a:t>
            </a:r>
            <a:r>
              <a:rPr lang="fa-IR" sz="4400" b="1" dirty="0" smtClean="0">
                <a:solidFill>
                  <a:schemeClr val="bg1"/>
                </a:solidFill>
              </a:rPr>
              <a:t>- قانون موضوعیت </a:t>
            </a:r>
          </a:p>
          <a:p>
            <a:pPr algn="ctr" eaLnBrk="1" hangingPunct="1">
              <a:lnSpc>
                <a:spcPct val="80000"/>
              </a:lnSpc>
              <a:buFont typeface="Wingdings" pitchFamily="2" charset="2"/>
              <a:buNone/>
              <a:defRPr/>
            </a:pPr>
            <a:r>
              <a:rPr lang="fa-IR" sz="4400" b="1" dirty="0" smtClean="0">
                <a:solidFill>
                  <a:schemeClr val="bg1"/>
                </a:solidFill>
              </a:rPr>
              <a:t>(زبانزد، امروزی)</a:t>
            </a:r>
          </a:p>
          <a:p>
            <a:pPr algn="ctr" eaLnBrk="1" hangingPunct="1">
              <a:lnSpc>
                <a:spcPct val="80000"/>
              </a:lnSpc>
              <a:buFont typeface="Wingdings" pitchFamily="2" charset="2"/>
              <a:buNone/>
              <a:defRPr/>
            </a:pPr>
            <a:r>
              <a:rPr lang="en-US" sz="4400" b="1" dirty="0" smtClean="0">
                <a:solidFill>
                  <a:schemeClr val="bg1"/>
                </a:solidFill>
              </a:rPr>
              <a:t>The Law of  Topicality (Michael Newman)</a:t>
            </a:r>
            <a:endParaRPr lang="fa-IR" sz="4400" b="1" dirty="0" smtClean="0">
              <a:solidFill>
                <a:schemeClr val="bg1"/>
              </a:solidFill>
            </a:endParaRPr>
          </a:p>
          <a:p>
            <a:pPr algn="ctr" eaLnBrk="1" hangingPunct="1">
              <a:lnSpc>
                <a:spcPct val="80000"/>
              </a:lnSpc>
              <a:buFont typeface="Wingdings" pitchFamily="2" charset="2"/>
              <a:buNone/>
              <a:defRPr/>
            </a:pPr>
            <a:endParaRPr lang="fa-IR" sz="4400" b="1" dirty="0" smtClean="0">
              <a:solidFill>
                <a:schemeClr val="bg1"/>
              </a:solidFill>
            </a:endParaRPr>
          </a:p>
          <a:p>
            <a:pPr algn="ctr" rtl="1" eaLnBrk="1" hangingPunct="1">
              <a:lnSpc>
                <a:spcPct val="80000"/>
              </a:lnSpc>
              <a:buFont typeface="Wingdings" pitchFamily="2" charset="2"/>
              <a:buNone/>
              <a:defRPr/>
            </a:pPr>
            <a:r>
              <a:rPr lang="fa-IR" sz="4400" b="1" dirty="0" smtClean="0">
                <a:solidFill>
                  <a:schemeClr val="bg1"/>
                </a:solidFill>
              </a:rPr>
              <a:t>در تبلیغ از مطالبی که زبانزد و به روز هستند با توجه به نوع مخاطبان استفاده کنید.</a:t>
            </a:r>
            <a:endParaRPr lang="en-US" sz="4400" b="1" dirty="0" smtClean="0">
              <a:solidFill>
                <a:schemeClr val="bg1"/>
              </a:solidFill>
            </a:endParaRPr>
          </a:p>
          <a:p>
            <a:pPr algn="ctr" rtl="1" eaLnBrk="1" hangingPunct="1">
              <a:lnSpc>
                <a:spcPct val="80000"/>
              </a:lnSpc>
              <a:buFont typeface="Wingdings" pitchFamily="2" charset="2"/>
              <a:buNone/>
              <a:defRPr/>
            </a:pPr>
            <a:r>
              <a:rPr lang="en-US" sz="1400" b="1" dirty="0" smtClean="0">
                <a:solidFill>
                  <a:schemeClr val="bg1"/>
                </a:solidFill>
              </a:rPr>
              <a:t>www.drroosta.com</a:t>
            </a:r>
          </a:p>
        </p:txBody>
      </p:sp>
      <p:sp>
        <p:nvSpPr>
          <p:cNvPr id="3" name="Slide Number Placeholder 2"/>
          <p:cNvSpPr>
            <a:spLocks noGrp="1"/>
          </p:cNvSpPr>
          <p:nvPr>
            <p:ph type="sldNum" sz="quarter" idx="12"/>
          </p:nvPr>
        </p:nvSpPr>
        <p:spPr/>
        <p:txBody>
          <a:bodyPr/>
          <a:lstStyle/>
          <a:p>
            <a:fld id="{B890EBBE-3E5E-420A-95FE-1C2CD9EE4D36}" type="slidenum">
              <a:rPr lang="en-US" smtClean="0"/>
              <a:pPr/>
              <a:t>98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14339">
                                            <p:txEl>
                                              <p:pRg st="0" end="0"/>
                                            </p:txEl>
                                          </p:spTgt>
                                        </p:tgtEl>
                                        <p:attrNameLst>
                                          <p:attrName>style.visibility</p:attrName>
                                        </p:attrNameLst>
                                      </p:cBhvr>
                                      <p:to>
                                        <p:strVal val="visible"/>
                                      </p:to>
                                    </p:set>
                                    <p:anim calcmode="lin" valueType="num">
                                      <p:cBhvr>
                                        <p:cTn id="7" dur="1000" fill="hold"/>
                                        <p:tgtEl>
                                          <p:spTgt spid="14339">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14339">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14339">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14339">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14339">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14339">
                                            <p:txEl>
                                              <p:pRg st="1" end="1"/>
                                            </p:txEl>
                                          </p:spTgt>
                                        </p:tgtEl>
                                        <p:attrNameLst>
                                          <p:attrName>style.visibility</p:attrName>
                                        </p:attrNameLst>
                                      </p:cBhvr>
                                      <p:to>
                                        <p:strVal val="visible"/>
                                      </p:to>
                                    </p:set>
                                    <p:anim calcmode="lin" valueType="num">
                                      <p:cBhvr>
                                        <p:cTn id="16" dur="1000" fill="hold"/>
                                        <p:tgtEl>
                                          <p:spTgt spid="14339">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1000" fill="hold"/>
                                        <p:tgtEl>
                                          <p:spTgt spid="14339">
                                            <p:txEl>
                                              <p:pRg st="1" end="1"/>
                                            </p:txEl>
                                          </p:spTgt>
                                        </p:tgtEl>
                                        <p:attrNameLst>
                                          <p:attrName>ppt_y</p:attrName>
                                        </p:attrNameLst>
                                      </p:cBhvr>
                                      <p:tavLst>
                                        <p:tav tm="0">
                                          <p:val>
                                            <p:strVal val="#ppt_y"/>
                                          </p:val>
                                        </p:tav>
                                        <p:tav tm="100000">
                                          <p:val>
                                            <p:strVal val="#ppt_y"/>
                                          </p:val>
                                        </p:tav>
                                      </p:tavLst>
                                    </p:anim>
                                    <p:anim calcmode="lin" valueType="num">
                                      <p:cBhvr>
                                        <p:cTn id="18" dur="1000" fill="hold"/>
                                        <p:tgtEl>
                                          <p:spTgt spid="14339">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1000" fill="hold"/>
                                        <p:tgtEl>
                                          <p:spTgt spid="14339">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1000" tmFilter="0,0; .5, 1; 1, 1"/>
                                        <p:tgtEl>
                                          <p:spTgt spid="14339">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14339">
                                            <p:txEl>
                                              <p:pRg st="2" end="2"/>
                                            </p:txEl>
                                          </p:spTgt>
                                        </p:tgtEl>
                                        <p:attrNameLst>
                                          <p:attrName>style.visibility</p:attrName>
                                        </p:attrNameLst>
                                      </p:cBhvr>
                                      <p:to>
                                        <p:strVal val="visible"/>
                                      </p:to>
                                    </p:set>
                                    <p:anim calcmode="lin" valueType="num">
                                      <p:cBhvr>
                                        <p:cTn id="25" dur="1000" fill="hold"/>
                                        <p:tgtEl>
                                          <p:spTgt spid="14339">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1000" fill="hold"/>
                                        <p:tgtEl>
                                          <p:spTgt spid="14339">
                                            <p:txEl>
                                              <p:pRg st="2" end="2"/>
                                            </p:txEl>
                                          </p:spTgt>
                                        </p:tgtEl>
                                        <p:attrNameLst>
                                          <p:attrName>ppt_y</p:attrName>
                                        </p:attrNameLst>
                                      </p:cBhvr>
                                      <p:tavLst>
                                        <p:tav tm="0">
                                          <p:val>
                                            <p:strVal val="#ppt_y"/>
                                          </p:val>
                                        </p:tav>
                                        <p:tav tm="100000">
                                          <p:val>
                                            <p:strVal val="#ppt_y"/>
                                          </p:val>
                                        </p:tav>
                                      </p:tavLst>
                                    </p:anim>
                                    <p:anim calcmode="lin" valueType="num">
                                      <p:cBhvr>
                                        <p:cTn id="27" dur="1000" fill="hold"/>
                                        <p:tgtEl>
                                          <p:spTgt spid="14339">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1000" fill="hold"/>
                                        <p:tgtEl>
                                          <p:spTgt spid="14339">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1000" tmFilter="0,0; .5, 1; 1, 1"/>
                                        <p:tgtEl>
                                          <p:spTgt spid="14339">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14339">
                                            <p:txEl>
                                              <p:pRg st="4" end="4"/>
                                            </p:txEl>
                                          </p:spTgt>
                                        </p:tgtEl>
                                        <p:attrNameLst>
                                          <p:attrName>style.visibility</p:attrName>
                                        </p:attrNameLst>
                                      </p:cBhvr>
                                      <p:to>
                                        <p:strVal val="visible"/>
                                      </p:to>
                                    </p:set>
                                    <p:anim calcmode="lin" valueType="num">
                                      <p:cBhvr>
                                        <p:cTn id="34" dur="1000" fill="hold"/>
                                        <p:tgtEl>
                                          <p:spTgt spid="14339">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1000" fill="hold"/>
                                        <p:tgtEl>
                                          <p:spTgt spid="14339">
                                            <p:txEl>
                                              <p:pRg st="4" end="4"/>
                                            </p:txEl>
                                          </p:spTgt>
                                        </p:tgtEl>
                                        <p:attrNameLst>
                                          <p:attrName>ppt_y</p:attrName>
                                        </p:attrNameLst>
                                      </p:cBhvr>
                                      <p:tavLst>
                                        <p:tav tm="0">
                                          <p:val>
                                            <p:strVal val="#ppt_y"/>
                                          </p:val>
                                        </p:tav>
                                        <p:tav tm="100000">
                                          <p:val>
                                            <p:strVal val="#ppt_y"/>
                                          </p:val>
                                        </p:tav>
                                      </p:tavLst>
                                    </p:anim>
                                    <p:anim calcmode="lin" valueType="num">
                                      <p:cBhvr>
                                        <p:cTn id="36" dur="1000" fill="hold"/>
                                        <p:tgtEl>
                                          <p:spTgt spid="14339">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1000" fill="hold"/>
                                        <p:tgtEl>
                                          <p:spTgt spid="14339">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1000" tmFilter="0,0; .5, 1; 1, 1"/>
                                        <p:tgtEl>
                                          <p:spTgt spid="14339">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grpId="0" nodeType="clickEffect">
                                  <p:stCondLst>
                                    <p:cond delay="0"/>
                                  </p:stCondLst>
                                  <p:iterate type="lt">
                                    <p:tmPct val="10000"/>
                                  </p:iterate>
                                  <p:childTnLst>
                                    <p:set>
                                      <p:cBhvr>
                                        <p:cTn id="42" dur="1" fill="hold">
                                          <p:stCondLst>
                                            <p:cond delay="0"/>
                                          </p:stCondLst>
                                        </p:cTn>
                                        <p:tgtEl>
                                          <p:spTgt spid="14339">
                                            <p:txEl>
                                              <p:pRg st="5" end="5"/>
                                            </p:txEl>
                                          </p:spTgt>
                                        </p:tgtEl>
                                        <p:attrNameLst>
                                          <p:attrName>style.visibility</p:attrName>
                                        </p:attrNameLst>
                                      </p:cBhvr>
                                      <p:to>
                                        <p:strVal val="visible"/>
                                      </p:to>
                                    </p:set>
                                    <p:anim calcmode="lin" valueType="num">
                                      <p:cBhvr>
                                        <p:cTn id="43" dur="1000" fill="hold"/>
                                        <p:tgtEl>
                                          <p:spTgt spid="14339">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44" dur="1000" fill="hold"/>
                                        <p:tgtEl>
                                          <p:spTgt spid="14339">
                                            <p:txEl>
                                              <p:pRg st="5" end="5"/>
                                            </p:txEl>
                                          </p:spTgt>
                                        </p:tgtEl>
                                        <p:attrNameLst>
                                          <p:attrName>ppt_y</p:attrName>
                                        </p:attrNameLst>
                                      </p:cBhvr>
                                      <p:tavLst>
                                        <p:tav tm="0">
                                          <p:val>
                                            <p:strVal val="#ppt_y"/>
                                          </p:val>
                                        </p:tav>
                                        <p:tav tm="100000">
                                          <p:val>
                                            <p:strVal val="#ppt_y"/>
                                          </p:val>
                                        </p:tav>
                                      </p:tavLst>
                                    </p:anim>
                                    <p:anim calcmode="lin" valueType="num">
                                      <p:cBhvr>
                                        <p:cTn id="45" dur="1000" fill="hold"/>
                                        <p:tgtEl>
                                          <p:spTgt spid="14339">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6" dur="1000" fill="hold"/>
                                        <p:tgtEl>
                                          <p:spTgt spid="14339">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7" dur="1000" tmFilter="0,0; .5, 1; 1, 1"/>
                                        <p:tgtEl>
                                          <p:spTgt spid="1433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457200" y="685800"/>
            <a:ext cx="8229600" cy="5791200"/>
          </a:xfrm>
        </p:spPr>
        <p:txBody>
          <a:bodyPr anchor="ctr"/>
          <a:lstStyle/>
          <a:p>
            <a:pPr algn="ctr" eaLnBrk="1" hangingPunct="1">
              <a:lnSpc>
                <a:spcPct val="90000"/>
              </a:lnSpc>
              <a:buFont typeface="Wingdings" pitchFamily="2" charset="2"/>
              <a:buNone/>
              <a:defRPr/>
            </a:pPr>
            <a:r>
              <a:rPr lang="fa-IR" sz="2400" b="1" dirty="0" smtClean="0">
                <a:solidFill>
                  <a:schemeClr val="bg1"/>
                </a:solidFill>
              </a:rPr>
              <a:t> </a:t>
            </a:r>
            <a:r>
              <a:rPr lang="fa-IR" sz="4400" b="1" dirty="0" smtClean="0">
                <a:solidFill>
                  <a:schemeClr val="bg1"/>
                </a:solidFill>
              </a:rPr>
              <a:t>قانون </a:t>
            </a:r>
            <a:r>
              <a:rPr lang="fa-IR" sz="4400" b="1" dirty="0" smtClean="0">
                <a:solidFill>
                  <a:schemeClr val="bg1"/>
                </a:solidFill>
                <a:cs typeface="B Nazanin" pitchFamily="2" charset="-78"/>
              </a:rPr>
              <a:t>16</a:t>
            </a:r>
            <a:r>
              <a:rPr lang="fa-IR" sz="4400" b="1" dirty="0" smtClean="0">
                <a:solidFill>
                  <a:schemeClr val="bg1"/>
                </a:solidFill>
              </a:rPr>
              <a:t>- قانون فیل نقره ای (خیالپردازانه، نوآورانه،پیشگامانه)</a:t>
            </a:r>
            <a:endParaRPr lang="en-US" sz="4400" b="1" dirty="0" smtClean="0">
              <a:solidFill>
                <a:schemeClr val="bg1"/>
              </a:solidFill>
            </a:endParaRPr>
          </a:p>
          <a:p>
            <a:pPr algn="ctr" eaLnBrk="1" hangingPunct="1">
              <a:lnSpc>
                <a:spcPct val="90000"/>
              </a:lnSpc>
              <a:buFont typeface="Wingdings" pitchFamily="2" charset="2"/>
              <a:buNone/>
              <a:defRPr/>
            </a:pPr>
            <a:r>
              <a:rPr lang="en-US" sz="4400" b="1" dirty="0" smtClean="0">
                <a:solidFill>
                  <a:schemeClr val="bg1"/>
                </a:solidFill>
              </a:rPr>
              <a:t>The Law of The Silver Elephant (Graham </a:t>
            </a:r>
            <a:r>
              <a:rPr lang="en-US" sz="4400" b="1" dirty="0" err="1" smtClean="0">
                <a:solidFill>
                  <a:schemeClr val="bg1"/>
                </a:solidFill>
              </a:rPr>
              <a:t>Warsop</a:t>
            </a:r>
            <a:r>
              <a:rPr lang="en-US" sz="4400" b="1" dirty="0" smtClean="0">
                <a:solidFill>
                  <a:schemeClr val="bg1"/>
                </a:solidFill>
              </a:rPr>
              <a:t>)</a:t>
            </a:r>
            <a:endParaRPr lang="fa-IR" sz="4400" b="1" dirty="0" smtClean="0">
              <a:solidFill>
                <a:schemeClr val="bg1"/>
              </a:solidFill>
            </a:endParaRPr>
          </a:p>
          <a:p>
            <a:pPr algn="ctr" eaLnBrk="1" hangingPunct="1">
              <a:lnSpc>
                <a:spcPct val="90000"/>
              </a:lnSpc>
              <a:buFont typeface="Wingdings" pitchFamily="2" charset="2"/>
              <a:buNone/>
              <a:defRPr/>
            </a:pPr>
            <a:endParaRPr lang="fa-IR" sz="4400" b="1" dirty="0" smtClean="0">
              <a:solidFill>
                <a:schemeClr val="bg1"/>
              </a:solidFill>
            </a:endParaRPr>
          </a:p>
          <a:p>
            <a:pPr algn="ctr" eaLnBrk="1" hangingPunct="1">
              <a:lnSpc>
                <a:spcPct val="90000"/>
              </a:lnSpc>
              <a:buFont typeface="Wingdings" pitchFamily="2" charset="2"/>
              <a:buNone/>
              <a:defRPr/>
            </a:pPr>
            <a:r>
              <a:rPr lang="fa-IR" sz="4400" b="1" dirty="0" smtClean="0">
                <a:solidFill>
                  <a:schemeClr val="bg1"/>
                </a:solidFill>
              </a:rPr>
              <a:t>در تبلیغ به رویاها ،خیالپردازی ،نو گرایی و </a:t>
            </a:r>
            <a:endParaRPr lang="en-US" sz="4400" b="1" dirty="0" smtClean="0">
              <a:solidFill>
                <a:schemeClr val="bg1"/>
              </a:solidFill>
            </a:endParaRPr>
          </a:p>
          <a:p>
            <a:pPr algn="ctr" rtl="1" eaLnBrk="1" hangingPunct="1">
              <a:lnSpc>
                <a:spcPct val="90000"/>
              </a:lnSpc>
              <a:buFont typeface="Wingdings" pitchFamily="2" charset="2"/>
              <a:buNone/>
              <a:defRPr/>
            </a:pPr>
            <a:r>
              <a:rPr lang="fa-IR" sz="4400" b="1" dirty="0" smtClean="0">
                <a:solidFill>
                  <a:schemeClr val="bg1"/>
                </a:solidFill>
              </a:rPr>
              <a:t>تنوع طلبی مخاطبان توجه نمایید.</a:t>
            </a:r>
            <a:r>
              <a:rPr lang="en-US" sz="4400" b="1" dirty="0" smtClean="0">
                <a:solidFill>
                  <a:schemeClr val="bg1"/>
                </a:solidFill>
              </a:rPr>
              <a:t> </a:t>
            </a:r>
          </a:p>
          <a:p>
            <a:pPr algn="ctr" rtl="1" eaLnBrk="1" hangingPunct="1">
              <a:lnSpc>
                <a:spcPct val="90000"/>
              </a:lnSpc>
              <a:buFont typeface="Wingdings" pitchFamily="2" charset="2"/>
              <a:buNone/>
              <a:defRPr/>
            </a:pPr>
            <a:r>
              <a:rPr lang="en-US" sz="1400" b="1" dirty="0" smtClean="0">
                <a:solidFill>
                  <a:schemeClr val="bg1"/>
                </a:solidFill>
                <a:latin typeface="Arial" pitchFamily="34" charset="0"/>
                <a:cs typeface="Arial" pitchFamily="34" charset="0"/>
              </a:rPr>
              <a:t>www.drroosta.com</a:t>
            </a:r>
          </a:p>
        </p:txBody>
      </p:sp>
      <p:sp>
        <p:nvSpPr>
          <p:cNvPr id="3" name="Slide Number Placeholder 2"/>
          <p:cNvSpPr>
            <a:spLocks noGrp="1"/>
          </p:cNvSpPr>
          <p:nvPr>
            <p:ph type="sldNum" sz="quarter" idx="12"/>
          </p:nvPr>
        </p:nvSpPr>
        <p:spPr/>
        <p:txBody>
          <a:bodyPr/>
          <a:lstStyle/>
          <a:p>
            <a:fld id="{B890EBBE-3E5E-420A-95FE-1C2CD9EE4D36}" type="slidenum">
              <a:rPr lang="en-US" smtClean="0"/>
              <a:pPr/>
              <a:t>99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15363">
                                            <p:txEl>
                                              <p:pRg st="0" end="0"/>
                                            </p:txEl>
                                          </p:spTgt>
                                        </p:tgtEl>
                                        <p:attrNameLst>
                                          <p:attrName>style.visibility</p:attrName>
                                        </p:attrNameLst>
                                      </p:cBhvr>
                                      <p:to>
                                        <p:strVal val="visible"/>
                                      </p:to>
                                    </p:set>
                                    <p:anim calcmode="lin" valueType="num">
                                      <p:cBhvr>
                                        <p:cTn id="7" dur="1000" fill="hold"/>
                                        <p:tgtEl>
                                          <p:spTgt spid="1536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15363">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1536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1536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1536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15363">
                                            <p:txEl>
                                              <p:pRg st="1" end="1"/>
                                            </p:txEl>
                                          </p:spTgt>
                                        </p:tgtEl>
                                        <p:attrNameLst>
                                          <p:attrName>style.visibility</p:attrName>
                                        </p:attrNameLst>
                                      </p:cBhvr>
                                      <p:to>
                                        <p:strVal val="visible"/>
                                      </p:to>
                                    </p:set>
                                    <p:anim calcmode="lin" valueType="num">
                                      <p:cBhvr>
                                        <p:cTn id="16" dur="1000" fill="hold"/>
                                        <p:tgtEl>
                                          <p:spTgt spid="1536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1000" fill="hold"/>
                                        <p:tgtEl>
                                          <p:spTgt spid="15363">
                                            <p:txEl>
                                              <p:pRg st="1" end="1"/>
                                            </p:txEl>
                                          </p:spTgt>
                                        </p:tgtEl>
                                        <p:attrNameLst>
                                          <p:attrName>ppt_y</p:attrName>
                                        </p:attrNameLst>
                                      </p:cBhvr>
                                      <p:tavLst>
                                        <p:tav tm="0">
                                          <p:val>
                                            <p:strVal val="#ppt_y"/>
                                          </p:val>
                                        </p:tav>
                                        <p:tav tm="100000">
                                          <p:val>
                                            <p:strVal val="#ppt_y"/>
                                          </p:val>
                                        </p:tav>
                                      </p:tavLst>
                                    </p:anim>
                                    <p:anim calcmode="lin" valueType="num">
                                      <p:cBhvr>
                                        <p:cTn id="18" dur="1000" fill="hold"/>
                                        <p:tgtEl>
                                          <p:spTgt spid="1536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1000" fill="hold"/>
                                        <p:tgtEl>
                                          <p:spTgt spid="1536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1000" tmFilter="0,0; .5, 1; 1, 1"/>
                                        <p:tgtEl>
                                          <p:spTgt spid="1536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15363">
                                            <p:txEl>
                                              <p:pRg st="3" end="3"/>
                                            </p:txEl>
                                          </p:spTgt>
                                        </p:tgtEl>
                                        <p:attrNameLst>
                                          <p:attrName>style.visibility</p:attrName>
                                        </p:attrNameLst>
                                      </p:cBhvr>
                                      <p:to>
                                        <p:strVal val="visible"/>
                                      </p:to>
                                    </p:set>
                                    <p:anim calcmode="lin" valueType="num">
                                      <p:cBhvr>
                                        <p:cTn id="25" dur="1000" fill="hold"/>
                                        <p:tgtEl>
                                          <p:spTgt spid="1536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1000" fill="hold"/>
                                        <p:tgtEl>
                                          <p:spTgt spid="15363">
                                            <p:txEl>
                                              <p:pRg st="3" end="3"/>
                                            </p:txEl>
                                          </p:spTgt>
                                        </p:tgtEl>
                                        <p:attrNameLst>
                                          <p:attrName>ppt_y</p:attrName>
                                        </p:attrNameLst>
                                      </p:cBhvr>
                                      <p:tavLst>
                                        <p:tav tm="0">
                                          <p:val>
                                            <p:strVal val="#ppt_y"/>
                                          </p:val>
                                        </p:tav>
                                        <p:tav tm="100000">
                                          <p:val>
                                            <p:strVal val="#ppt_y"/>
                                          </p:val>
                                        </p:tav>
                                      </p:tavLst>
                                    </p:anim>
                                    <p:anim calcmode="lin" valueType="num">
                                      <p:cBhvr>
                                        <p:cTn id="27" dur="1000" fill="hold"/>
                                        <p:tgtEl>
                                          <p:spTgt spid="1536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1000" fill="hold"/>
                                        <p:tgtEl>
                                          <p:spTgt spid="1536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1000" tmFilter="0,0; .5, 1; 1, 1"/>
                                        <p:tgtEl>
                                          <p:spTgt spid="1536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15363">
                                            <p:txEl>
                                              <p:pRg st="4" end="4"/>
                                            </p:txEl>
                                          </p:spTgt>
                                        </p:tgtEl>
                                        <p:attrNameLst>
                                          <p:attrName>style.visibility</p:attrName>
                                        </p:attrNameLst>
                                      </p:cBhvr>
                                      <p:to>
                                        <p:strVal val="visible"/>
                                      </p:to>
                                    </p:set>
                                    <p:anim calcmode="lin" valueType="num">
                                      <p:cBhvr>
                                        <p:cTn id="34" dur="1000" fill="hold"/>
                                        <p:tgtEl>
                                          <p:spTgt spid="1536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1000" fill="hold"/>
                                        <p:tgtEl>
                                          <p:spTgt spid="15363">
                                            <p:txEl>
                                              <p:pRg st="4" end="4"/>
                                            </p:txEl>
                                          </p:spTgt>
                                        </p:tgtEl>
                                        <p:attrNameLst>
                                          <p:attrName>ppt_y</p:attrName>
                                        </p:attrNameLst>
                                      </p:cBhvr>
                                      <p:tavLst>
                                        <p:tav tm="0">
                                          <p:val>
                                            <p:strVal val="#ppt_y"/>
                                          </p:val>
                                        </p:tav>
                                        <p:tav tm="100000">
                                          <p:val>
                                            <p:strVal val="#ppt_y"/>
                                          </p:val>
                                        </p:tav>
                                      </p:tavLst>
                                    </p:anim>
                                    <p:anim calcmode="lin" valueType="num">
                                      <p:cBhvr>
                                        <p:cTn id="36" dur="1000" fill="hold"/>
                                        <p:tgtEl>
                                          <p:spTgt spid="1536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1000" fill="hold"/>
                                        <p:tgtEl>
                                          <p:spTgt spid="1536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1000" tmFilter="0,0; .5, 1; 1, 1"/>
                                        <p:tgtEl>
                                          <p:spTgt spid="15363">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grpId="0" nodeType="clickEffect">
                                  <p:stCondLst>
                                    <p:cond delay="0"/>
                                  </p:stCondLst>
                                  <p:iterate type="lt">
                                    <p:tmPct val="10000"/>
                                  </p:iterate>
                                  <p:childTnLst>
                                    <p:set>
                                      <p:cBhvr>
                                        <p:cTn id="42" dur="1" fill="hold">
                                          <p:stCondLst>
                                            <p:cond delay="0"/>
                                          </p:stCondLst>
                                        </p:cTn>
                                        <p:tgtEl>
                                          <p:spTgt spid="15363">
                                            <p:txEl>
                                              <p:pRg st="5" end="5"/>
                                            </p:txEl>
                                          </p:spTgt>
                                        </p:tgtEl>
                                        <p:attrNameLst>
                                          <p:attrName>style.visibility</p:attrName>
                                        </p:attrNameLst>
                                      </p:cBhvr>
                                      <p:to>
                                        <p:strVal val="visible"/>
                                      </p:to>
                                    </p:set>
                                    <p:anim calcmode="lin" valueType="num">
                                      <p:cBhvr>
                                        <p:cTn id="43" dur="1000" fill="hold"/>
                                        <p:tgtEl>
                                          <p:spTgt spid="1536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44" dur="1000" fill="hold"/>
                                        <p:tgtEl>
                                          <p:spTgt spid="15363">
                                            <p:txEl>
                                              <p:pRg st="5" end="5"/>
                                            </p:txEl>
                                          </p:spTgt>
                                        </p:tgtEl>
                                        <p:attrNameLst>
                                          <p:attrName>ppt_y</p:attrName>
                                        </p:attrNameLst>
                                      </p:cBhvr>
                                      <p:tavLst>
                                        <p:tav tm="0">
                                          <p:val>
                                            <p:strVal val="#ppt_y"/>
                                          </p:val>
                                        </p:tav>
                                        <p:tav tm="100000">
                                          <p:val>
                                            <p:strVal val="#ppt_y"/>
                                          </p:val>
                                        </p:tav>
                                      </p:tavLst>
                                    </p:anim>
                                    <p:anim calcmode="lin" valueType="num">
                                      <p:cBhvr>
                                        <p:cTn id="45" dur="1000" fill="hold"/>
                                        <p:tgtEl>
                                          <p:spTgt spid="1536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6" dur="1000" fill="hold"/>
                                        <p:tgtEl>
                                          <p:spTgt spid="1536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7" dur="1000" tmFilter="0,0; .5, 1; 1, 1"/>
                                        <p:tgtEl>
                                          <p:spTgt spid="1536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1159</TotalTime>
  <Words>5324</Words>
  <Application>Microsoft Office PowerPoint</Application>
  <PresentationFormat>On-screen Show (4:3)</PresentationFormat>
  <Paragraphs>1238</Paragraphs>
  <Slides>142</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142</vt:i4>
      </vt:variant>
    </vt:vector>
  </HeadingPairs>
  <TitlesOfParts>
    <vt:vector size="144" baseType="lpstr">
      <vt:lpstr>Office Theme</vt:lpstr>
      <vt:lpstr>Clip</vt:lpstr>
      <vt:lpstr>روانشناسی تبلیغات</vt:lpstr>
      <vt:lpstr>Slide 2</vt:lpstr>
      <vt:lpstr>Slide 3</vt:lpstr>
      <vt:lpstr>Slide 4</vt:lpstr>
      <vt:lpstr>Slide 5</vt:lpstr>
      <vt:lpstr>Slide 6</vt:lpstr>
      <vt:lpstr>70 سال عمر چگونه می گذرد؟</vt:lpstr>
      <vt:lpstr>سه اصل مهم زندگی:</vt:lpstr>
      <vt:lpstr>Slide 9</vt:lpstr>
      <vt:lpstr>مدیریت چیست؟</vt:lpstr>
      <vt:lpstr>Slide 11</vt:lpstr>
      <vt:lpstr>Slide 12</vt:lpstr>
      <vt:lpstr>آميخته ترويج و ارتباط با بازار</vt:lpstr>
      <vt:lpstr>تبلیغ چیست؟</vt:lpstr>
      <vt:lpstr>تعاریف:</vt:lpstr>
      <vt:lpstr>Slide 16</vt:lpstr>
      <vt:lpstr>Slide 17</vt:lpstr>
      <vt:lpstr>بنابراین:</vt:lpstr>
      <vt:lpstr>چالشهای تبلیغات</vt:lpstr>
      <vt:lpstr>Slide 20</vt:lpstr>
      <vt:lpstr> آسیب شناسی تبلیغات</vt:lpstr>
      <vt:lpstr> عوامل آسیب رسان تبلیغات</vt:lpstr>
      <vt:lpstr>عوامل آسیب رسان تبلیغات </vt:lpstr>
      <vt:lpstr>Slide 24</vt:lpstr>
      <vt:lpstr>مدیریت تبلیغات عبارتست از:</vt:lpstr>
      <vt:lpstr>مدیریت تبلیغات موثر چیست؟</vt:lpstr>
      <vt:lpstr>الزامات مدیریت تبلیغات موثر:</vt:lpstr>
      <vt:lpstr>مدیریت ونظام ارتباطات</vt:lpstr>
      <vt:lpstr>مدل ارتباطات</vt:lpstr>
      <vt:lpstr>پنج M آگهی (تبلیغات)</vt:lpstr>
      <vt:lpstr>Slide 31</vt:lpstr>
      <vt:lpstr>Slide 32</vt:lpstr>
      <vt:lpstr>عوامل مؤثر در انتخاب رسانه ها </vt:lpstr>
      <vt:lpstr>Slide 34</vt:lpstr>
      <vt:lpstr>Slide 35</vt:lpstr>
      <vt:lpstr>Slide 36</vt:lpstr>
      <vt:lpstr> علل عدم اندازه گیری اثربخشی تبلیغ </vt:lpstr>
      <vt:lpstr>Slide 38</vt:lpstr>
      <vt:lpstr>Slide 39</vt:lpstr>
      <vt:lpstr>موضوعات و موارد اندازه گیری اثربخشی ترویج (ارتباطات)</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تعریف روانشناسی</vt:lpstr>
      <vt:lpstr>Slide 54</vt:lpstr>
      <vt:lpstr>اهداف روانشناسی</vt:lpstr>
      <vt:lpstr>کاربرد روانشناسی</vt:lpstr>
      <vt:lpstr>Slide 57</vt:lpstr>
      <vt:lpstr>Slide 58</vt:lpstr>
      <vt:lpstr>Slide 59</vt:lpstr>
      <vt:lpstr>Slide 60</vt:lpstr>
      <vt:lpstr>Slide 61</vt:lpstr>
      <vt:lpstr>مدل شتابان </vt:lpstr>
      <vt:lpstr>شناخت عوامل مربوط به محیط،صنعت وبازار</vt:lpstr>
      <vt:lpstr>Slide 64</vt:lpstr>
      <vt:lpstr>Slide 65</vt:lpstr>
      <vt:lpstr> توان سنجی بنگاه </vt:lpstr>
      <vt:lpstr> انتخاب استراتژی تبلیغات </vt:lpstr>
      <vt:lpstr> برنامه ریزی تبلیغات </vt:lpstr>
      <vt:lpstr>  امور اجرائی تبلیغات  </vt:lpstr>
      <vt:lpstr> نظارت ونتیجه سنجی تبلیغات </vt:lpstr>
      <vt:lpstr>متداولترین اشتباهات تبلیغ:</vt:lpstr>
      <vt:lpstr>Slide 72</vt:lpstr>
      <vt:lpstr>برنامه ریزی جامع تبلیغات:</vt:lpstr>
      <vt:lpstr>مهارتهای ارتباطی</vt:lpstr>
      <vt:lpstr>Slide 75</vt:lpstr>
      <vt:lpstr>مدل ارتباطی و نیاز شناسی  «LOCATE»</vt:lpstr>
      <vt:lpstr>Slide 77</vt:lpstr>
      <vt:lpstr>Slide 78</vt:lpstr>
      <vt:lpstr>Slide 79</vt:lpstr>
      <vt:lpstr>Slide 80</vt:lpstr>
      <vt:lpstr>Slide 81</vt:lpstr>
      <vt:lpstr>Slide 82</vt:lpstr>
      <vt:lpstr>قانون 1- قانون سادگی   The law of Simplicity (Marcello Serpa) </vt:lpstr>
      <vt:lpstr>Slide 84</vt:lpstr>
      <vt:lpstr>قانون 2- قانون جایگاه سازی ( شأن و منزلت)  The law of Positioning (Al Ries) </vt:lpstr>
      <vt:lpstr>قانون 3- قانون ثبات  The Law of Consistency (Lan Batey)</vt:lpstr>
      <vt:lpstr>قانون 4- قانون فروش  The Law of Selling (Dave Trott)</vt:lpstr>
      <vt:lpstr>قانون 5- قانون عاطفه 5- The law of Emotion (John Shaw)</vt:lpstr>
      <vt:lpstr>قانون 6- قانون عشق  The Law of Love ( Kevin Roberts)</vt:lpstr>
      <vt:lpstr>قانون 7- قانون تجربه  The Law of Experience  (Kash Shree)</vt:lpstr>
      <vt:lpstr>قانون 8- قانون ربط (وابستگی)   The Law of Relevance  (Anne Bologna)   محتوای تبلیغ باید مرتبط با موضوع  ومخاطب تبلیغ باشد  www.drroosta.com</vt:lpstr>
      <vt:lpstr>Slide 92</vt:lpstr>
      <vt:lpstr>Slide 93</vt:lpstr>
      <vt:lpstr>Slide 94</vt:lpstr>
      <vt:lpstr>Slide 95</vt:lpstr>
      <vt:lpstr>Slide 96</vt:lpstr>
      <vt:lpstr>Slide 97</vt:lpstr>
      <vt:lpstr>Slide 98</vt:lpstr>
      <vt:lpstr>Slide 99</vt:lpstr>
      <vt:lpstr>Slide 100</vt:lpstr>
      <vt:lpstr>Slide 101</vt:lpstr>
      <vt:lpstr>Slide 102</vt:lpstr>
      <vt:lpstr>Slide 103</vt:lpstr>
      <vt:lpstr>Slide 104</vt:lpstr>
      <vt:lpstr>Slide 105</vt:lpstr>
      <vt:lpstr>Slide 106</vt:lpstr>
      <vt:lpstr>Slide 107</vt:lpstr>
      <vt:lpstr>Slide 108</vt:lpstr>
      <vt:lpstr>Slide 109</vt:lpstr>
      <vt:lpstr>Slide 110</vt:lpstr>
      <vt:lpstr>Slide 111</vt:lpstr>
      <vt:lpstr>Slide 112</vt:lpstr>
      <vt:lpstr>Slide 113</vt:lpstr>
      <vt:lpstr>Slide 114</vt:lpstr>
      <vt:lpstr>Slide 115</vt:lpstr>
      <vt:lpstr>Slide 116</vt:lpstr>
      <vt:lpstr>Slide 117</vt:lpstr>
      <vt:lpstr>Slide 118</vt:lpstr>
      <vt:lpstr>Slide 119</vt:lpstr>
      <vt:lpstr>Slide 120</vt:lpstr>
      <vt:lpstr>Slide 121</vt:lpstr>
      <vt:lpstr>Slide 122</vt:lpstr>
      <vt:lpstr>Slide 123</vt:lpstr>
      <vt:lpstr>Slide 124</vt:lpstr>
      <vt:lpstr>Slide 125</vt:lpstr>
      <vt:lpstr>Slide 126</vt:lpstr>
      <vt:lpstr>Slide 127</vt:lpstr>
      <vt:lpstr>Slide 128</vt:lpstr>
      <vt:lpstr>Slide 129</vt:lpstr>
      <vt:lpstr>Slide 130</vt:lpstr>
      <vt:lpstr>Slide 131</vt:lpstr>
      <vt:lpstr>Slide 132</vt:lpstr>
      <vt:lpstr>Slide 133</vt:lpstr>
      <vt:lpstr>Slide 134</vt:lpstr>
      <vt:lpstr>Slide 135</vt:lpstr>
      <vt:lpstr>Slide 136</vt:lpstr>
      <vt:lpstr>Slide 137</vt:lpstr>
      <vt:lpstr>Slide 138</vt:lpstr>
      <vt:lpstr>صفات و ویژگی های کارکنان خدمات </vt:lpstr>
      <vt:lpstr>Slide 140</vt:lpstr>
      <vt:lpstr>Slide 141</vt:lpstr>
      <vt:lpstr>دردرا باید گفت حرف را باید زد  رودباید شدو رفت دشت باید شد و خواند کوه باید شد و ماند     با سپاس     احمد روستا                 www.drroosta.com</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روانشناسی تبلیغات</dc:title>
  <dc:creator>Abbasi</dc:creator>
  <cp:lastModifiedBy>Administratr</cp:lastModifiedBy>
  <cp:revision>292</cp:revision>
  <dcterms:created xsi:type="dcterms:W3CDTF">2008-12-01T12:03:01Z</dcterms:created>
  <dcterms:modified xsi:type="dcterms:W3CDTF">2009-02-23T12:32:36Z</dcterms:modified>
</cp:coreProperties>
</file>